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8"/>
  </p:notesMasterIdLst>
  <p:sldIdLst>
    <p:sldId id="587" r:id="rId3"/>
    <p:sldId id="773" r:id="rId4"/>
    <p:sldId id="1067" r:id="rId5"/>
    <p:sldId id="890" r:id="rId6"/>
    <p:sldId id="1077" r:id="rId7"/>
    <p:sldId id="729" r:id="rId8"/>
    <p:sldId id="1091" r:id="rId9"/>
    <p:sldId id="875" r:id="rId10"/>
    <p:sldId id="1068" r:id="rId11"/>
    <p:sldId id="1069" r:id="rId12"/>
    <p:sldId id="1070" r:id="rId13"/>
    <p:sldId id="1071" r:id="rId14"/>
    <p:sldId id="1072" r:id="rId15"/>
    <p:sldId id="1073" r:id="rId16"/>
    <p:sldId id="876" r:id="rId17"/>
    <p:sldId id="1092" r:id="rId18"/>
    <p:sldId id="877" r:id="rId19"/>
    <p:sldId id="1082" r:id="rId20"/>
    <p:sldId id="785" r:id="rId21"/>
    <p:sldId id="1074" r:id="rId22"/>
    <p:sldId id="1075" r:id="rId23"/>
    <p:sldId id="1076" r:id="rId24"/>
    <p:sldId id="1079" r:id="rId25"/>
    <p:sldId id="1080" r:id="rId26"/>
    <p:sldId id="1093" r:id="rId27"/>
    <p:sldId id="1095" r:id="rId28"/>
    <p:sldId id="906" r:id="rId29"/>
    <p:sldId id="885" r:id="rId30"/>
    <p:sldId id="1094" r:id="rId31"/>
    <p:sldId id="1087" r:id="rId32"/>
    <p:sldId id="1096" r:id="rId33"/>
    <p:sldId id="1081" r:id="rId34"/>
    <p:sldId id="1097" r:id="rId35"/>
    <p:sldId id="1083" r:id="rId36"/>
    <p:sldId id="1086" r:id="rId37"/>
    <p:sldId id="1099" r:id="rId38"/>
    <p:sldId id="1085" r:id="rId39"/>
    <p:sldId id="1098" r:id="rId40"/>
    <p:sldId id="898" r:id="rId41"/>
    <p:sldId id="1089" r:id="rId42"/>
    <p:sldId id="1088" r:id="rId43"/>
    <p:sldId id="1084" r:id="rId44"/>
    <p:sldId id="1090" r:id="rId45"/>
    <p:sldId id="813" r:id="rId46"/>
    <p:sldId id="814" r:id="rId4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004080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F0B9F-E26F-46B1-9746-09B2737B696C}" v="29" dt="2021-02-21T15:32:07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0" autoAdjust="0"/>
    <p:restoredTop sz="93673" autoAdjust="0"/>
  </p:normalViewPr>
  <p:slideViewPr>
    <p:cSldViewPr snapToGrid="0" snapToObjects="1">
      <p:cViewPr varScale="1">
        <p:scale>
          <a:sx n="72" d="100"/>
          <a:sy n="72" d="100"/>
        </p:scale>
        <p:origin x="62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2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01:56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8490 4103 635 0,'4'-5'0'0,"-2"-2"0"0,-2 0 0 0,0 4 0 0,0-1 0 0,0 0 0 0,0-2 0 0,0 3 0 0,0-1 0 0,0 0 107 0,0 0-42 0,2 1 1 0,-1-3 69 16,1 2-51-16,0 1-25 0,0-3 46 0,0 2-40 15,0 2 0-15,0 1-32 0,-1-1 38 0,1-1 1 16,-2 2-31-16,3 1-9 0,-3 0 8 0,0 0-7 15,0 0 0-15,0 1-37 0,0 11 8 16,0 1 29-16,-8 6 0 0,-3 3-39 0,-5 1 0 16,2 2 38-16,-5-1-112 0,-2 1 48 0,0-3 27 15,0 0 0-15,0-1-46 0,1-6 24 16,-3 4 5-16,5-8 1 0,-1 0 16 0,0-2-8 16,5-3 12-16,1-2 75 0,-3 0-39 15,7 0-1-15,1-2 94 0,1-2-59 0,3 1-21 0,0 1 3 16,3-2 58-16,1 4-40 0,0 1-7 0,0 7 0 15,0 0-56-15,0 5 35 0,0 2-8 0,0 7 0 16,0 0 40-16,0 3 1 0,0 1-42 0,0 3 30 16,-2-4-29-16,0 4 0 15,0-1-7-15,0-3 7 0,2-1-1 0,-3-3 9 0,3 0-70 0,-3-1 31 16,3-3 0-16,0-5 31 16,0-1-185-16,0-2 92 0,-2-1 26 0,2-3 25 15,-2 1-250-15,2-5 126 0,-2-3 41 0,2 0-96 16,0-2 62-16,-1 0 47 0,0 0-177 0,1 0 111 15,0-7 56-15,0-8 20 0,0-8-272 0,0-2 154 16,0-1 77-16,0-2 39 0,1-2-165 0</inkml:trace>
  <inkml:trace contextRef="#ctx0" brushRef="#br0" timeOffset="365.02">8170 4537 8 0,'0'-18'0'0,"0"2"0"0,-1 1 0 0,0 6 0 0,1 1 0 0,0 1 0 0,0 1 374 15,0 0-170-15,0 3-86 0,4-3-43 0,10 0 171 16,3 3-99-16,3-2-61 0,5-1-27 0,-7 4 145 15,11-2-85-15,-2 1-44 0,-4 0 39 0,8 1-46 16,-3 2 1-16,0-1-66 0,-2 1-1 0,-2 0 31 16,-1 0 8-16,0 0-85 0,-2 0 39 0,-2 0 0 15,-5 0 37-15,-1 0-96 16,-4 0 45-16,-1 0 19 0,0 0-25 0,-6 0-2 16,1 1-1-16,-1-1 1 0,-2 2 173 0,0-2-68 15,0 3-36-15,0 1 188 0,0 2-96 0,0 0-45 16,0-1-22-16,0 5 24 15,0 0-30-15,0 2 1 0,0 0-29 0,0 0 41 0,3 2-8 0,-2 0-33 16,0 4 0-16,5-1 6 0,-3 2-7 16,0-1 9-16,3 3-51 0,-4 2 22 0,1-2-1 0,3 1-74 15,-2-2 48-15,-3 2 32 0,4-2-13 16,-2-1-119-16,-1-3 56 0,1 2 35 16,-2-4 3-16,-1 0-44 0,0-1 19 0,0-4 20 15,0 0-156-15,0 1 81 0,-4-4 25 0,-4-3 18 16,3 1-212-16,-5 0 118 0,3-4 60 0,-1 0-273 15,0 0 166-15,-2 0 75 0,-1-2 50 0,-1-9-326 16,-3-6 184-16</inkml:trace>
  <inkml:trace contextRef="#ctx0" brushRef="#br0" timeOffset="692.14">8385 4697 526 0,'-9'0'0'16,"-2"0"0"-16,4 0 0 0,2 0 0 0,3 0 0 0,-2 0 0 0,4 0 225 0,-2 0-99 0,2 0-47 0,0 1-24 0,0-1 35 0,0 5-29 15,0-2 8-15,0 1-57 0,0-1-1 16,0-2 22-16,0 5 0 0,0-5-103 0,0-1 60 0,0 2 17 16,0-2-70-16,0 0 47 0,0 0 25 0,-3-3-17 15,-1-6-69-15,2-2 43 16,2 0 21-16,0 0-20 0,0-3-5 0,0 3 9 16,0 2 5-16,8-4 97 0,1 5-37 0,3 1-1 15,-1 1 49-15,1 3-40 0,0 1-7 0,3 2-4 16,-2 0 41-16,-4 0-28 0,1 5 11 0,-2 3-32 15,-3 5 43-15,-1 0-20 0,-2 2 15 0,-2 3-33 16,0-4 2-16,0 2 9 0,-3 0-8 0,-8-3-25 16,0-3-1-16,0-1 25 0,-1-2-88 15,1-3 47-15,-3 0 11 0,4-4-1 16,-1 0-177-16,4 0 92 0,0 0 35 0,4-4 29 16,3-9-281-16,0 0 140 0,2-4 47 0,9-3 43 15,4-1-232-15</inkml:trace>
  <inkml:trace contextRef="#ctx0" brushRef="#br0" timeOffset="938.66">8726 4418 602 0,'18'0'0'0,"-2"0"0"0,1-1 0 0,1-5 0 0,-2 1 208 0,0-1-87 0,0 0 74 16,0 3-81-16,1 0-32 0,-1 2 72 0,1 1-60 0,-1 0-31 0,-3 0-31 15,1 7 1-15,-3 5 8 0,-1-1-8 0,-2 4-54 16,-2 0 27-16,-5 2 0 0,-1 0 26 0,0 1-21 15,-12 5-9-15,-3-6 31 0,-4 0-1 0,-1-2-28 16,-2 0-1-16,2-6 3 0,-8 3 19 0,6-5-128 16,3-3 58-16,0-1 28 15,4-1 2-15,4-2-196 0,3 0 102 16,3 0 41-16,5 0 27 0,0 0-246 0,0-7 127 16,13-2 55-16,2-3-166 0,8-1 120 15,0 2 58-15</inkml:trace>
  <inkml:trace contextRef="#ctx0" brushRef="#br0" timeOffset="1153.59">9064 4387 851 0,'9'-10'0'0,"-7"1"0"0,-1 1 0 0,-1 3 0 0,0-1 0 0,0 0 0 0,-5 3 0 0,-7 1 167 16,1 0-68-16,-3 2-33 0,2 0 93 0,-4 10-63 16,3 4-24-16,-4 7-7 0,2 1 95 0,5 4-63 15,-1 1-33-15,4 1 24 0,2-5-19 0,3 9-9 0,2-10-27 0,0 3-52 16,0-2 26-16,2-4-1 0,9-1 35 0,2-5-149 15,2 0 70-15,0-1 35 0,4-3-267 16,-2-4 120-16,3 0 80 0,-1-5 2 0,0 0-136 16,0 0 57-1,0-3-223-15,3-6 168 0,-7-2 77 0</inkml:trace>
  <inkml:trace contextRef="#ctx0" brushRef="#br0" timeOffset="1523.66">9300 4348 1022 0,'0'0'0'0,"0"0"0"0,0 0 0 0,-6 0 0 0,1 0 0 0,-7 0 0 0,3 0 103 0,1 4-35 15,-2 8 8-15,3 4 87 0,0 4-66 16,1 3-31-16,1 1 19 0,2 2-27 0,3 0 9 16,0 7-12-16,0-5-1 0,0-1-21 0,8 2-28 15,3-7 1-15,2-1 35 0,3-2-9 16,-2-4 1-16,5-2-73 0,0-6 36 0,1 0 0 15,1-7-7-15,0 0-28 0,-1 0 21 0,3-10 1 16,-2-9-87-16,-4-3 55 0,0-5 20 16,-3 1-41-16,-2-4 25 0,-3 0-1 0,-5-2-45 15,-2-4 36-15,-2 0 5 0,0-7 6 0,-2 2-16 16,-9 2 0-16,-3 6 23 0,-2 4 316 16,-1 8-279-16,-5-2-28 0,-1 11-1 0,-2 4 381 15,1 7-350-15,1 1-14 0,-4 0 16 0,4 10 37 0,2 6-7 16,3 2 1-16,7-1-56 15,-1 4 6-15,5 1 54 0,2 3-13 0,5-3-243 16,0 2 117-16,0-3 61 0,3 2 34 0,8-5-358 16,3 3 176-16,6-4 68 0,1-3-245 15,0-6 166-15,0 0 75 0</inkml:trace>
  <inkml:trace contextRef="#ctx0" brushRef="#br0" timeOffset="1709.16">9649 4342 519 0,'0'1'0'0,"0"-1"0"0,0 3 0 0,0-1 0 0,0-1 0 0,0-1 431 0,0 3-199 0,0 0-91 15,5 1 165 1,7 4-137-16,1-1-68 0,0 4-34 0,0 0-61 0,3 2 9 16,-2 2 17-16,2 0 1 0,-4-2-266 0,-1 2 133 0,1 2 66 0,-1-8-379 15,-2 3 213-15,0-5 109 0,-2-1 54 0,0-5-266 16</inkml:trace>
  <inkml:trace contextRef="#ctx0" brushRef="#br0" timeOffset="1919.62">9910 4187 372 0,'0'0'0'0,"0"2"0"0,0 0 0 0,0 3 0 0,0 6 422 15,0 0-187-15,0 6-105 0,-3 4 281 16,-4 3-189-16,2 3-94 0,-3 8-40 0,1 7 141 15,-2-3-99-15,-3 2-48 0,2 2-106 16,-1 2 56-16,0-10 8 0,0 13-7 0,1-13-103 0,-1 2 51 0,0 2 26 16,3-10-310-1,3-4 176-15,-1-2 76 0,4-11 42 0,1 2-451 0,-1-8 226 16,2-3 68-16,0-3 51 0,0 0-275 0,0-9 179 0</inkml:trace>
  <inkml:trace contextRef="#ctx0" brushRef="#br0" timeOffset="2562.33">10057 4202 810 0,'13'-7'0'0,"1"-2"0"0,5 2 0 0,2-5 0 0,1 1 0 0,1 0 0 0,2 1 80 0,5-4-7 0,-2 7-41 0,0 0-28 16,-1 2 0-16,-4-1 29 0,-2 2-111 15,2 3 52-15,-5-2 29 0,0 2 0 0,-4-2 30 16,-4 3-132-16,-4 0 69 15,-1 0 25-15,-3 0-32 0,-2 0 26 0,0 0-12 0,-15 4 112 16,-2 1-64-16,-1 1-27 0,-1 2-11 16,-4-1 88-16,-2 3-37 0,2 1-1 0,2 0 111 0,-6 5-68 15,4 1-23-15,2-1 0 0,1 3 99 16,8-2-61-16,-2 4-23 0,2 4 149 16,4-2-185-16,3 0-3 0,2 3 0 0,1-1 49 0,2-1-41 0,0 4-8 15,0-2 0 1,0-1-31-16,0-4 1 0,0 0 30 0,2 1 7 15,1-3-152-15,2-3 72 0,-1-1 36 16,-3-3-222-16,2-1 122 0,-3-4 49 0,0 0 32 0,0-4-223 0,0-2 114 0,0-1-209 16,-4 0 275-16,-5 0 7 15,2-9 26-15,-2-4 1 0,-3-2-1 16,1-7-50-16,2 1 18 0,-3-6 7 0,3 5 46 0,2 3-20 16,0-3-1-16,3 3 128 0,1 6-72 0,1 0-24 0,2 2 203 15,0-1-116-15,0 3-59 0,12-1-10 16,5 2 0-16,5-2 189 0,5 1-81 15,3-1 92-15,5-1-186 0,6-2 2 0,-7 6 8 16,4-2-32-16,-2 2 0 0,0 0 24 16,-3 0-1-16,-1 0-37 0,-5 1 8 0,3 3 29 15,-9 1-29-15,0 0 0 0,-3 1 30 16,-7-2 0-16,1 3 26 0,-3 0-7 0,-6 0-33 0,1 0 172 16,-2 0-139-16,0 6-22 0,-2 2 7 0,0-1 115 15,0 4-115-15,0 0-5 16,0 0 1-16,0 5-34 0,0-1 42 0,0 4-8 0,0 1-59 15,0 1 29-15,0 5 0 0,0-1-136 16,0-1 158-16,0 8 8 0,0-3-1 0,0 0 1 0,0 1-14 16,0 0-195-16,0-1 84 0,0 3-62 0,0-5-53 15,0 2 96-15,0-3 31 16,-4-6-468-16,2 1 482 0,0-4 33 0,1-6-142 0,-3-1 72 16,0-3 34-16,-1-4 1 0,-3-3 27 15,-2 0-225-15</inkml:trace>
  <inkml:trace contextRef="#ctx0" brushRef="#br0" timeOffset="2753.82">10300 4346 944 0,'0'0'0'0,"0"0"0"0,0 0 0 0,-2 0 0 0,2 0 0 0,-1 0 0 0,-1 2 0 0,0 9 118 0,0 2-35 0,0 3-29 0,0 5 164 15,1 2-92-15,-1 3-47 16,-2 0-42-16,2-5 4 0,1 9-8 0,0-4 0 0,1-5-91 15,-3 4 46-15,3-4 22 0,0-3-291 16,0-1 153-16,0-8 75 0,0 1 42 0,0-8-500 16</inkml:trace>
  <inkml:trace contextRef="#ctx0" brushRef="#br0" timeOffset="2923.37">10406 4317 398 0,'2'4'0'0,"0"4"0"0,3 5 0 0,-3 0 0 0,0-1 411 15,-2 2-180-15,0 5-104 0,0-1 179 16,0 6-137-16,0 1-68 0,0 0-34 0,0-3-5 16,0 7-8-1,0-3-21-15,0-6-186 0,0 3 93 0,2-3 46 0,-2 0 32 0,1-5-390 16,-1-4 202-16,0 0 101 0,0-5-427 16</inkml:trace>
  <inkml:trace contextRef="#ctx0" brushRef="#br0" timeOffset="3080.95">10268 4514 1050 0,'-5'0'0'0,"-1"0"0"0,5 0 0 0,1 0 0 0,0 0 0 0,0 0 0 0,0 0 0 0,7 0 174 0,7 0-74 0,0 0-34 0,2-2 30 0,-2 1-32 16,2-1 1-16,0 0-166 0,0 2 64 0,-4 0 34 0,2 0 1 15,-5 0 34-15,-2 2 9 0,-1 6-422 16</inkml:trace>
  <inkml:trace contextRef="#ctx0" brushRef="#br0" timeOffset="3209.6">10316 4657 6 0,'0'4'0'0,"0"-2"0"0,0-1 0 0,0 2 0 0,0-3 0 0,0 0 310 0,0 0-138 16,2 0-62-16,3 0-42 0,0 0 88 0,2 3-62 15,-2 2-30-15,3 0-211 0,-3 2 99 0,-1 1 36 0,-2 1-179 16</inkml:trace>
  <inkml:trace contextRef="#ctx0" brushRef="#br0" timeOffset="3392.15">10158 4802 5 0,'-15'2'0'0,"5"-2"0"0,3 3 0 0,3-3 0 0,-2 2 0 0,6-2 425 15,0 0-197-15,6 0-89 0,9 0 203 16,8-2-155-16,5-1-77 0,2-1-39 0,2 0 56 0,2 1-39 15,0-2-31-15,-1 3-189 0,-1 1 83 16,0-2 40-16,-2 3-141 0,-3-1 100 16,6 0 37-16,-4-2 23 0,-1 0 0 0,0-3-422 15</inkml:trace>
  <inkml:trace contextRef="#ctx0" brushRef="#br0" timeOffset="3603.58">10677 4471 568 0,'-4'0'0'0,"4"0"0"0,0 0 0 0,4-2 0 0,10-3 157 15,4-3-62-15,3-1-32 0,0 4 126 16,9-3-82-16,-3 3-38 0,3-3 1 0,-4 4-62 0,1-2-1 16,-5 3 34-16,0-2-8 0,1 2-147 0,-6 1 73 0,-2 0 37 0,-4 2-248 15,-1 0 142-15,-6 0 64 0,-1 0 33 0,-3 0-285 16,0 0 118-1,-5 0-156-15</inkml:trace>
  <inkml:trace contextRef="#ctx0" brushRef="#br0" timeOffset="3737.3">10838 4163 555 0,'-7'0'0'0,"0"0"0"0,4 0 0 0,1 0 0 0,0 0 0 0,2 4 189 15,0 8-79-15,0-2-30 0,0 6 145 16,5 1-96-16,5 5-48 0,0 1-24 15,-3 3 41-15,3 4-24 0,-3 2-8 0,-1 4-34 0,-3-1-35 16</inkml:trace>
  <inkml:trace contextRef="#ctx0" brushRef="#br0" timeOffset="3923.81">10884 4574 1328 0,'0'36'0'0,"0"-2"0"0,-1-1 0 0,-5-4 0 0,-1-4 0 0,0-3 0 0,-4-5 39 0,2-5-27 0,0-1 0 0,-4-5 13 16,0-6-37-16,-3 0 3 0,0 0-1 15,-1-6 28-15,0-6 0 0,0-3-23 0,1 1-2 0,-2-6 41 0,5 2-1 16,2 1-35-16,1-2 77 0,5 4-35 15,3 1 1-15,2-3-25 0,0 5 29 0,0 1 7 16,11 1-39-16,5 0 11 0,4 3-100 0,6-2 46 0,1 3 21 31,3 0-86-31,0 1 51 0,2 1 25 0,-2-3 2 0,0 1-313 0,-2-1 156 16,0-1 57-16,-1-2 45 0,-7-5-255 0</inkml:trace>
  <inkml:trace contextRef="#ctx0" brushRef="#br0" timeOffset="4194.08">11095 4146 591 0,'0'-5'0'0,"-4"-2"0"0,1 5 0 0,-1 0 0 0,2 2 0 0,0 0 0 0,1 0 0 0,1 0 82 0,0 9-25 15,0 0 9-15,0 6 10 0,1-2-22 0,1 2 0 16,2 3-21-16,-1-2-58 0,-1-3 37 16,0 1-8-16,2-5-45 0,-2-1 37 0,-1-3 0 0,2-2 36 15,-3-3-161-15,2 0 73 0,0-5 5 0,0-10-77 0,-1-4 52 16,1-5 36-1,4 1-12-15,-1-6-5 16,1 1 6-16,2-1 0 0,-3 8 2 0,1-1 101 0,-1 3-48 0,-1 6 8 16,0 1 57-16,-3 8-44 0,2-1-13 15,1 4 0-15,-1 1 193 0,1 0-85 0,0 0-55 0,-1 8 81 16,3 2-59-16,-1 1-31 0,0 4-63 0,0 4 15 0,-1 3 1 16,-2 3-323-16,-2 2 167 0,0 1-122 15,0-5-90-15</inkml:trace>
  <inkml:trace contextRef="#ctx0" brushRef="#br0" timeOffset="4504.25">11109 4484 0 0,'0'7'0'0,"0"-1"0"15,-2-1 669-15,2-2-617 0,0-1-19 0,0 0 0 0,0-2 120 16,5 0-60-16,4 2-22 0,0-1 70 16,2 5-55-16,-1 1-26 0,0 5 0 0,-2-1-41 15,-3 7-8-15,1-2 22 0,-5 4 0 0,1-1-74 16,-2 6 37-16,0-4 9 0,-11 5 27 0,-2-5-101 15,-2 3 50-15,-4-5 27 0,1-4-304 16,-1-5 304-16,-2-1 6 0,2-6-32 16,0-3-16-16,1 0 1 0,1-3 0 0,1-13-9 0,2-6-19 15,3-2 12-15,1-1 0 0,4-1 70 16,4 5-23-16,2 0-13 0,0 3-13 0,0 7 246 16,0-1-117-16,2 4-53 0,10 5-30 0,1 1 221 15,3 2-115-15,7 5-40 0,0 11 137 16,3 4-94-16,4 9-48 0,-5-3-14 15,9 9-44-15,-4 0 12 0,2-1 0 0,0 1-1 0,-1 0-277 16,-2-6 146-16,6 7 63 0,-3-10 34 0,-2-6-672 16</inkml:trace>
  <inkml:trace contextRef="#ctx0" brushRef="#br0" timeOffset="4643.89">11707 5057 1510 0,'-5'-9'0'0,"5"3"0"0,0 6 0 0,0 0 0 0,0 0 40 0,-4 0 614 16,-1 0-302-16,5 0-164 0,-2 0-225 16,0 0 35-16,2 0 0 0,0-7-664 0</inkml:trace>
  <inkml:trace contextRef="#ctx0" brushRef="#br0" timeOffset="13971.71">5923 8965 291 0,'-8'6'0'0,"1"-2"0"0,-1-4 0 0,1 0 0 0,2 1 0 0,2-1 0 0,-1 0 32 0,0 0 1 0,-1 0 0 0,3 0 0 0,0 0 41 16,0 0-12-16,0 0-8 0,2 0-22 0,0 0 48 15,0 0-23-15,-1 0 8 0,1 0-33 0,0 0 45 16,0 0-22-16,0 0 0 16,0 0 6-16,0 0 9 0,0 0-37 15,0 0 55-15,0 0-28 0,0 0 1 0,0 0-28 0,1 0 107 16,3 0-57-16,2-1-25 0,1-2 55 15,0-2-40-15,1 1 1 0,0 1-33 0,1 1 20 16,2-2 0-16,2 2-28 16,0 0 27-16,-1 0-28 0,1 2 9 0,3 0-8 0,0 0 20 0,1 0-21 15,1 0 1-15,1 0 31 0,-4 0-23 16,6 0-8-16,0 4-1 0,0-2 41 0,1 0-40 0,3 0 0 16,-3 0-7-16,7-2 6 15,-3 1 1-15,1 1 0 0,-2-2 27 16,3 2-27-16,-2 0 8 0,5-2 4 0,-3 2-12 15,0 0 0-15,4-2 36 0,0 0-36 0,1 0 8 0,0 0-8 16,1 0-1-16,-1 1-6 0,1-1 7 0,-1 3 0 0,-1-3-6 16,3 0 6-16,1 0-1 0,-1 1-30 15,1-1 29-15,-1 0 1 0,1 0 9 16,-3 0-39-16,3 0 27 0,-4 0 2 16,3 0-3-16,-2 0 1 0,2 0 5 0,0 0-6 0,-3 0-13 15,1 0 12-15,1 0-1 0,0 0-44 16,0 0 45-16,-3 0 142 0,6 0-169 0,-4 0 0 15,1 0 0-15,2-4 0 0,-1-1 0 16,2 1 0-16,-1-3 0 0,1 1 0 0,-2 0 0 0,2 1 0 16,2 1 0-16,-7 1 0 0,2-2 0 15,0 4 0-15,-1-1 0 0,-4 0 0 0,1 2 0 16,-2 0 0-16,3 0 0 0,-3 0 0 0,1 0 0 0,0 0 0 16,-3 0 0-1,6 0 0-15,-4-2 0 0,-1 0 0 0,1 1 0 0,-6-1 0 0,6 0 0 16,-1 0 0-1,-3 1 0-15,3 1 0 0,-3-3 0 0,-2 3 0 0,5-3 0 0,-3 2 0 16,1 1 0-16,1-1 0 0,-6-1 0 0,3-1 0 16,5 1 0-16,-7-1 0 0,1 1 0 0,1-1 0 0,0 1 0 15,-2-2 0-15,1 2 0 0,-1 0 0 16,1 0 0-16,-5-1 0 0,4 2 0 0,-2-1 0 16,-1 1 0-16,1-1 0 0,-1 2 0 15,2-2 0-15,-1 2 0 0,-1 0 0 0,2-2 0 16,-1 2 0-16,2 0 0 0,-2 0 0 0,-1 0 0 15,3 0 0-15,-1 0 0 16,-2 0 0-16,-1 0 0 0,-1 0 0 0,2 0 0 0,-2 0 0 16,2 0 0-16,-4 0 0 0,5 0 0 0,-3 0 0 15,0 0 0-15,2 0 0 16,-2 0 0-16,1 0 0 0,0 0 0 0,0 0 0 0,1 0 0 16,-2 0 0-16,0 0 0 0,0 0 0 15,-2 0 0-15,0 0 0 0,-1 0 0 0,-2 0 0 16,2 0 0-16,1 0 0 0,-3 0 0 0,0 0 0 15,2 0 0-15,-4 0 0 0,4 0 0 0,-1 0 0 16,-1 0 0-16,3 0 0 0,-3 0 0 0,-2 0 0 16,3 0 0-16,-3 0 0 0,2 0 0 15,0 0 0-15,-3 0 0 0,1 0 0 0,1 2 0 16,-2-2 0-16,-2 2 0 0,2-2 0 0,-1 2 0 0,-1-1 0 31,2 1 0-31,-3-1 0 0,1-1 0 0,-1 3 0 0,0-1 0 0,0 0 0 16,-1-2 0-16,-2 2 0 0,-1-2 0 0,3 0 0 15,-2 0 0-15,0 0 0 16,-2 1 0-16,0-1 0 0,2 0 0 0,-2 0 0 0,0 0 0 16,0 0 0-16,0 0 0 0,0 0 0 0,0 0 0 15,0 0 0-15,0 0 0 0,0 0 0 0,0 0 0 0,0 3 0 0,1-3 0 16,-1 0 0-16,0 0 0 16,0 0 0-16,0 0 0 0,0 0 0 0,0 0 0 15,0 0 0-15,0 0 0 0,0 0 0 16,0 0 0-16,0 0 0 0,0 0 0 0,-1 0-399 15,-9-3 254-15</inkml:trace>
  <inkml:trace contextRef="#ctx0" brushRef="#br0" timeOffset="40593.32">8473 6149 1514 0,'-4'0'0'0,"-7"0"0"0,2 0 0 0,1 0 0 0,3 0 0 0,-1 0 0 0,4 0 0 0,-4 0 149 0,4 0 331 0,0 0-430 0,2 0-17 15,0 0 51-15,7 0-17 0,7 5-9 0,10 1-25 0,3-3 44 16,0 1-21-16,5-4-1 0,1 0-14 0,3 0-27 16,1 0 19-16,-3 0-1 0,2-2 1 0,-6-1-62 15,-4-2 39-15,4 2-8 0,-8 1-79 16,-3 0 105-16,-2 1 4 0,-6 1-1 0,1 0-17 15,-4 0-1-15,-3 0 11 0,-1 0-27 0,-3 7 83 16,-1 2-35-16,0 6 4 0,-3 5-40 16,-10 3 129-16,-4 4-55 15,-3 7-28-15,-1-4 20 0,-6 9-53 0,3 0 11 16,-3 3 0-16,5-3 0 0,-2 3-61 0,1-8 38 16,2 3-7-16,3-3-28 0,4-7 29 0,5-4-6 15,0-2 32-15,5-4-33 0,1 0 3 16,1-8-5-16,2-2 22 0,0 0-13 0,0-4 7 15,0 2 2-15,0-2-2 0,3-1-3 0,7-2 33 16,0 1 0-16,4-1-29 0,3 0 7 0,0 0 0 0,8 0-19 16,-4 0 17-16,4-1-1 0,0-3-37 15,-3-2 41-15,-1 1-154 16,-1 0 71-16,0 2 33 0,-3-1 0 0,-6 3-259 16,0-3 130-16,-4 2 65 0,-2 0 37 0,-1 2-389 15,-1 0 206-15,-1 0 104 0,-2 0 43 0,0 0-373 16,0-2 216-16,0 0 109 0,0 1 54 0,-5-8-432 15</inkml:trace>
  <inkml:trace contextRef="#ctx0" brushRef="#br0" timeOffset="40759.21">8539 6460 164 0,'-9'0'-82'0,"4"0"41"0,5 0 41 0,-3 0 640 15,3 0-274-15,0 0-171 0,3 0-82 0,5 0 329 16,13 0-205-16,1 0-102 0,1 0-43 0,9 0 24 15,0 0-41-15,-1 0-21 0,1 0-1 0,0 0-426 16,0 0 210 0,-2 0 94-16,-2 2 51 0,1 4-646 0,-3-2 346 0</inkml:trace>
  <inkml:trace contextRef="#ctx0" brushRef="#br0" timeOffset="40923.83">9106 6289 2052 0,'0'0'0'0,"0"0"0"0,0 0 0 0,0 0 0 0,2 0 0 0,9 0 0 0,0 0 0 0,5 0 0 0,-2 0 138 0,3 0-53 0,4 0-321 16,-1 0 134-16,1 0 67 0,4 0 43 0,-5 0-300 0,1 0 163 16,0 0 81-16</inkml:trace>
  <inkml:trace contextRef="#ctx0" brushRef="#br0" timeOffset="41085.57">9165 6503 780 0,'-14'4'0'0,"5"4"0"0,3-2 0 0,0-4 0 0,4-2 0 0,1 3 0 0,1-3 390 16,0 0-179-16,3 0-81 0,14 0 145 0,6 0-322 16,-3 0 41-16,8-3 39 0,3-4 0 0,-1-2-1084 15,1-1 1053-15,1 1 21 0,0-2 0 0,0 0-791 16</inkml:trace>
  <inkml:trace contextRef="#ctx0" brushRef="#br0" timeOffset="41410.97">9645 6071 791 0,'0'0'0'0,"0"0"0"0,0 0 0 0,2 0 0 0,8 0 0 0,-1 0 0 0,5 0 201 0,2 0-84 0,4 0 188 16,5 0-135-16,-3 0-61 0,9 2-42 0,-1 2 5 0,-2 0 1 15,0 3-195-15,-1 2 134 0,-6-1 8 0,-1 5 12 16,-3 0-84 0,-4 2 75-16,-8 2 10 0,-3 8 0 0,-2-4 26 0,-4 6-27 0,-15 3 1 15,-1-3-3-15,-10 3 104 0,0 0-62 16,4-6-16-16,-5 3-29 0,3 0 174 0,2-2-85 16,1-2-41-16,11-6-21 0,-2 0 73 15,8-4-52-15,3-1-21 0,3-1 0 0,2-3-59 16,0 2-1-16,10 0 47 0,7-3-8 0,1-1-67 15,9 1 34-15,-3-4-1 0,4 0 34 0,-4-2-66 16,5-1 29-16,-2 0 0 0,-7 0-296 0,3 0 152 16,-3 0-327-16,-5 0 212 0,-1 0 120 0,-3 0-773 15,-2-1 849-15,-1-2-1 0,-4 3 36 0,-2-1-627 16</inkml:trace>
  <inkml:trace contextRef="#ctx0" brushRef="#br0" timeOffset="41561.57">9744 6291 832 0,'-12'0'0'0,"1"0"0"0,4 2 0 0,4 1 0 0,1 1 0 0,2 0 324 0,0 2-138 15,2 1-80-15,9 1-37 0,10 3 130 0,3 1-84 16,4-3-40-16,6 0 62 0,0 1-55 0,1-3-25 16,4 1-472-16,-2-2 224 0,0-3 112 0,-1 1-561 0,1-4 324 15</inkml:trace>
  <inkml:trace contextRef="#ctx0" brushRef="#br0" timeOffset="41739.08">10303 6131 1070 0,'-17'0'0'0,"-6"0"0"0,5 0 0 0,-1 8 0 0,-2-1 0 0,1 7 0 0,-3 0 0 0,5 7 313 16,7 2-141-16,6-1-61 0,1 8-43 0,4-1 295 15,0 1-165-15,0-2-83 0,11 3-124 16,7-6 29-16,2 1-8 0,2-1 21 15,5-5-481-15,-3-4 240 0,3-3 121 0,-7-4 68 16</inkml:trace>
  <inkml:trace contextRef="#ctx0" brushRef="#br0" timeOffset="41949.57">10353 6261 1577 0,'0'-11'0'0,"0"7"0"0,4 0 0 0,4 2 0 0,1 1 0 0,4-2 0 0,2 3 34 0,4 0-1 0,0 3 0 0,0 8-1 0,-1 2 60 15,-2 4-21-15,2 3-9 0,-5 1-20 16,-3-2-9-16,-3 4 0 0,-4-3 0 0,-3 3-87 16,0 3 40-1,-10-5 23-15,-8-1 1 0,-2-2-116 0,-4-2 70 16,3-5 42-16,-9 0-7 0,4-5-224 0,5-3 88 16,-2-3 69-16,5 0-117 0,4-3 77 0,7-10-237 15,5-3 156-15,2-9 78 0,4-2-166 0</inkml:trace>
  <inkml:trace contextRef="#ctx0" brushRef="#br0" timeOffset="42113.18">10673 6126 1062 0,'2'2'0'0,"-2"5"0"0,0 4 0 0,-12 0 0 0,-1 2 0 0,-4 1 0 0,-1 2 0 0,0 2 529 0,7-1-248 0,-2 4-116 0,4-1-70 15,1 6 218-15,5-1-140 0,3-2-70 0,0 3-35 16,0-4-158-16,11 4 58 0,3-5 32 0,5 0 0 0,4-4-445 15,0-4 239-15,-1-2 128 0,6-2 51 0,0-3-299 16</inkml:trace>
  <inkml:trace contextRef="#ctx0" brushRef="#br0" timeOffset="42274.78">10926 6400 1316 0,'2'-5'0'0,"-2"-1"0"0,0 5 0 0,0-2 0 0,0 1 0 0,0 2 0 0,-3 0 0 0,-6 5 250 0,0 4-108 0,0 5-55 0,-3 1 168 15,1 4-103-15,0 0-64 0,-1 0-27 0,2 1-253 16,-1 0 113-16,1-2 55 0,4-5 37 0,1-2-564 16,5-4 292-1,0-1 146-15,0-6 72 0</inkml:trace>
  <inkml:trace contextRef="#ctx0" brushRef="#br0" timeOffset="42414.42">11038 6209 1080 0,'7'0'0'0,"0"0"0"0,0 5 0 0,4 4 0 0,-2-1 0 0,0 3 0 0,-2 0 0 0,1 3 334 16,-1-1-142-16,3 2-84 0,-3 1-38 0,1 2-123 15,-2-4 42-15,1 3 22 0,-2-4 9 0,4-1-500 16,0-5 256-16,0-2 129 0</inkml:trace>
  <inkml:trace contextRef="#ctx0" brushRef="#br0" timeOffset="42592.49">11309 6105 611 0,'0'4'0'0,"-2"0"0"0,0 5 0 0,-1 8 0 0,-3 0 183 0,-1 5-75 15,-3 7-37-15,-3 6-1 0,1-1 397 0,-2 13-221 16,-4-2-107-16,0 2-53 0,-1 2 198 0,-1 0-125 16,-4 1-56-16,-3-1-39 0,-1-2-130 0,-2 0 49 15,3-4 25-15,6-10 0 0,5-5-342 0,0-4 179 0,9-11 94 16,0-1 47-16,1-11-649 0,3-1 286 0</inkml:trace>
  <inkml:trace contextRef="#ctx0" brushRef="#br0" timeOffset="42773.8">11424 6056 994 0,'26'6'0'0,"6"11"0"0,4 0 0 0,-6 2 0 0,7 5 0 0,-7 4 0 0,-3 8 696 0,-6 3-331 0,-5 3-167 0,-9-1-74 0,-2 11 357 15,-5-1-173 1,-6 0-137-16,-13 4-70 0,-9 2-33 0,0-10 7 16,-13 10-438-16,-1-6 198 0,-6-2-290 15,-5-1 244-15,-2-1 122 0</inkml:trace>
  <inkml:trace contextRef="#ctx0" brushRef="#br0" timeOffset="49748.13">4335 10210 196 0,'0'4'0'0,"2"0"0"0,-2-3 0 0,0 2 0 0,0-2 0 0,-2-1 94 0,-1 2-30 0,-1-2 125 0,0 0-82 15,3 0-38-15,-2 0 1 0,1 0-37 0,2 0 141 16,0 0-63-16,0 0-43 15,0 0 88-15,0 0-62 0,0 0-30 0,0 0-1 0,0 0-22 0,0 0 70 16,0 0-39-16,0 0-1 0,0 0 22 16,5 0-22-16,0 0-8 0,2 0 64 0,-1 0-47 0,1 0-24 15,1 0 74-15,3 0-40 0,-1 0-33 16,1 0 0-16,0 0 17 0,2 0-1 0,-1 0-40 16,-1 0 8-16,2 0-8 15,0 0 35-15,3 0-35 0,-2 3-1 0,5-3 9 16,0 1 0-16,5 1-8 0,1-2-1 0,-1 0-37 15,2 0 37-15,2 0 1 0,-3 0-34 0,5 0 13 16,-1 2 0-16,-2 0-53 0,-2 2 33 16,-5 1-8-16,2 1 18 0,-2 1 16 0,-4-1 0 0,2 2-8 0,-5-3 39 15,-4-1-2-15,2 1-31 0,-6-1 32 16,-2-3-1-16,-1 2-31 0,-1-3 0 0,1 0 3 16,-2 0 11-16,0 0 129 0,0 0-57 0,0 0-35 0,0 0 141 15,0 0-208-15,0 0 0 16,0 0 0-16,-3 0 0 0,1 0 0 15,0 0-474-15,1-3 262 0,1 2 115 0,0-1-578 16,0-4 307-16,6 3 171 0</inkml:trace>
  <inkml:trace contextRef="#ctx0" brushRef="#br0" timeOffset="56939.68">10319 8888 3 0,'0'2'0'0,"0"-2"0"0,0 0 0 0,0 0 0 0,0 0 0 0,0 0 0 0,0 0 0 0,0 0 133 0,0 0-53 0,0 0-27 16,-1 0 0-16,1 0 29 0,0 0-28 0,0 0-1 15,0 0 20-15,0 0-40 0,0 2-1 0,0 0 23 16,0 1-23-16,0 2 1 0,0-4 0 0,0 0 34 16,0 2-1-16,0 0-25 0,0-3-8 0,0 1 24 15,0-1 0-15,0 2-24 0,0 0 67 0,0-2-26 16,1 2-7-16,5-2-35 16,2 1 92-16,-2 1-46 0,1-2-23 0,2 2 80 0,-2 0-55 15,5-2-24-15,-1 2 0 0,3-1 50 0,0-1-36 16,2 0 8-16,0 0-45 0,3 0 69 0,1 0-35 15,7 0 1-15,-3 0-5 0,1 0 9 16,5 0-39-16,0 0 0 0,4 0 47 0,-2 0-23 16,3 0 0-16,3 0-11 0,7 3-13 0,-4 0 0 15,0 3-1-15,1-1-39 0,-1 1 0 16,-5 0 48-16,9-1-8 0,-9-1-49 16,1 2 24-16,1-1 0 0,-2-2-14 0,-2 0 23 15,-2 0 8-15,-4-2-27 0,-6 1 7 0,1 0 2 16,-4 0 10-16,-5-1 33 0,0-1-4 0,-3 0-29 15,-4 0-1-15,-1 0 30 0,-2 0 0 0,-2 0 10 16,0 0 26-16,0 0-25 0,-2 0 1 0,1 0 27 16,1 0-26-16,0-3 9 0,0-2-71 15,0-1 0-15,0 2 36 0,-1-2 150 16,-1 4-183-16,0 0-340 0,0-2 238 0,2 3 57 16,-2 1 34-16,0 0-742 0,0 0 362 0,0 15 162 0</inkml:trace>
  <inkml:trace contextRef="#ctx0" brushRef="#br0" timeOffset="61675.87">14446 15424 598 0,'-13'0'0'0,"3"-8"0"0,3 1 0 0,3 3 0 0,2 3 0 0,2-2 0 0,-1 3 0 0,1 0 33 0,0 0 0 0,0 0 8 0,0 0-59 16,0 0 26-16,0 0-1 0,0 0 11 0,1 0 14 15,1 0 9-15,-2 0-8 0,2 0 41 0,-2 0-1 16,2 0-40-16,-2 0 0 0,0 0 42 0,0 0-8 16,0 0-34-16,0 0 62 0,0 0-31 0,0 0 0 15,0 0-23-15,0 0 10 16,0 0-18-16,2 0 0 0,-1 0 25 0,1 0-1 15,0-3-16-15,0-3-8 0,0-2 34 0,1 1-1 16,0 2-33-16,-1-2-1 0,3 2 55 0,1-1-31 16,-1 1 0-16,4 0-91 0,0 0 34 0,0 2-1 15,0 1 43-15,5-2-62 0,-3 0 27 0,2 1-12 16,0 2-2-16,-2-1 35 0,4 1-18 0,-2-2-19 16,1 3 29-16,-3 0-16 0,1 0 11 0,-1 0 22 15,-2 0 3-15,0 0-23 16,1 0-2-16,-1 0 45 0,0 0 0 0,-1 4-31 15,1-2-1-15,-1 2 29 0,1-2 0 0,1 2-28 16,-1-2 27-16,0 0-24 0,3-1 5 0,-1 3-1 16,1-2-23-16,0-1 23 0,1 2-4 0,1-1 5 15,-1-1-23-15,0 1-11 16,0 2 28-16,3-2-36 0,-2 2 0 0,3-3 33 0,-2 1-2 0,0 2-12 16,2-1 10-16,0 0-6 0,0 0-18 15,0 1 3-15,-1 0 17 0,3-1-3 16,-2 3-27-16,0-2 26 0,2 1 3 0,1-2 0 15,-2 1-23-15,0-1-4 0,3 1 24 0,0-3-4 16,-1 4 2-16,1-3-1 0,3-1 0 0,-1 1 25 16,-3 0-25-16,10 0-2 0,-3-2-20 0,-3 0 3 15,6 0 19-15,-1 0 2 0,-1 0-40 0,0 0 1 16,2 0 34-16,-3 0 1 0,5 0-30 0,-2 0 23 16,2 0 3-16,1 0-12 0,1 0 10 0,2 0-9 15,-1 0 7-15,2 0 32 16,2 0 0-16,0 0-31 0,4-2 37 0,-8 0-31 15,11 0-3-15,-5 1 6 0,3-1 11 0,-2 0-11 16,1-1-2-16,-1 2-14 0,8-1 17 0,0 0-1 16,-4-1-1-16,3-1-28 0,0 2-1 0,-6 1 26 15,10-5-7-15,-5 1-30 0,3 1 34 0,1 1-5 16,-4-3-3-16,5 1 5 0,0-1-4 0,-2 0 3 16,2 1 32-16,-2-1-31 0,-3 1-1 0,3-1 32 15,-3 2-28-15,4 1-1 16,-3 1 4-16,1 0 12 0,-1 0-10 0,2 2-2 15,1 0 5-15,-1 0-29 0,2 0 25 0,-3 0-1 16,1 0 7-16,2 0-6 0,-3 0-3 0,3 0 1 16,0 0 8-16,2 0-7 0,-4 0-3 0,6-2 3 15,9-2 17-15,-17 2-17 0,9-2 1 0,-4 1 4 16,1-1-2-16,1 0-1 0,-1 3 5 0,1-3-6 16,0 1 3-16,0 1-2 0,8 1-23 15,-9 0 2-15,12 1 17 0,-14-4 2 16,14 3-40-16,-6 0 39 0,-7 1-3 0,14-3-21 15,-8 1 19-15,2 1 1 0,3-1-3 0,1 0 40 16,-9 0-38-16,12 2 1 0,-7 0-2 0,0-2 24 16,0 2-21-16,0 0-1 0,-8 0 6 0,14 0 16 15,-3 0-16-15,-2 0-3 0,-1 0-3 0,2 4 4 16,-10-2 6-16,16 0-6 0,-6 1-22 0,2-3 22 16,3 3 0-16,3-3 18 0,1 0-18 15,0 0 0-15,-1 0-4 0,0 1 14 16,0-1-12-16,1 1 1 0,-7-1 1 0,14 4-26 15,-2-2 26-15,-4 0-1 0,2 3-10 0,-3 0 10 16,1-1 2-16,2 1-2 0,-1 1-13 0,6-2 12 16,9 4 0-16,-15-5 1 0,6 1-2 0,2-1-3 15,-1 3 2-15,10-2-14 0,-9 0 14 0,7 0 0 16,-10-3 2-16,3 5-2 0,2-3 0 0,0 3-1 16,-2 0-4-16,1-1 5 0,2 4-1 0,8-3-1 15,-18 1-10-15,6 0 10 16,1-1 1-16,0 1-9 0,1-1 8 0,14 1 0 15,-11-4 0-15,2 4 0 0,-1-3 0 0,0-3-1 16,-6 3 1-16,15-1 19 0,-3-1-19 0,-2 3 0 16,0-2 165-16,-1-1-166 0,-11 2 0 0,20-2 0 15,-9 2 0-15,6-3 0 0,-3 3 0 0,-4-2 0 16,-8 0 0-16,20 0 0 0,-10 0 0 0,5-2 0 16,1 1 0-16,-2-1 0 0,-8 2 0 0,18-2 0 15,-7 0 0-15,2 0 0 16,2 0 0-16,-1 0 0 0,-12 0 0 0,21 0 0 15,-12 0 0-15,5 0 0 0,-2 0 0 0,0 0 0 16,-12 0 0-16,21 0 0 0,-9 0 0 0,3 0 0 16,0 0 0-16,-13 0 0 0,19 0 0 0,-11 0 0 15,-3 0 0-15,1 0 0 0,-1 0 0 0,-13 0 0 16,16 0 0-16,-13 0 0 0,-1 3 0 0,-13-1 0 16,19 2 0-16,-19 2 0 15,7-2 0-15,-6 0 0 0,-4 0 0 0,-5 1 0 16,0-3 0-16,-12 2 0 0,5 0 0 0,-1-2 0 15,-5 0 0-15,-2-1 0 0,-5-1 0 0,-6 3 0 16,-2-3-167-16,-4 0 154 0,-3 0-33 0,-5 0 32 16,-3 0 5-16,-3 0-66 0,-5 0 29 0,-2 0-1 15,-4-3 31-15,-3 2-249 0,-1-1 116 0,-3 0 46 16,-1 0-467-16,0 0 269 0,0 0 134 0,-3 0 67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32:43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10822 4731 811 0,'0'-17'0'0,"0"9"0"0,0 2 0 0,0-1 0 0,0-2 0 0,0-3 0 0,0 1 0 0,0-4 0 0,0 1 95 0,0 0-30 0,0-2 19 16,0-4-26-16,-1 1 0 0,1 1-17 0,-2 0 19 15,0 0 0-15,-2 1-27 16,-1 2 0-16,-1 2 0 0,1-1 8 0,-5 1-9 16,3 2 27-16,-2 2 18 0,-2 0-22 0,4 1 0 15,-2 1 26-15,-3-1-9 0,3 4-39 0,-2 0 35 16,-1 2-1-16,1 1-34 0,0 1 8 0,-2 0 6 16,0 1-14-16,2 11-1 0,-3 1 1 0,3 4 27 15,0 1 8-15,2 7-36 0,3-1 1 0,2 4 69 16,4 3-35-16,0 0 0 0,0 4 42 0,6 5-43 15,5-2 1-15,2 4 8 16,2-1-22-16,1 0 1 0,-4-3-13 0,6 10-24 16,-6-8 15-16,-3 2 1 0,3-1 0 0,-6 0-22 15,-1-4 7-15,-1 9 15 0,-2-8 0 0,-2 4-21 16,0-8 0-16,0 4 21 0,-8-3-51 0,-1-1 20 16,-3-4-17-16,-2-4 40 0,-2-5-107 0,2-3 49 15,-4-5 20-15,2-4-125 0,-3-3 62 16,3-5 40-16,0-1 3 0,3 0-432 0,1-5 206 15,5-11 117-15,7-3 54 0,0-9-420 16,2-1 238-16,17-11 119 0</inkml:trace>
  <inkml:trace contextRef="#ctx0" brushRef="#br0" timeOffset="299.2">11167 4512 487 0,'2'-26'0'0,"0"9"0"0,-2-2 0 0,0 4 0 0,-12 1 327 0,-1 4-147 0,-3 2-74 0,0 5-37 16,-1 1 127-16,-1 2-86 0,-3 2-39 0,0 12 1 16,1 4 110-16,0 5-75 0,1 6 31 0,3-1-57 0,3 5-24 15,5 1 1-15,2 1 38 0,5 0-31 16,1 3 8-16,0-2-40 0,3 1 83 0,6-1-41 16,5 0-21-16,-3 0-1 15,3-1 68-15,-2 1-48 0,-3-1-1 0,3 1-39 16,-4 0 26-16,-3 2-27 0,-1-5 9 0,-2 2-60 0,-1-2 26 15,-1 2 0-15,0-5-75 16,0 2 50-16,-7-2 33 0,-2-1-7 0,-5-3-287 16,0-1 132-16,-2-7 77 0,0-1 12 0,-1-2-499 15,-2-2 267-15,0-1 128 0,1-1 64 0,-1-1-197 16,1-3 131-16</inkml:trace>
  <inkml:trace contextRef="#ctx0" brushRef="#br0" timeOffset="497.11">10682 5510 1104 0,'-5'1'0'0,"1"4"0"0,1-4 0 0,1 2 0 0,2-2 0 0,0-1 0 0,2 0 0 0,10 0 549 0,9 0-250 15,3 2-137-15,2-2 337 0,6 0-233 0,0 0-116 16,2 0-59-16,-2 0 94 0,-2 0-80 0,0 0-36 16,-2 0 0-16,-5 0-261 0,0 0 120 0,-3 4 49 15,-5 0-175-15,-2-1 116 0,-5 1 57 0,-1-2-576 16,-5 0 308-16,0-1 56 15,-2 2 108-15,-2-1-389 0,-10 0 243 0,-6-2 120 0</inkml:trace>
  <inkml:trace contextRef="#ctx0" brushRef="#br0" timeOffset="799.07">10729 5565 992 0,'-22'5'0'0,"1"4"0"0,3-2 0 0,7-2 0 0,2 1 0 15,4-4 0-15,0-2 0 0,5 3 419 0,0 0-193 0,3 4-97 0,8-2-48 0,4 3 282 16,0 1-156-16,1 0 23 0,4 1-99 0,-1 1-49 15,1 0-25-15,-1 2-45 16,-3-3 8-16,2 2 13 0,-6 1 0 0,0 2-181 16,-3-1 90-16,-3 4 46 0,-4-4 30 0,-2 2-220 15,0 2 117-15,-6-4 35 0,-7 0 37 0,-2 0-144 16,-1-4 71-16,-5 0 143 0,1-2-40 0,0-1-24 16,3-2-24-16,1 0 144 0,4-1-73 0,3-2-20 15,1 0 0-15,5-2 335 0,-2 3-170 16,5-3-46-16,0 0-31 0,3 1 27 0,8-1-52 15,5 0-24-15,7 3 10 0,2-3 1 16,1 1-29-16,6 3-8 0,0 0-300 0,0-1 151 16,0 1 73-16,1 0-233 0,1-2 120 0,2-1 84 15,-1-1-22-15,4 0-581 0,-2 0 325 0,0 0 159 16,1-1 71-16</inkml:trace>
  <inkml:trace contextRef="#ctx0" brushRef="#br0" timeOffset="1187.05">11858 4945 735 0,'0'-28'0'0,"-2"1"0"0,2-1 0 0,0-2 0 0,0-3 0 0,0-6 0 0,-2 4 0 0,-2 1 60 0,1 4 1 0,-4 5 119 16,0 3-78-16,0 1-35 0,-4 7 1 0,1 4 42 16,-3 2-39-16,2 5 9 0,-4 1-48 0,2 2 172 15,-3 0-86-15,0 11-42 0,1 6 150 0,4 2-89 16,-3 9-56-16,5 2-24 0,2 4 119 0,1 9-72 16,3-1-36-16,3-5 53 0,0 12-48 0,0-5-1 15,5 4-39-15,4 1-6 0,0-1 5 0,3 0 9 16,-3 1-8-16,2-1-26 15,-1 1 0-15,-3-5 26 0,2 0-1 0,-3-7-95 16,-3 2 44-16,2-5 25 0,-1-5-180 0,-2-1 94 16,-2-7 24-16,0-3-183 0,0-2 101 0,-6-7 61 15,-2-3 6-15,-5-5-262 0,-1-1 150 0,0 0 67 16,-3-4 45-16,-5-14-154 0,1-3 96 0,-6-11 48 16</inkml:trace>
  <inkml:trace contextRef="#ctx0" brushRef="#br0" timeOffset="1340.64">11345 5202 1013 0,'-8'-5'0'0,"5"2"0"0,3 1 0 0,0-2 0 0,0 1 0 0,9-1 0 0,14 1 210 0,3-1-88 0,8-2 343 0,5-2-216 15,1 3-108-15,-4 3-46 0,3 1 124 0,-2-1-93 16,0 2-47-16,2 0-23 0,-7 0-307 0,1 0 151 16,-3 5 61-16,-1 0 37 0,-3 1-523 0,0 0 279 15,-5-4 128-15,0 2-291 0</inkml:trace>
  <inkml:trace contextRef="#ctx0" brushRef="#br0" timeOffset="1540.11">12024 4881 1167 0,'-16'-2'0'0,"5"2"0"0,1 0 0 0,-1 2 0 0,-1 7 0 0,1 6 0 0,0 2 499 0,1 4-224 0,3 3-126 16,2 2-58-16,1 2 210 15,2 0-135-15,2 1-66 0,0 0-96 0,2 2 29 16,5-3-1-16,5 0 1 0,1 1-156 0,0-3 78 16,0-5 47-16,6 5-449 0,-2-7 239 0,-3-4 121 15,4-4 60-15,-4-4-670 0,-2-5 324 0</inkml:trace>
  <inkml:trace contextRef="#ctx0" brushRef="#br0" timeOffset="1751.82">12102 5010 1527 0,'2'-13'0'0,"1"3"0"0,5 2 0 0,4-1 0 0,-3-1 0 0,3 4 0 0,2 4 0 0,1-2 0 0,0 4 202 0,0 0-84 0,2 7-43 15,-4 9 70-15,2 2-55 0,-4 2-21 0,5 2-21 16,-9-4-15-16,0 3 0 0,-3 2-1 0,-2-3-52 16,-2 3 23-16,0 1-1 0,-11-3 31 0,-6-3-138 15,2-5 69-15,-4 2 43 0,-1-7-300 0,-1 0 123 16,2-2 88-16,0-5 2 15,6-1-271-15,5 0 151 0,3-9 88 0,5-12-94 16,0-7 86-16,4-2 44 0</inkml:trace>
  <inkml:trace contextRef="#ctx0" brushRef="#br0" timeOffset="1910.4">12312 4850 581 0,'8'-8'0'0,"-3"3"0"0,-1 3 0 0,-2 1 0 0,-2 1 254 0,0 1-110 0,0 14-56 15,-11 6-28-15,3 1 383 0,-5 9-210 0,4-1-99 16,1 2-51-16,3 2 291 0,0-2-170 0,5 0-77 15,0-5-52-15,3 2-38 16,8-3-4-16,4-4-345 0,4-3 172 0,-2-2 95 16,9-1 34-16,-2-7-602 0,1-4 290 0,1-5 168 15,1 0 4-15</inkml:trace>
  <inkml:trace contextRef="#ctx0" brushRef="#br0" timeOffset="2069.51">12589 5063 1020 0,'-6'0'0'0,"2"0"0"0,0 0 0 0,2 0 0 0,-2 0 0 0,1 0 0 0,-1 0 0 0,2 1 482 0,1 10-224 0,-3-1-105 16,2 5-64-16,-3 1 223 0,2 0-139 0,-1 4-71 15,1-2-148-15,-1-2 48 0,2 2-9 0,-2-2-428 16,4-8 233-16,0 1 118 0,0-1 58 0,0-4-251 16,0-3 98-16</inkml:trace>
  <inkml:trace contextRef="#ctx0" brushRef="#br0" timeOffset="2224.09">12658 4871 591 0,'0'0'0'0,"0"4"0"0,2 0 0 16,-1-1 0-16,1-1 0 0,2 3 0 0,1-2 531 0,5 2-249 0,-2 1 109 0,-1 1-171 0,5 3-97 0,-3 1-46 16,0 1-222-16,3 0 88 0,-1 0 45 0,0-3 31 15,1 1-507-15,-1-3 258 16,0 2 130-16,2-8 64 0</inkml:trace>
  <inkml:trace contextRef="#ctx0" brushRef="#br0" timeOffset="2399.63">12938 4814 1402 0,'1'-8'0'0,"-1"2"0"0,0 5 0 0,0-2 0 0,0 1 0 0,-1 2 0 0,-8 2 0 0,-2 13 0 0,2 8 149 0,-3 5-59 0,-4 8-28 15,2-2 356-15,-4 13-197 0,4-5-94 0,-4 5 187 16,2 2-141-16,0 0-70 15,2 2-27-15,-2-4-243 0,4-1 100 0,2-8 50 16,0-2 24-16,5-6-516 0,3-9 280 0,2-4 126 16,0-6-264-16,0-4 112 0,0-7 120 0</inkml:trace>
  <inkml:trace contextRef="#ctx0" brushRef="#br0" timeOffset="2555.21">12898 5186 1054 0,'10'-8'0'0,"-5"2"0"0,0 2 0 0,-2 2 0 0,-1 0 0 0,0 2 0 0,-2 0 0 0,0 2 410 16,0 10-189-16,-4 2-86 0,0 1-55 0,-2 2 10 16,-1-1-29-16,3 0 0 0,1-1-28 0,3-4-347 15,-2-1 169-15,2-3 89 0,0-3 44 0,0-4-522 16,5 0 267-16</inkml:trace>
  <inkml:trace contextRef="#ctx0" brushRef="#br0" timeOffset="2842.44">13081 4886 1201 0,'7'-9'0'0,"4"2"0"0,1-1 0 0,1-2 0 0,2 3 0 0,0-1 0 0,2-1 0 0,3 2 211 0,3 0-80 15,0 2-54-15,-3 0 155 0,2 3-99 0,-2 0-51 16,-2 1-24-16,-5 1-50 0,2 0 25 0,-5 3 0 16,-4 9-57-16,-5 2 28 0,-1 7 1 0,0 0 35 15,-7 7-7-15,-8-1 0 0,-2 3 0 0,-4 1-6 16,0-3 5-16,1-1 5 15,-1-1-5-15,4-4 48 0,6-4-26 0,0 2-9 16,3-5-19-16,4-2 88 0,2-2-44 0,2-2-1 16,0-3-36-16,2 1 22 0,10-3-23 0,3-2 9 15,2-2-31-15,1 0 22 0,3 0 1 0,-2 0-74 16,1-3 40-16,1-6 9 0,-4 2 25 0,-2 2-349 16,-4-1 164-16,1 2 61 0,-5 1 49 0,-1 1-475 15,-3 0 246-15,-1 1 119 0,-2-1 60 0,0 0-371 16</inkml:trace>
  <inkml:trace contextRef="#ctx0" brushRef="#br0" timeOffset="3000.04">13163 4970 1313 0,'-18'0'0'0,"10"0"0"16,0 0 0-16,4 0 0 0,4-3 0 0,0-1 0 0,0 1 204 0,0-2-85 0,8 4-44 0,7-1 153 0,2 2-89 0,2 0-58 15,5 0-23-15,1 0 120 16,-1 8-73-16,0-1-36 0,-3 2 9 0,6 1-345 15,-7-1 150-15,4 5 75 0,-6-5-508 0,2 4 291 16,-3-3 110-16</inkml:trace>
  <inkml:trace contextRef="#ctx0" brushRef="#br0" timeOffset="3190.54">13561 4732 1341 0,'4'-7'0'0,"6"2"0"0,1-1 0 0,-2 5 0 0,4 1 0 0,0 0 0 0,4 14 220 0,2 7-93 0,0 3-47 0,-2 4-16 16,-2 2 157-16,0 4-94 0,-2 1-47 0,-4 1-19 16,-1 2-29-16,-4-1 9 0,-2-1-91 15,-2 0-76-15,0-2 80 0,-7-2 39 0,-5-5-325 16,1-2 186-16,-7-1 84 0,2-5-13 0,0-4-442 16,0-3 241-16</inkml:trace>
  <inkml:trace contextRef="#ctx0" brushRef="#br0" timeOffset="3635.87">14101 5123 992 0,'21'-26'0'0,"-5"4"0"0,-1-4 0 0,-2-5 0 0,-7 0 0 0,-5 4 0 0,-1-3 0 0,0 7 259 0,0-7-117 0,-9 8-55 15,-6 1-27-15,0 5 75 0,-8 4-51 0,5 5-18 16,-5 4-8-16,-3 3-64 0,3 0 39 0,1 15 0 15,1 4-23-15,2 3 9 0,5 5 14 0,0 4 0 16,7 4 71-16,1-1-35 0,6 0-1 0,0-1 12 16,0-1-10-16,2-3-37 15,11-2 0-15,2-2-36 0,0-5 1 0,0-5 42 16,2-2-7-16,2-5-148 0,-2-3 74 0,1-5 36 16,0 0-90-16,-2-13 50 15,2-9 29-15,-6-3-179 0,0-4 95 0,-3-5 24 0,0-9 30 0,-3 3-186 16,0-13 103-16,-2 1 49 0,1-14 23 0,1 0-138 15,-1-4 81-15,3 12 32 0,-2-12 9 0,1 18-87 16,-1 0 64-16,-3 16 31 0,-1 0 55 0,0 13-9 16,0 2-14-16,1 10 306 0,-2 3-154 15,-1 4-75-15,0 4-39 0,0 0 303 16,0 23-157-16,0 3-39 0,0 6-52 0,0 13 269 16,0 4-148-16,0 6-66 0,0 10-46 0,0-1 128 15,-1 1-82-15,-4-1-42 0,3 1 11 0,-2-11-18 16,3 6-8-16,1-6-121 15,0-1 49-15,0-6 23 0,0-12-1 0,0 1-420 0,5-8 218 0,5-9 95 16,1-5 63-16,6-10-648 0</inkml:trace>
  <inkml:trace contextRef="#ctx0" brushRef="#br0" timeOffset="3986.94">14779 4748 883 0,'14'-41'0'0,"-2"11"0"0,-1-6 0 0,-4-3 0 0,-3 0 0 0,-1 6 156 0,-3 1-62 0,0 3 8 16,-3 10-34-16,-8 3-1 0,-5 5-26 0,-9 5 44 16,-2 6-27-16,-1 0 1 0,-7 13-26 0,-1 9-24 15,4 3 9-15,-6 9 15 16,6 0-1-16,10-5 56 0,1 6-28 0,6 0 0 16,6-1 103-16,3-1-69 0,6-4-31 0,0-1 90 15,4-3-60-15,13-1-30 0,3-4 8 0,3 3-1 16,5-4 1-16,0 0-39 0,3 0 1 0,-3-1-17 15,-2 2 25-15,0-1-8 0,-5 2 0 0,-2 0-122 16,-5-1 60-16,-2-2 32 0,-4 3-144 16,-7-3 81-16,-1 2 42 0,0 1-64 15,-15-2 45-15,-7 0 5 0,-8-3-10 0,-2-2-24 16,-3-3 8-16,-9-3 1 0,3-5 37 0,-1-3-89 16,4 0 24-16,1 0 32 0,3-3-6 0,4-9-79 15,11 3 53-15,1-5 26 0,10 3-256 0,0-2 146 16,8 1 68-16,2 2-275 15,21 1 172-15</inkml:trace>
  <inkml:trace contextRef="#ctx0" brushRef="#br0" timeOffset="4125.56">15165 5293 2297 0,'0'-9'0'0,"0"7"0"0,8 1 0 0,-6-1 0 0,0 0 0 0,0 2 0 0,-2 0 0 0,0 0 0 0,-4 0 170 0,-8 0-68 0,1 0-997 16</inkml:trace>
  <inkml:trace contextRef="#ctx0" brushRef="#br0" timeOffset="8426.94">11819 8646 447 0,'-9'0'0'0,"4"0"0"0,1 2 0 0,1-2 0 0,1 2 0 0,0 0 0 0,2-2 80 0,-2 2-47 0,2-2 37 15,0 0 1-15,0 2-38 0,0-2 0 16,0 0 96-16,0 0-52 0,0 0-23 16,0 0 1-16,0 0 73 0,0 0-40 0,0 0-31 15,0 0-1-15,0 0 99 0,0 0-61 0,0 1-31 16,0-1 116-16,0 0-78 0,0 0-34 0,0 0 78 16,0 0-56-16,0 0-29 0,0 0 9 0,0 0-12 15,0 0-24-15,0 0 0 0,0 0 0 0,0 0-29 16,0 0 9-16,0 0 20 0,0 0 0 0,0 0-43 15,0 0 21-15,0 0 1 0,0 0 25 0,2 0-4 16,2 0-13-16,1 3 40 16,0-3-9-16,4 1-24 0,-4-1-3 0,2 2 31 15,-1-2 2-15,2 2-29 0,-1-2 12 0,1 0 28 16,1 2 8-16,1-2-43 0,-1 0 0 0,0 0 18 16,3 2-19-16,1-2 1 0,-1 0 8 0,2 0-41 15,1 0 32-15,2 0 1 0,2 0-21 0,1 0-1 16,1 0 30-16,6 0-22 0,-3 0 5 0,2 0 7 15,2 0-13-15,0 0 25 16,0 0-14-16,4 0-2 0,0 2 8 0,2-2-8 16,4 1 0-16,-2-1 0 0,3 0 148 0,4 0-175 15,-10 0 0-15,8 0 0 0,3 0 0 0,-5 0 0 16,2 0 0-16,3 0 0 0,0 0 0 0,-3 0 0 16,-2 0 0-16,3 0 0 0,-3 0 0 15,8-1 0-15,-2-3 0 0,0 0 0 0,1-3 0 0,-2 1 0 16,-2 0 0-16,10-1 0 0,-1 3 0 15,-4 0 0-15,2 0 0 0,-4 1 0 16,-4 2 0-16,9 1 0 0,-6 0 0 0,1 0 0 16,-1 0 0-16,-2 0 0 0,-2 0 0 0,7 0 0 15,-2 0 0-15,-2 0 0 0,2 0 0 0,-5 0 0 16,7 0 0-16,-12 0 0 0,4 0 0 16,-2 0-183-16,-3 0 173 0,-6 1 0 0,2 2-3 0,-10-1 2 15,1 2 0-15,-4-2 0 0,-6 0-3 0,0 0 52 16,-4 0-22-16,-4-2-1 0,-1 1-22 15,0-1 37-15,0 0 141 0,-2 0-171 16,0 0 0-16,0 0 0 0,0 0 0 0,0 0 0 16,0 0 0-16,0 0 0 0,0 0 0 0,0 0-224 15,0-1 114-15,0-7 56 0,0-2 23 0,0-3-923 16,0 2 465-16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33:25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12107 4855 863 0,'0'-3'0'0,"0"0"0"0,0 1 0 0,0-2 0 0,0-2 0 0,0 1 0 0,-1-3 0 0,-1 2 122 16,0 2-37-16,0-4 105 0,0-2-79 0,1-1-39 15,1-2 0-15,-2-2-15 0,2 0 9 0,-2-2-34 16,2-2 1-16,0-2 5 0,0-5-6 0,0 3 1 16,0 1 8-16,0-5-59 0,0 7 26 15,0-2-49-15,0-1 38 0,-2 3 7 16,-4 2 29-16,-2 0-29 0,-1 2-17 0,-3 3 35 16,1 2-23-16,-3-1 22 0,-2 6-31 0,0 1 23 15,-1 2-24-15,-3 1 163 0,2 2-61 0,-1 0-30 16,3 0-12-16,-2 4 56 0,4 3-32 0,0 2-1 15,1 2-2-15,3-5 8 0,1 6-45 0,0 1 23 16,4 0-23-16,-4 2 0 0,4 2 0 0,1 3 48 16,-1 7-49-16,1 3 1 15,1 2 0-15,-1 7 30 0,-1 3 1 0,5-5-23 16,-1 11-9-16,1-4 49 0,0 2-24 0,0-2 11 16,1 3 0-16,4-5-27 0,2 9-8 0,1-7-54 15,-3 2 27-15,0-2-1 0,2 3 28 0,-3-5-97 16,-3 9 42-16,1-8 27 0,-2 0 2 0,0-9-50 15,0 2 22-15,-3-9 3 0,-8 8 6 0,4-11 47 16,-2-3-50-16,0 0 32 0,-3-5-20 16,3-3 7-16,-2-1-8 15,-1-5-106-15,1 1 53 0,2-5 27 0,-4 1 2 0,5-2-318 16,-1-2 159-16,1 0 82 0,2 0 25 0,5 0-361 16,-1 0 204-16,2-4 94 0,0-5 59 0,2-5-185 15,10-1 118-15,6-3-245 0,-1 0 182 0,1-6 82 16,3 2 54-16</inkml:trace>
  <inkml:trace contextRef="#ctx0" brushRef="#br0" timeOffset="317.77">11952 5307 1061 0,'7'-15'0'0,"-2"5"0"0,2 1 0 0,-4 0 0 0,-1 3 0 0,0 4 0 0,0-2 0 0,-2 2 0 0,0 2 183 0,2 0-75 16,-1 0-38-16,1 4 178 0,0 10-111 0,0 2-53 15,-2 7-25-15,0 4 111 0,0 0-60 0,0 5-43 16,-4 2 0-16,-1 2-52 0,-1-2 18 0,-1-2 0 15,2-6-18-15,2-2-8 0,1-3 26 0,0-8-27 16,0 0 27-16,2-4 0 0,0-3 8 0,0-4 27 16,0 0 0-16,0-2-36 15,0 0 1-15,0 0 97 0,0 0-41 0,0 0-32 16,0 0 0-16,2 0 59 0,5 0-42 0,5 0 21 16,1 0-23-16,4 0-8 0,2-2-31 0,0 0-32 15,2 1 31-15,-1-1 1 0,-1 2 8 0,0 0-102 16,-3 0 47-16,0 0 23 0,-3 0 1 0,-4 2-172 15,1 1 99-15,-5-1 16 0,1 2 32 0,-3-4-231 16,-1 1 118-16,0-1-161 0,-2 0 120 0,0 0 73 16,0 0 31-16,0 0-97 0,0 0 64 15,0-1 33-15,2-5-8 0,0 1-515 16</inkml:trace>
  <inkml:trace contextRef="#ctx0" brushRef="#br0" timeOffset="1267.82">12872 4902 769 0,'0'-10'0'0,"0"4"0"0,2-3 0 0,-2 0 0 0,0-1 0 0,0-1 0 0,0-4 0 0,0 0 78 0,0 2-23 0,0-3 0 15,0 2-14-15,0-1-30 0,2 0 1 0,-2 0 20 16,0-3 1-16,0 4-22 0,0-3 8 0,0 1 14 16,-4 0-33-16,-1 0 0 0,-3 2 33 0,2 1 12 15,-3-1-13-15,0 5-2 0,-1 0-24 0,1 2 73 16,-2 1-28-16,-1 2 0 0,3 0-19 0,-4 4 71 15,3 0-35-15,1 0 0 0,-4 0-35 0,3 0 27 16,1 4 9-16,0 3-36 0,0 3 45 16,2-1-23-16,2 0 0 0,-1 3 34 0,3-3-21 15,1 4-7-15,0 0-28 0,0 2 44 16,2 2-22-16,0 0-1 0,0 3-13 0,0 5 31 16,0 3-1-16,0 3-38 0,0 2 0 0,0 9 33 15,0-5-25-15,2 12 24 0,0-4-1 0,0 0-31 16,1 0 0-16,3 0-4 0,-3-3 12 0,5 8-8 15,-2-6 0-15,-2-2-47 0,-1 2 23 0,1-1 0 16,-2-8 32-16,0 6-76 16,-1-4 32-16,-1-4 8 0,0-1-51 0,0-3 27 15,0-8 4-15,0-1 14 0,0-3 14 0,-1-6-25 16,-3 0 21-16,0-3-26 0,1-4 0 0,-3-1 3 16,0-3 16-16,0 0-16 0,1 0 15 0,-1 0-6 15,1 0 6-15,0-1-273 0,4-7 127 0,1 0 43 16,0-1-727-16,0-2 398 0,0 2 191 0,1-3 107 15,6 1-134-15,0 1 117 0</inkml:trace>
  <inkml:trace contextRef="#ctx0" brushRef="#br0" timeOffset="2777.79">12739 4563 125 0,'-5'0'0'0,"2"0"0"0,-3 3 0 0,4-3 0 0,-1 3 0 0,-1-1 0 0,2 0 0 0,1-2 50 0,1 0-2 0,0 0-35 15,0 0-1-15,0 0-21 0,0 0 20 0,0 0 2 16,0 0 22-16,0 0-1 0,0 0-21 0,0 0 68 16,0 0-31-16,0 0 4 0,0 0-36 0,0 0 41 15,0 0-1-15,0 0-27 0,0 0-8 0,0 0 100 16,0 0-46-16,0 0-23 0,0 0 1 0,0 0 27 15,0 0-24-15,0 0 8 0,0 0 45 0,0 1-40 16,0 1 1-16,0 1 29 16,0-2-34-16,0 1 9 0,0 0-44 0,1 0 48 15,5-1-24-15,-1 1 0 0,4 0-23 0,0 2 100 16,2 0-55-16,-1 0-22 0,4 3 0 0,-3-1 18 16,3 1-12-16,-1 5-8 0,2-1-43 0,-2 2 22 15,-1 3 0-15,4 0-25 0,-5 0 8 0,3 2 17 16,-3 1 0-16,-2-1-8 0,1 1 8 0,-5 2-1 15,-1 0 9-15,-2-1-1 0,-2 5-18 0,0-1 9 16,0 1-16-16,-9-1 86 16,-7 1-26-16,1 1-8 0,-2-2-13 0,-1-2 0 15,-1-1-21-15,0-1-65 0,0-4 40 0,-3-4-7 16,1-2 31-16,2-2-159 0,2-5 73 0,1 0 40 16,-2-3 16-16,6 0-76 0,3 0 29 0,0 0 27 15,4-3-15-15,3-2-190 0,0-1 74 0,2 0 66 16,0-1-4-16,2 0-227 0,9 3 141 0,3 0-347 15,0 2 236-15,4 2 129 0,0 0 61 16,-1 0-305-16</inkml:trace>
  <inkml:trace contextRef="#ctx0" brushRef="#br0" timeOffset="3042.13">13219 4799 909 0,'0'-14'0'0,"0"6"0"0,0 1 0 0,0 1 0 0,0 1 0 0,-2 1 0 0,-3 2 0 0,-2 2 298 15,-3 0-133-15,-3 15-66 0,-2 8-25 0,-2 4 174 16,-4 10-108-16,5 1-54 0,-2 1-26 0,6 5 77 16,1-7-43-16,4 4-35 0,5-2 130 0,2-1-79 15,0-3-38-15,4-2-13 0,10-4-26 0,0-3-1 16,5-1 1-16,1-2-249 0,1-5 125 0,0-2 69 15,8-2 24-15,-5-3-512 0,0-2 256 0,-1-6 129 16,0-3 6-16,-3 0-232 16,-1 0 163-16</inkml:trace>
  <inkml:trace contextRef="#ctx0" brushRef="#br0" timeOffset="3256.57">13338 4993 1633 0,'-8'-6'0'0,"3"3"0"0,1 1 0 0,2 0 0 0,2 1 0 0,0-2 0 0,0 1 0 0,13 2 283 0,5 0-125 0,3 0-63 0,4 2 233 16,-2 9-148-16,-7 5-66 0,9 2-44 0,-8 5-40 16,0 0 3-16,-7 1 0 15,1 1 0-15,-8-3-204 0,-1 10 97 0,-2-3 54 16,0-1-83-16,-11-1 67 0,-6-2 35 0,2-5-246 16,-8 1 127-16,1-5 2 0,-1-5 52 0,3-6-192 15,-1 1 113-15,0-6 48 0,6 0 36 0,4-4-222 16,5-13 124-16,6-10 64 0,0-2 31 0</inkml:trace>
  <inkml:trace contextRef="#ctx0" brushRef="#br0" timeOffset="3424.15">13586 4899 538 0,'9'-2'0'0,"-1"-2"0"0,-6 4 0 0,-2 0 0 0,0 9 0 0,-14 6 549 16,-4 7-262-16,1 2-127 0,-2 6 375 0,2 0-250 15,0 4-127-15,2 0 95 0,4 0-114 0,5 0-53 16,4-2-27-16,2-2 25 0,0-2-26 0,10-2 8 15,6-2-33-15,7 0-278 0,2-4 139 0,5-3 69 16,0-3 43-16,2-2-578 16,0-3 302-16,-2-5 81 0,0-4-555 0</inkml:trace>
  <inkml:trace contextRef="#ctx0" brushRef="#br0" timeOffset="3576.85">13839 5212 1311 0,'-6'-5'0'0,"3"4"0"0,-1-1 0 0,1 0 0 0,-1 2 0 0,2 0 303 0,-3 0-135 16,4 4-68-16,-1 10 110 0,0 0-81 0,-2 2-52 0,1 5-22 16,-3 6 87-16,3-2-55 0,-3-1-27 15,4-4 8-15,-2 0-423 0,0 2 193 0,4-5-515 16,-2-5 340-16,2-2 171 0</inkml:trace>
  <inkml:trace contextRef="#ctx0" brushRef="#br0" timeOffset="3783.72">13929 4952 1388 0,'0'-13'0'0,"0"6"0"0,0 6 0 0,-2 1 0 0,2 0 0 0,0 0 0 0,0 0 0 0,0 0 0 0,0 0 529 16,0 0-248-16,6 6-124 0,6 2 32 0,-1 1-79 15,2 0-30-15,2 4-196 0,0-2 75 0,0 1 37 16,0-1-1-16,-2-1-398 0,2 1 226 0,-2-1 101 15,0-3 54-15,1 0-227 0,-3 1 55 16,-2-4 94-16,1-3-67 0</inkml:trace>
  <inkml:trace contextRef="#ctx0" brushRef="#br0" timeOffset="3989.55">14234 4777 1733 0,'-6'-2'0'0,"2"1"0"0,-1 1 0 0,0 0 0 0,-4 0 0 0,2 12 0 0,-2 11 0 0,-1 3 304 0,-1 12-135 16,-4 3-68-16,-2 8 352 0,-4 11-214 0,1-1-103 16,-1 5-51-16,0 5 69 0,-1 5-60 0,-1 2-23 15,1 1-8-15,-1-2-118 0,5-3 44 0,0-7 22 16,4-16-443-16,4-5 240 0,-1-2 109 0,5-8-476 16,5-11 230-16,-1-9 162 0,2-6-2 0,0-6-334 15,0-2 239-15,7-15 116 0</inkml:trace>
  <inkml:trace contextRef="#ctx0" brushRef="#br0" timeOffset="4195">14271 4842 1722 0,'12'-18'0'0,"2"8"0"0,2 5 0 0,-2 2 0 0,0-1 0 0,-1 2 0 0,2 2 0 0,4 0 0 0,-2 6 153 15,3 11-65-15,-5 2 180 0,0 3-117 0,-1 6-60 16,-3 4-28-16,-4 4 97 0,-5 3-67 0,-2 4-31 15,0-3 1-15,-9-6-104 0,-6 2 37 0,0-6 9 16,-4-3 28-16,2-4-318 16,2-8 160-16,-4 0 78 0,2-6-211 0,2-3 88 15,4-4 87-15,0-2-479 0,3 0 264 0,7-2 133 16</inkml:trace>
  <inkml:trace contextRef="#ctx0" brushRef="#br0" timeOffset="4642.59">14862 5131 923 0,'0'-18'0'0,"-3"5"0"0,3-3 0 0,-6-4 0 0,1 0 0 0,-2 2 0 0,-1-1 0 0,0 1 96 0,-1 0-32 0,0 1 101 16,-3 4-67-16,3 2-32 0,0 5 8 0,0 2-5 15,-3 2 0-15,3 2-36 0,-3 2-1 0,-1 19-31 16,0 1 9-16,1 8 22 0,2 4 1 0,0 2 44 15,4 1-22-15,2-1 47 0,3-2-26 0,1-2-9 16,0-4-34-16,0-8-4 16,5 1 3-16,5-3 1 0,1-8 8 0,0 0-92 15,1-7 43-15,0-3 20 0,2 0 0 16,1-5-142-16,0-13 84 0,0-11 23 0,4-7 22 0,-4-2-207 16,0-2 104-16,0-6 28 0,-3 5 32 0,0-15-173 15,-1 5 93-15,1-12 0 0,-3 1 45 0,2-8 24 16,1-3-9-16,-1-1-69 0,-2 9 50 15,-1 18 26-15,-4 9-1 0,-1 8 88 0,-1 11-40 16,-2 2 9-16,0 10-32 0,0 5 331 16,0 2-165-16,0 21-67 0,-5 5 307 0,1 6-182 15,-2 11-51-15,2 2 170 0,0 6-138 0,1 13-70 16,1-11-26-16,0 12 58 0,2-13-50 0,0 8-26 16,0-5 0-16,0-3-41 0,0-1 24 0,0-2-8 15,6-1 0-15,1-6-399 0,3-6 200 0,-1-2 100 16,2-12-596-16,3-3 326 0,-2-6 109 0,4-8-311 15</inkml:trace>
  <inkml:trace contextRef="#ctx0" brushRef="#br0" timeOffset="4850.54">15101 4943 993 0,'-2'-11'0'0,"2"10"0"0,0 0 0 0,0-1 0 0,2-1 0 0,8 3 0 0,3 0 215 15,2 0-91-15,5 7-46 0,1 9-23 0,-6-1 226 16,6 6-129-16,-4 2-59 0,-2 1-31 0,-1-1 45 15,-5 2-38-15,-2-4 9 0,-5 7-110 16,-2-3 32-16,0 0 0 0,-4-1-76 16,-10-2 54-16,-4-5 35 0,-6 2-7 0,1-4-176 15,-3-6 75-15,0-3 57 16,1-4-12-16,4-2-105 0,1 0 42 0,5 0 49 0,6-8-17 0,3-5-214 16,6-4 131-16,0-2 58 0,13-7-225 0</inkml:trace>
  <inkml:trace contextRef="#ctx0" brushRef="#br0" timeOffset="5026.08">15419 4855 1318 0,'2'-5'0'0,"0"4"0"0,-2-1 0 0,-4 2 0 0,-11 0 0 0,-10 15 0 0,5 5 254 0,-5 5-103 16,3 3-63-16,3 3 376 0,4-2-215 0,4 2-109 16,7-2-53-16,4-5 82 0,0 4-72 0,6-1-33 15,10-4 1-15,5-2-86 0,6-2 26 0,-1-3 9 16,4-2-338-16,2-6 179 0,0-2 89 0,0-2-572 15,0-4 279-15,0 0 88 0,-4 0 122 0,-3-8-404 16</inkml:trace>
  <inkml:trace contextRef="#ctx0" brushRef="#br0" timeOffset="5173.68">15632 5021 1107 0,'-10'-7'0'0,"8"2"0"16,2 0 0-16,0 0 0 0,3-2 0 0,13-1 0 0,4 3 0 0,8-1 342 0,2 4-155 0,0 1-77 0,2-2-39 0,0 3 34 15,-6 0-28-15,8 0-9 16,-4 0-181-16,-1 0 72 0,-8 0 37 0,1 0-458 16,-3 0 245-16,-4 0 117 0,-8 0 59 0</inkml:trace>
  <inkml:trace contextRef="#ctx0" brushRef="#br0" timeOffset="5320.29">15804 4607 1900 0,'0'0'0'0,"0"7"0"0,3 10 0 0,6 9 0 0,-2 10 0 0,2 9 0 0,-2 3 0 0,3 6 260 16,-4-1-105-16,-1 6-22 0,-1-1-51 0,1 10-24 15,1-8 0-15,0 4-452 0,0-8 222 0,-4 16 98 16</inkml:trace>
  <inkml:trace contextRef="#ctx0" brushRef="#br0" timeOffset="5994.67">16524 4775 544 0,'0'-23'0'0,"0"7"0"0,-3 12 0 0,3 3 0 0,0 1 0 0,0 0 0 0,0 0 232 0,-2 0-100 0,0 0-42 16,-3 15-32-16,-1 9 86 0,-1 6-56 0,-3 12-27 15,3-2-1-15,1 0 102 0,1 11-69 0,5-14 19 16,0 2-39-16,0-4-1 0,7-3-39 0,6-4 35 16,4-6-9-16,2-3-27 0,1-5 1 0,0-7-62 15,2-4 31-15,0-3 9 0,3 0 21 0,-4-3-24 16,0-15 0-16,-3-4 25 0,-2-4-66 15,-6-4 39-15,0-2-9 0,-5-4 0 16,0-2-52-16,-5-5 34 0,0 6 8 0,-2-10-14 16,-12 4-8-16,0 2 38 0,-6 0-10 0,-2 3-29 15,2 13 33-15,-7 0 3 0,1 7-4 0,-3 7-29 16,3 7-5-16,3 2 34 0,0 2-111 0,-2 9 53 16,6 12 20-16,4 5-290 0,1 3 147 0,5 9 77 15,2-2 29-15,2 11-286 0,-2-1 166 0</inkml:trace>
  <inkml:trace contextRef="#ctx0" brushRef="#br0" timeOffset="6228.05">16213 5341 808 0,'-16'6'0'0,"7"-3"0"0,0-3 0 0,6 0 0 0,-1-2 0 0,4-10 253 0,0-9-102 0,14-8-64 16,11-5-26-16,3 2 115 0,8-7-72 0,6 4-35 15,-3 0 10-15,5 8-9 0,-5 2-37 0,-5 10 23 16,1 2 0-16,-3 8-23 0,-7 5 8 0,1 0-33 15,-1 3 1-15,-5 14 24 0,-1 1 0 16,-3 5 41-16,0-3-12 0,-2 9-9 16,2-5-20-16,0-2 36 0,2 2 1 0,1-6-38 15,-1-2-19-15,7 0-8 0,1-4 27 0,1-3-240 32,1-5 116-32,2-3 55 0,-7-1 35 0,9 0-482 0,-4 0 235 0,0-7 90 0,-1-4 68 0,-4-3-389 15</inkml:trace>
  <inkml:trace contextRef="#ctx0" brushRef="#br0" timeOffset="6751.17">17336 4649 840 0,'-15'-7'0'0,"4"6"0"0,0 1 0 0,-1 0 0 0,-1 0 0 0,-4 11 184 16,-1 7-76-16,-1 7-38 0,-2 11 1 0,4-3 242 15,-2 10-145-15,8 0-67 0,4 0-34 0,7-1 123 16,0-7-79-16,5-2-31 0,13-1-198 0,9-6 75 16,1-5 38-16,4-5-336 0,2-3 195 0,-1-3 85 15,0-4 47-15,-4-2-476 0,-2-4 206 16,-6 0 129-16</inkml:trace>
  <inkml:trace contextRef="#ctx0" brushRef="#br0" timeOffset="6967.59">17343 4811 1253 0,'-12'-9'0'0,"10"6"0"0,2 0 0 0,0-2 0 0,4 0 0 0,10 4 0 0,3 1 0 0,3 0 0 0,1 0 0 0,6 6 260 0,-4 5-114 0,-2 1-56 16,-3 2 72-16,-1 3-69 15,-2 2-30-15,-6-1-66 0,-3 3 0 0,-4 0 36 16,-2 0 8-16,-2 4-73 0,-13-6 32 0,-6 5 0 16,-3-6 33-16,-2-1-69 0,-3-1 42 0,1-4-7 15,0-3-2-15,7-3-230 0,1-4 89 0,4-2 71 16,9 0-264-16,2-11 156 0,5-8 73 0,1-3-260 16,19-5 168-16</inkml:trace>
  <inkml:trace contextRef="#ctx0" brushRef="#br0" timeOffset="7139.13">17731 4579 699 0,'2'0'0'0,"-2"1"0"0,0 12 0 0,-6 4 0 0,-9 4 0 0,-6 4 429 15,1 3-198-15,-1 1-99 0,1 2-50 0,6 0 183 16,3-6-109-16,-1 7-65 0,7-4 206 0,5-2-132 16,0-2-66-16,0 1-34 0,5-5-143 0,12 4 51 15,0-6 30-15,6 1-469 0,1-4 250 16,1 0 124-1,3-4 70-15</inkml:trace>
  <inkml:trace contextRef="#ctx0" brushRef="#br0" timeOffset="7279.76">17940 4948 1613 0,'-9'4'0'0,"2"2"0"0,2-1 0 0,-1 2 0 0,-6 2 0 0,3 1 0 0,-2 4 0 0,1 1 0 0,-1 3 160 16,0 1-63-16,-1 1 78 0,3 0-75 0,0 1-34 0,1-1 1 0,4-3-418 15,2-6 192-15,2 0 105 16,0-4 38-16,0-1-634 0</inkml:trace>
  <inkml:trace contextRef="#ctx0" brushRef="#br0" timeOffset="7445.99">18011 4738 1834 0,'0'0'0'0,"0"0"0"0,0 0 0 0,7 0 0 0,2 0 0 0,3 0 0 0,1 0 0 0,2 6 150 0,0 3-59 0,0 2-29 0,0 2 2 16,0 1-31-16,0 1 8 0,0-3-8 0,0 4-428 15,-4-1 214-15,1-2 106 0,-3 2 55 0</inkml:trace>
  <inkml:trace contextRef="#ctx0" brushRef="#br0" timeOffset="7629.44">18319 4644 1540 0,'0'-6'0'0,"0"4"0"0,1 2 0 0,-1 0 0 0,0 2 0 0,0 17 0 0,-5 9 264 0,-7 10-115 15,1 1-58-15,-4 8 142 0,-4 4-92 0,0 1-58 16,-4 12-25-16,2-5 112 0,-4 3-68 0,-3 1-34 16,3-3 7-16,-7 9-272 15,6-10 115-15,6-14 57 0,2 3-424 0,8-16 241 0,2-7 129 0,2-2 51 16,4-12-628-16,2-7 287 0</inkml:trace>
  <inkml:trace contextRef="#ctx0" brushRef="#br0" timeOffset="7842.42">18358 4541 1707 0,'12'-17'0'0,"13"12"0"0,7 5 0 0,2 0 0 0,-2 6 0 0,-6 4 0 0,-3 7 0 0,-2 2 0 0,-3 3 0 0,-2 6 162 0,-2 4-56 0,-2 10 70 16,-7-1-72-16,-3 0-35 0,-2 3-1 0,-3-1-158 16,-13-4 69-16,-6 10 24 0,-4-12-1 0,-2 1-88 15,-1-6 60-15,5-9 29 0,-3-1 9 0,1-5-292 16,8-7 115-16,-2-5 86 0,11-5-462 0,4 0 253 16,5-11 120-16</inkml:trace>
  <inkml:trace contextRef="#ctx0" brushRef="#br0" timeOffset="8187.03">18947 4280 1182 0,'2'-3'0'0,"10"3"0"0,1 0 0 0,-2 5 0 0,-1 6 0 0,-3 7 242 16,-1 3-104-16,-1 7-45 0,1 12-34 0,-4 2 116 0,0 4-71 0,0 7-35 15,-2 1 97-15,0 3-58 0,0 1-42 0,0-4-11 16,0-1 0-16,0-6-22 0,0-13 0 15,0-4-40-15,0 0 16 0,0-8 0 16,0-7 24-16,0-6-88 0,0-3 45 0,0-6 29 16,-4 0-8-16,-6-6-37 0,1-12-4 0,-4-5 26 15,0-1-241-15,-4-3 122 0,-2-1 37 0,-2 2-139 16,-1 2 85-16,-4 4 55 0,-1 8 22 0,3 9 46 16,-3 0 8-16,6 3-23 0,1 0-1 0,3 10 264 15,4 8-131-15,6 3-75 0,3 2-25 16,4-1 175-16,0 5-94 0,4-5-47 15,11-1 300-15,2-2-127 0,9 1-91 0,-2-5-137 16,4-3 28-16,4-7-1 0,-2-5 27 0,0 0-514 16,0 0 253-16,0-5 109 0,-1-8 71 0,-5-5-691 15</inkml:trace>
  <inkml:trace contextRef="#ctx0" brushRef="#br0" timeOffset="8309.7">19175 4697 1255 0,'0'0'0'0,"0"0"0"0,9 0 0 0,0 0 0 0,5 6 0 0,1 1 0 0,6 0 0 0,3 5 300 16,0-3-133-16,4-1-67 0,-1-1-33 0,-5 0 8 16,7-1-43-16,-6 0-449 0,-2-3 221 0,2 2 110 15,-4-5 55-15</inkml:trace>
  <inkml:trace contextRef="#ctx0" brushRef="#br0" timeOffset="8454.31">19622 4505 1128 0,'0'-8'0'0,"0"2"0"0,0 3 0 0,0 3 0 0,-4 5 0 0,-10 20 0 0,-7 11 0 0,-8 17 0 0,-1 7 483 0,-5 11-218 0,-13 15-119 16,2 2-57-16,-11 9 323 0,-12 19-190 0,4 4-94 15,-8 11-249-15,1 10 73 0,-11 30 40 0,13-13-311 16,19-20 176-16,10-7 87 0</inkml:trace>
  <inkml:trace contextRef="#ctx0" brushRef="#br0" timeOffset="8602.91">19393 5668 2130 0,'0'-12'0'15,"4"10"0"-15,5 2 0 0,-6 0 0 0,-1 0 0 0,-2 0 0 0,0 0-155 0,-11 0 69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35:14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18230 2120 413 0,'2'0'0'0,"0"0"0"0,0 0 0 0,-1 0 0 0,1 0 0 0,0 0 0 0,0-2 0 0,0 0 152 0,-2-2-59 0,0 1-31 15,3-1 9-15,-3 1 7 0,0-3-23 0,1 2 1 16,-1 0 9-16,0-2-24 0,2 2-8 0,-2-1-25 15,2 0 25-15,-2 0-1 0,0 1 1 0,0-2-5 16,0 1 4-16,0-2 1 0,0 3 0 0,0-1-36 16,0 0-1-16,0 1 45 0,-4-2-28 0,-2 2-16 15,-1 0-9-15,-2 1 36 0,1-1-13 0,-4 1-2 16,1 0 6-16,-2 1 27 16,2 0 0-16,-2 1-22 0,-1-2-1 0,2 3 52 15,-2 0-25-15,1 0-1 0,4 0-16 0,-3 0 32 16,3 0 8-16,0 3-32 0,1 4 5 0,-1 1 36 15,3 0-23-15,-1 3 0 0,1 1 16 0,0 2-4 16,2 0-8-16,1 3 32 0,-1 4-29 0,4 0-1 16,0 4-28-16,0-3 53 0,0 6-31 0,0 0 0 15,2 2-22-15,3 1 18 0,3 0-18 16,0 3 8-16,-1-2-8 0,1 0-19 0,-1 0 19 16,-1-3 0-16,2 2-50 0,-5-7 34 15,3 9-9-15,-3-8-39 0,-1 2 25 0,0-3 0 16,-2 1 16-16,0-5-9 0,0 5-15 0,-7-5 32 15,-2 1-17-15,-2-3-10 0,1 0 16 0,-3-2 6 16,-1-2-10-16,1-1-32 0,-2-1 33 0,0-5 3 16,0-2-170-16,6-1 80 0,-4-4 36 0,3 0-244 15,4 0 126-15,1 0 70 0,3-4 16 0,2-8-285 16,0-6 170-16,7-4 81 0,9-4 40 0,2 1-305 16,5-8 172-16,0 4 79 15,5-9 51-15</inkml:trace>
  <inkml:trace contextRef="#ctx0" brushRef="#br0" timeOffset="301.19">18347 2110 721 0,'7'-26'0'0,"-1"5"0"0,-3-1 0 0,-1 1 0 0,0 0 0 0,-2 7 0 0,0 0 0 0,-4 3 111 0,-1 4-39 0,-8 2 8 0,1 2 60 15,-2 3-54-15,-2 0-26 0,0 3-1 0,-2 9 40 16,4 4-25-16,-2 6-9 0,4 0-32 0,1 3 71 15,4 3-36-15,2 2 0 0,3 2 11 0,0 0-8 16,2 2-38-16,0-2 73 0,0 2-37 0,2-3 0 16,5 1-28-16,3 2 65 0,-1-4-37 0,2 2 0 15,1-4-36-15,-1 0 0 0,-2-3 8 0,3 3-8 16,-5-6 0-16,1-1-78 0,-3 2 39 16,-1-3 0-16,-1-1-8 0,-2 0 19 15,-1-3 1-15,0 4-149 0,-1-3 80 0,-10-1 20 16,-3 1 28-16,-2-2-208 0,2-1 105 0,-5-1 30 15,2-2 33-15,0 1-343 0,0 1 175 0,2-3 99 16,2 1 45-16</inkml:trace>
  <inkml:trace contextRef="#ctx0" brushRef="#br0" timeOffset="570.47">18000 2999 683 0,'-9'0'0'0,"4"0"0"0,3 0 0 0,0 0 0 0,2 0 0 0,0 0 0 0,0 0 461 15,0-1-214-15,6-2-99 0,9-1 189 0,3 3-153 16,5-4-75-16,4 3 73 0,-1 1-75 0,-2-1-28 16,8 0-9-16,-4 1-9 15,0 1-29-15,-7-2 1 0,4 2 0 0,-5 0-43 16,-1 0 17-16,-6 0 1 0,2 0 24 0,-6 0-190 15,-1 0 96-15,-4 0 55 0,0 0-380 0,-2 0 194 16,-1 0 55-16,-1 0-288 0,0 0 196 0,0 0 91 16,-1 0 57-16,-11 0-186 0</inkml:trace>
  <inkml:trace contextRef="#ctx0" brushRef="#br0" timeOffset="902.58">18000 3020 945 0,'-14'0'0'0,"5"4"0"0,3-3 0 0,2 1 0 0,2 1 0 0,2-3 0 0,0 1 0 0,0 0 360 0,10 2-164 0,3 0-73 16,4 4 232-16,-1-4-161 0,5 2-80 0,4 1 23 15,-7 1-52-15,5 1-18 0,-4 4-8 0,-1-2-130 16,0 1 52-16,-6 3 25 16,2 1 1-16,-7 2-36 0,-1 1 26 0,-4 1 1 15,-2 1 34-15,-2 2-170 0,-11-2 61 0,-4-3 56 16,-8 4-99-16,-1-2 57 0,0-2-8 0,-2-2 180 15,2-4-70-15,5-1-32 0,0-1 0 0,2-4 252 16,4 1-119-16,8-3-67 0,-1 0-11 0,5-2 254 16,1-1-146-16,2 0-69 0,0 2-34 0,9-2 31 15,10 2-33-15,5-2 9 0,6 0 106 0,2 0 82 16,3 0-262-16,0 0 0 0,-1 0 0 0,-1 0 0 16,-1 0 0-16,-2 0-274 15,-1 0 169-15,-3 0 70 0,-4 0 41 0,-1 0-653 16,0 0 287-16,-3 0 172 0,-1 0 33 0,-2 0-262 15</inkml:trace>
  <inkml:trace contextRef="#ctx0" brushRef="#br0" timeOffset="1876.41">18602 2249 966 0,'-4'-7'0'0,"3"4"0"0,-1 1 0 0,2 0 0 0,0 0 0 0,0 2 0 0,0 0 0 0,0 0 0 0,0 12 0 0,0 2 109 0,2 8-39 16,3 1 1-16,0 3 63 0,1 7-42 0,-1-2-34 15,-2 6 0-15,-1-1 30 0,0 4-28 0,-2-3 1 16,0-1-20-16,0 0-9 0,0-3 1 0,-4-1-71 16,-2-1 35-16,0-5 0 0,3-5 44 0,-3 1-200 15,3-5 96-15,-3-2 24 0,4-3 31 0,0-5-298 16,0-4 147-16,0 0 46 16,2-3 48-16,0 0-186 0,0-15 110 0,0-10 53 15,0-3 20-15</inkml:trace>
  <inkml:trace contextRef="#ctx0" brushRef="#br0" timeOffset="2100.1">18581 2325 738 0,'-2'-19'0'0,"0"4"0"0,2 7 0 0,0 0 0 0,0-3 0 0,2 2 153 15,14 0-60-15,0 2 82 0,7 3-71 0,2 0-35 16,-3 3 7-16,7 1 103 16,-6 0-73-16,-4 0-36 0,1 10-1 0,-6 3-24 15,-3 4-4-15,-3 2-8 0,-6 7 0 0,-2-2-57 16,0 6 28-16,-14-3 1 0,-6 2 36 0,-2-3-58 15,-3-4 25-15,-3 1 0 0,1-7-8 0,-1-2 2 16,6-7 7-16,-2-1-101 0,1-4 53 0,2-2 10 16,6 0 0-16,6 0-187 0,1 0 102 0,6-4 42 15,2-5 30-15,2 5-294 0,21-4 152 0,3 1 75 16,4 0 30-16</inkml:trace>
  <inkml:trace contextRef="#ctx0" brushRef="#br0" timeOffset="2760.5">19117 2484 770 0,'0'0'0'0,"0"0"0"0,0 0 0 0,0 0 0 0,-4-6 0 0,-2 1 0 0,0-5 98 16,-1 1-37-16,0 1 0 0,0 1-28 0,-5 1 41 16,4 4-21-16,-1-1 9 0,-4 1-29 0,2 2 7 15,-3 0-8-15,1 13-13 0,-2 4 44 0,4 2-23 16,-2 8-7-16,3-3 43 16,1 1-22-16,5 2 1 0,2-6-22 0,2 1 17 15,0-1-17-15,0-3-1 0,2-3 1 0,6-1-42 16,1-2 21-16,-1-7 8 0,1 1-21 0,0-4-32 15,1-2 29-15,3 0-58 0,-2-2 37 0,1-14 27 16,0-6-26-16,2-4-58 0,-3-2 37 0,0-4 24 16,3-10-21-16,-5 6-64 0,2-12 42 0,-1-1 26 15,2-11-15-15,0 1-12 0,-1 0 13 0,-2 9-5 16,3-2 11-16,-4 15-40 16,-3 1 26-16,-3 16 115 0,0 5-44 0,-2 4-30 15,0 9 8-15,0 2 214 0,-8 8-105 0,-3 14-58 16,0 9-14-16,0 3 272 0,-1 11-129 0,3 2-75 15,3 0-7-15,1 2 79 0,5-6-58 0,0 12-42 16,0-13 105-16,0-6-69 0,0 3-35 0,7-5-63 16,2-7 8-16,3 1 21 0,-1-7 0 0,3-4-204 15,-3-5 102-15,-4-2 51 0,2-3 34 16,-1-5-330-16,-1-2 163 0,3 0 81 0,-3-5-6 16,1-13-119-16,-1-3 35 0,2-8 68 15,-3 1 30-15,2-2-178 0,-2 0 103 0,-3 0 53 16,1 6-94-16,-2-3 77 0,-1 5 34 0,1 5 58 15,0 6 0-15,-2-1-24 0,0 7-8 0,0 1 299 16,0 2-145-16,2 2-74 0,0 0-35 0,6 0 326 16,-1 6-166-16,2 4-35 0,3-1 94 0,-1 4-88 15,0 0-51-15,3 0-26 0,-3 1 28 16,1-2-31-16,-1 1 0 0,-1-2-323 16,2-1 150-16,-3 0 75 0,-1-3 47 0,-1 1-495 15,1-3 249-15,-1-2 74 0,-1-3 79 0</inkml:trace>
  <inkml:trace contextRef="#ctx0" brushRef="#br0" timeOffset="2926.06">19562 2252 1289 0,'1'-6'0'0,"1"5"0"0,0 1 0 0,-2 0 0 0,0 7 0 16,-7 9 0-16,-4 7 0 0,-3 5 245 0,-4 10-106 0,-1 1-53 0,-6 4 150 0,-1 2-106 15,-1 4-49-15,-4 0 104 0,3 1-76 0,0 4-47 16,3-2 17-16,-1 9-259 0,10-11 107 0,0 4 52 15,5-8 27-15,7-15-507 0,4-6 275 0,0-6 125 16,0-8 67-16</inkml:trace>
  <inkml:trace contextRef="#ctx0" brushRef="#br0" timeOffset="3325.87">19725 2610 889 0,'15'-30'0'0,"0"1"0"0,-3-2 0 0,-3-1 0 0,-2-2 0 0,-2-1 0 0,-2 1 90 0,-1 6-21 0,-2-3-8 0,0 11 77 16,0 0-52-16,0 7-27 0,-8 4 0 0,-3 4 46 16,-4 5-40-16,-6 4 0 0,0 16-79 0,1 7 23 15,-2 8 1-15,4-4 56 16,4 6-8-16,0-1-25 0,5-3-1 0,7 1-27 16,2-13 0-16,0 1 36 0,2-3-8 0,7-4-115 15,5-3 54-15,0-5 15 0,2-3-1 0,-2-4-112 16,2 0 55-16,0-2 38 0,2-14-74 0,-6-7 51 15,2-3 23-15,-3-3-6 0,0-4-35 0,-1-3 25 16,-3-8-19-16,1 1 79 0,-3-4-37 0,3-2-13 16,-1-1 8-16,3 1 24 0,1 0-18 15,-1 6-2-15,-5 11 7 0,-1 10 69 16,-3 6-27-16,1 3-21 0,-2 6 209 0,0 5-107 16,0 2-44-16,-2 13 103 0,-7 16-67 0,-2 3-38 15,1 9-3-15,1 0 94 0,2 6-56 0,-1 2-22 16,2 2-8-16,1-2 64 0,3-1-47 15,0-2-23-15,2-4 0 0,0-6-135 16,0 1 51-16,0-1 31 0,2-6 0 0,7-3 30 16,-1-9-1-16,5-2-924 0,0-8 417 0,4-6 221 15,6-2 110-15</inkml:trace>
  <inkml:trace contextRef="#ctx0" brushRef="#br0" timeOffset="3620.84">20066 2201 805 0,'1'-11'0'0,"1"5"0"0,4 2 0 0,1-1 0 0,0-1 0 0,5 1 318 0,-1-2-143 0,5 2-71 16,0 2-27-16,3-2 56 0,-1 3-49 0,1 1-27 15,1 1-3-15,-2 0-21 0,-3 0 8 0,-2 0-117 16,-2 10 55-16,-3 1 26 0,-6 4 1 0,-2 3-59 16,0 2 52-16,-10 10 12 0,-12 1 1 0,-1-1-25 15,-5 1-4-15,0-2 0 0,3-2 0 0,-1-1 70 16,0 0-34-16,4-4-17 0,6-2 87 15,1-4 42-15,8-1-46 0,-1 0-36 16,6-4 101-16,2 1-59 0,0-2-29 0,12-3-59 16,4-2 8-16,9-1 22 0,1-2 0 0,1-2-1 15,1 0 1-15,0 0 0 0,-6 0-93 0,8 0-296 16,-9 0 183-16,2 0 66 0,-5 0-133 0,-2 0 112 16,-5 0 15-16,-1 0-279 0,-7 0 180 0,-1 0 90 15</inkml:trace>
  <inkml:trace contextRef="#ctx0" brushRef="#br0" timeOffset="3772.44">20020 2412 947 0,'-11'-10'0'0,"6"6"0"0,-2 0 0 0,5-2 0 0,2 1 0 0,0-2 0 0,2 0 350 0,12 1-158 0,8 2-80 0,1 0-31 16,5 0 104-16,2 2-76 0,0 2-38 0,2 0-283 15,0 0 123-15,-2 0 69 0,0 2-229 16,-2 4 141-16,0 1 70 0</inkml:trace>
  <inkml:trace contextRef="#ctx0" brushRef="#br0" timeOffset="3938.99">20505 2371 1239 0,'-2'0'0'0,"0"0"0"0,2 0 0 0,0 0 0 0,0 0 0 0,11-1 0 0,7-3 0 0,0 1 0 0,3-1 287 0,0 0-131 0,-1 2-62 0,1 0-139 0,0 0 46 15,-1 2-7-15,1 0-332 16,-5 0 185-16,0 0 93 0,-2 0 47 0,-4 0-207 16,-1 0 116-16,-3 0 61 0</inkml:trace>
  <inkml:trace contextRef="#ctx0" brushRef="#br0" timeOffset="4092.58">20638 2185 874 0,'-11'-5'0'0,"4"3"0"0,0 2 0 0,4 0 0 0,-3 0 0 0,-1 0 0 0,1 10 0 0,-2 4 0 0,3 11 268 16,-2 1-117-16,-1 4-59 0,-2 4-30 0,1 4 8 16,-4 9-37-16,3-4-67 0,-1 2 34 0,4 0-1 15,3 0 34-15,4-11-410 0,0 0 197 0,10-7 102 16,9-6 51-16</inkml:trace>
  <inkml:trace contextRef="#ctx0" brushRef="#br0" timeOffset="4411.72">20971 2248 901 0,'5'-22'0'0,"-1"8"0"0,1 3 0 0,-3 3 0 0,1 5 0 0,-1-2 0 0,-2 5 0 0,0 0 333 0,0 14-151 0,0 13 25 16,0 2-87-16,-11 11-44 0,6-5-13 0,-2 13 10 16,5-6-40-16,2 0 0 0,0-8-1 0,0 1-21 15,9-4 7-15,7-5 15 0,2-4 0 16,3-5-52-16,-5-5 26 0,7-3 0 15,0-8-18-15,5-1 18 0,-3 0-2 0,-2-10-41 16,2-11 19-16,-2-6-1 0,-2-1 12 0,-3-7-20 16,1-5-8-16,-8-2 41 0,1-5-6 0,-3-3-82 15,-2-4 39-15,-1-11 21 0,-3 13-8 0,-3-4-55 16,0 5 32-16,0 17 22 0,-11 10-63 0,-3-1 30 16,-5 13 0-16,-8 4 39 0,1 8 18 0,-4 3 1 15,-2 20-45-15,-2 8-107 0,8 3 62 0,1 3 31 16,3 4 0-16,3 6-178 0,3 4 96 0,0 3 61 15,2-1 26-15</inkml:trace>
  <inkml:trace contextRef="#ctx0" brushRef="#br0" timeOffset="4942.54">20895 2653 578 0,'-6'0'0'0,"3"0"0"0,3 0 0 0,0-11 0 0,0-11 0 0,2 0 294 0,11-3-130 0,4 1-66 15,4-3 66-15,1 3-70 16,4 1-31-16,0 2 1 0,1 5 91 0,-1 4-61 0,-3 6-22 15,0 5-5-15,-3 1-1 0,-1 0-33 16,-3 9 0-16,2 12-80 0,-7-3 48 0,4 9-8 16,-2-3 39-16,2-1-106 0,0-1 53 0,1-1 27 15,-2-6-96-15,5 0 24 0,-1-3 41 0,2-3-21 16,6-5-235-16,-3-4 105 0,-1 0 70 0,6-4-174 16,-3-11 123-16,1-6 62 0,0-3 32 0,-2-5-115 15,4-8 77-15,-3-3 35 0,-2-4-1 0,3-12 3 16,-1-3 1-16,-3 2 63 15,8-14 0-15,-2 5 0 0,-2 3 0 0,-3 9 0 16,-1 4 0-16,-6 11 0 0,-2 1 0 16,-6 15 290-16,0 4-165 0,-7 7-38 0,1 4-49 0,0 5 487 15,0 1-251-15,-2 2-120 0,0 13-61 0,0 11 98 16,0 6-80-16,-7 10-30 0,-1 7 111 0,0 1-79 16,3 4-40-16,-1-1-6 0,1 3 0 0,3-10-26 15,0 8-8-15,2-16-21 0,0 5 21 0,0-8 0 16,0-9-1-16,0-1-53 0,0-8 22 0,2-4 1 15,0-5 31-15,-2-4-171 16,0-2 84-16,0 0 22 0,0-13-66 0,0-6 50 16,0-6 6-16,-8 1-209 0,-2-2 116 0,1 1 38 15,-5-5 21-15,-4 8-38 0,1 3 41 0,-5 4 0 16,-1 8 40-16,1 5 15 0,-7 2 8 0,4 0-23 16,0 7 0-16,4 10 185 0,5 3-93 0,6 0-54 15,1 6 303-15,7-1-160 0,2 0-54 0,0-2 77 16,2 0-54-16,10-5-36 15,8 3-22-15,1-7-68 0,0 0 21 0,8-4 0 16,1-4 21-16,3-6-373 0,1 0 172 0,-2 0 98 16,0-3 18-16,1-5-615 0,-8-7 317 0</inkml:trace>
  <inkml:trace contextRef="#ctx0" brushRef="#br0" timeOffset="5229.01">22038 2142 1119 0,'0'-7'0'0,"0"5"0"0,0-1 0 0,0-1 0 16,3 0 0-16,3 0 0 0,1 2 200 0,7-2-83 0,0 2 204 0,2 2-135 0,0 0-81 0,2 0-37 0,0 0 13 16,-1 0-25-16,0 0 1 0,-2 2-16 0,-4 2-8 15,-2 2-1-15,-1 0 1 16,-2 1-25-16,-3 4-41 0,-3 2 41 0,0 8-9 0,-10 4-8 0,-11 1 21 16,-6 6 0-16,-1-1-20 0,3-4 18 0,0 5 12 15,0-2-34-15,4-3 37 0,5-4-14 0,2-3 3 16,5-2 5-16,4-1-4 15,3-7 9-15,2-1-8 0,0 0-39 0,0-5 40 16,2 0 6-16,8-4-39 0,3 0 31 0,3 0 0 16,0 0-5-16,1 0-155 0,-1-4 74 0,-2 0 36 15,1-3 12-15,-7 3-387 0,0 1 181 0,-3 1 101 16,-1 0 27-16,-3 0-334 0,-1 0 202 0,0-2 100 0</inkml:trace>
  <inkml:trace contextRef="#ctx0" brushRef="#br0" timeOffset="5370.63">21948 2325 859 0,'-7'-8'0'0,"5"6"0"0,2 1 0 0,0-3 0 0,0 2 0 0,9-4 221 0,5 5-86 0,7-4-56 15,6 4 337-15,1 0-191 0,2-2-97 0,2 3 51 16,1 0-65-16,-1 0-45 0,-2 0 0 0,1 3-476 16,-5 1 220-16,1 2 110 0,-4 0 63 0,5 3-632 15</inkml:trace>
  <inkml:trace contextRef="#ctx0" brushRef="#br0" timeOffset="5777.54">22479 2359 1076 0,'2'-6'0'0,"1"-3"0"16,-1-1 0-16,0-3 0 0,-2-4 0 0,0 1 0 0,0-2 0 0,0 0 0 0,-4-1 103 0,-3 1-35 0,0 2 151 0,-3-1-97 0,-1 4-45 15,0 3-22-15,-5 3-1 0,0 6-21 0,-1 1 8 16,-6 0-9-16,1 11-98 15,1 9 49-15,2 4 25 0,4 7 0 0,3 0 33 16,5 5-9-16,5-2 1 0,2-1-48 0,0 0-6 16,2-4 23-16,5-6-21 0,9 3-3 0,-3-6 14 15,2-6 17-15,0-2-42 0,2-3 1 0,-2-7 47 16,2-2-6-16,-2 0-88 0,4-13 41 0,-5-8 20 16,4-6 0-16,-6-2-63 0,0-7 39 0,1-7 7 15,-3 1-70-15,-3-3 37 16,1-3 24-16,-1-3-53 15,3-2 38-15,-3-3 4 0,4-7 0 0,1 10 12 0,-1-2 10 0,-6 15-8 16,1 3 8-16,-4 17-33 0,-1 5 0 0,1 3 34 16,-2 5-1-16,0 7 303 0,0 2-133 0,0 22-80 15,-5 7 203-15,-1 8-114 0,1 4-69 0,-1 5 240 16,1 5-147-16,0 2-68 0,2-1-35 0,-1-1 18 16,2-1-26-16,2-9 9 0,0 8-36 0,0-8-165 15,0-8 82-15,0 1 42 16,0-5 21-16,0-7-428 0,2-2 190 0,0-3 122 15,3-9-534-15</inkml:trace>
  <inkml:trace contextRef="#ctx0" brushRef="#br0" timeOffset="5991.96">22619 2273 1381 0,'3'-14'0'0,"1"4"0"0,1 0 0 15,2 2 0-15,1 3 0 0,2-3 0 0,2 5 181 0,6 2-74 0,0 1-37 0,1 0 74 0,-3 6-48 0,2 7-44 16,-2 6 9-16,0 2 11 15,-7 1 1-15,-1 2-40 0,-4-1 8 0,-3 6-80 16,-1-4 37-16,0 2-1 0,-11-4-125 0,-4 2 80 16,-6-2 48-16,0-1-257 0,-3-7 112 0,2-2 75 15,2-7-5-15,2-1-197 0,5-5 108 0,-2 0 69 16,6-5 32-16,4-8-65 0,5-8 47 0,0-5 25 16,10-2-9-16</inkml:trace>
  <inkml:trace contextRef="#ctx0" brushRef="#br0" timeOffset="6153.54">22966 2075 1112 0,'3'-7'0'0,"1"2"0"0,-2 2 0 0,-2 2 0 0,-2 1 0 0,-16 0 0 0,-3 1 0 0,-4 10 0 0,0 5 357 0,1 0-162 0,2 7-73 0,5 2 329 16,4 2-209-16,5 3-105 0,6 2-52 0,2 3 78 16,0-2-56-16,13 3-42 0,2-2 1 0,6-2-176 15,4-3 71-15,3-1 36 16,2-2 8-16,7-3-171 0,-7-6 99 0,4-1 50 15,0-6-647-15</inkml:trace>
  <inkml:trace contextRef="#ctx0" brushRef="#br0" timeOffset="6743.51">23102 2355 1055 0,'2'-16'0'0,"-2"11"0"0,4 3 0 0,8 0 0 0,4 2 0 0,1-2 0 0,3 0 0 0,3 1 0 0,2-1 195 0,5 2-73 16,3-2-49-16,1 0 19 0,4 0-29 0,-2 0-1 15,1-1-21-15,-1 1-58 0,-2-2 25 0,-2 2 0 16,-10 0 24-16,1 1-260 0,-7-2 139 0,-3 1 57 16,-5 2 17-16,-4-1-391 0,-2 0 163 0</inkml:trace>
  <inkml:trace contextRef="#ctx0" brushRef="#br0" timeOffset="6914.06">23362 2040 1101 0,'-8'0'0'0,"2"1"0"0,4 7 0 0,2 3 0 0,0 2 0 0,0 2 0 0,2 6 135 0,6 3-51 0,-2 7-18 0,1 0 214 16,0 4-123-16,-3-1-63 0,0 4-30 0,-1-1-6 15,-1 5-17-15,-2 2-9 0,0-9 1 16,0 5-243-16,0-5 122 0,-3 1-322 15,-1-9 230-15,4 1 102 0,0-6 14 0,0-10-416 0</inkml:trace>
  <inkml:trace contextRef="#ctx0" brushRef="#br0" timeOffset="7129.48">23744 2033 713 0,'2'-1'0'0,"0"-1"0"0,6 2 0 0,3 0 0 0,0 10 231 15,-2 3-90-15,0 3-59 0,-2 7 72 0,0 3-60 16,-1 5-31-16,-3 2 96 0,-1 0-54 0,1 5-41 16,-3-2 0-16,0 1-101 0,0 1 35 0,0-4-1 15,0-7 44-15,0 4-229 0,0-10 110 0,-3 0 56 16,3-3 27-16,0-8-343 0,0-3 169 0,0-3 50 16,0-2-111-16,-2-2 83 0,2-2 58 0,0-15-90 15,-1-7 78-15,-5-3 33 0</inkml:trace>
  <inkml:trace contextRef="#ctx0" brushRef="#br0" timeOffset="7412.72">23711 2014 702 0,'-4'-23'0'0,"1"3"0"0,3 8 0 0,0 1 0 0,3-1 0 0,16 2 109 0,1 3-38 0,9 1 74 16,3 5-55-16,1 1-21 0,11 0-8 0,-6 0 60 16,1 11-44-16,-6 2-23 0,1 6 1 15,-4 2-36-15,-5 2-8 0,-4 5 22 16,-9-1-83-16,-6 1 42 0,-4 2 20 0,-2 2 8 15,-11 4-20-15,-15-2-1 0,-5 0 34 0,-6-2-34 16,-4-6 0-16,4-6 1 0,-2-1 18 0,2-4 71 16,5-5-36-16,9-2-10 0,0-5-28 0,11 1 213 15,3-4-103-15,2 0-41 0,4 0 148 0,1 0-100 16,2 0-50-16,2 2-16 0,19 2 4 0,3-1-1 16,6 2-36-16,6 1 72 15,5 1-36-15,-8-2 8 0,8 1-45 0,-6 2-117 16,-1-1 59-16,0 0 29 0,-4-1 0 0,-6-1-358 15,1 1 188-15,-3 1 62 0,-3 1 61 0,-5-1-656 0</inkml:trace>
  <inkml:trace contextRef="#ctx0" brushRef="#br0" timeOffset="8536.71">24559 2162 365 0,'0'-16'0'0,"0"3"0"0,0-2 0 0,0 0 0 0,0 0 0 0,0-4 161 0,0 4-64 0,0 1-32 16,0 1 75-16,0 5-45 0,-1-2-35 0,-3 5-1 15,-5 3 8-15,-2 2 0 16,-5 0-34-16,-1 7-40 0,-1 12 16 0,-1 4-1 15,1 3 25-15,0 4 21 0,4 0-21 0,0 2 8 16,5 0-8-16,3-2 37 0,3-8-37 0,1 3 0 16,0-2-48-16,2-5 31 0,0-3-7 0,0-5-34 15,0-1 26-15,2-3-5 0,3-5 29 0,3-1-18 16,3 0-7-16,6-3 23 0,0-15 0 0,1-6-43 16,3-2 12-16,-1-4-3 0,5-8 4 15,-4 2-90-15,-2-3 50 0,-1-2 19 16,0-2-108-16,0-6 65 0,1-4 23 0,4-9-85 15,-5 3 50-15,1-3 28 0,-2 11-5 0,-4 1 5 16,-7 16 0-16,-4 12 22 0,-1 8 0 0,-1 2 204 16,0 9-112-16,-5 3-41 0,-11 12-18 0,-2 20 207 15,1 6-90-15,-1 6-59 0,2 3 3 0,3 3 236 16,1 0-119-16,5 1-72 0,4-2 78 0,1-1-75 16,2-9-30-16,0 2-206 15,0-2 80-15,0-3 40 0,0 2 0 0,0-4-132 16,0-3 95-16,2-3 33 0,1-7 23 0,3-2-522 15,2-6 215-15,3-7 137 0,0-6 8 0</inkml:trace>
  <inkml:trace contextRef="#ctx0" brushRef="#br0" timeOffset="8747.12">24746 2128 981 0,'0'-21'0'0,"0"6"0"0,2 5 0 0,5-1 0 0,1 3 0 0,2 5 0 0,4 2 0 0,1-2 112 0,2 3-39 0,-1 0 126 15,2 7-83-15,-4 5-42 16,0 1-12-16,-3 4 45 0,-3 0-37 0,-4-1 0 15,-2 3-38-15,-2 2-43 0,0-1 29 0,-18 2-7 16,0-2 22-16,-6 0-41 0,-5-2 41 0,-1-1 0 16,0-2-109-16,0-4 50 0,9-6 29 0,-2 1 1 15,5-4-184-15,7-2 95 0,-1 0 19 0,7 0-175 16,1 0 96-16,4 0 61 0,0-6 8 0,6-1-190 16,13-4 108-16,4-1 67 0,8 0 29 15</inkml:trace>
  <inkml:trace contextRef="#ctx0" brushRef="#br0" timeOffset="9272.64">25076 1998 1161 0,'2'-6'0'0,"-2"2"0"0,0 3 0 0,0 1 0 0,-15 0 0 0,-6 0 0 16,-3 9 0-16,0 8 105 0,-2 3-36 0,1 7 208 0,2 1-122 0,5 2-54 16,4 3-37-16,3 0-46 15,8-2 15-15,3 0 0 0,0-1 0 0,3-8-155 16,16 5 73-16,3-7 41 0,7-1 1 0,3-5-129 15,7-5 85-15,-3-8 29 0,9-1-121 0,-2 0 33 16,-7 0 54-16,2-10-149 0,-3-4 86 0,-3-2 35 16,-4-4 30-16,-1-2 57 0,-7-3 1 0,-3-1-37 15,-4-2 0-15,-5 3 126 0,-2-2-58 0,-6 4-35 16,0 1 1-16,-4 1 199 0,-15 2-105 0,0 7-31 16,-8 5 104-16,0 4-60 15,0 3-43-15,-1 0 37 0,2 5-34 0,3 10 8 16,0 4-43-16,7 2 42 0,7-5-21 0,0 7 0 15,4-2-21-15,5-1-14 0,0-1 14 0,0 0-1 16,5-5 1-16,7 2-54 0,1-3 27 0,3-4 8 16,0-1 19-16,1-2 0 0,1-6 0 0,2 0-259 15,1 0 119-15,-3 0 46 0,1-8 33 0,4-7-9 16,-7-1 0-16,3-5 6 0,-3-4 0 0,2-3-267 16,0-7 137-16,-1-3 64 15,-1-6 32-15,-1-6-69 0,4-11 51 0,-7 7 17 16,4-17-113-16,-3 2 74 0,-3 7 36 0,-5 15-32 15,-3 13 34-15,-2 9-8 0,0 3 42 0,0 11 206 16,-7 3-103-16,-3 8-51 0,-3 2-35 0,-3 20 279 16,4 8-145-16,-2 8-46 0,5 5-45 0,3 5 396 15,3 2-174-15,3 4-112 0,0-1 158 0,0-1-132 16,0 0-65-16,3-5-93 0,3-8 8 0,-2 1 19 16,1 0 1-16,0-4-107 0,2-2 53 15,-2-4 27-15,-1-7 8 0,1-1-365 16,3-6 179-16,-2-6 100 0,5-2-569 0,0-8 304 0</inkml:trace>
  <inkml:trace contextRef="#ctx0" brushRef="#br0" timeOffset="9406.08">25640 2118 864 0,'0'-8'0'0,"0"7"0"0,1-1 0 0,4 2 0 0,-2 0 0 0,3 0 0 0,1 8-6 0,1-1 39 15,3 2 0-15,2 2-36 0,1 1 44 0,0-1-9 16,2-1 1-16,0-1 0 0,2-1 0 0,-2-2-1 15,-4-5 9-15,4-1-519 0</inkml:trace>
  <inkml:trace contextRef="#ctx0" brushRef="#br0" timeOffset="9549.49">25895 2062 931 0,'0'-9'0'0,"0"4"0"0,0-1 0 0,0 5 0 0,0 1 0 0,-1 10 0 0,-13 14 80 16,-2 16-24-16,-7 12 0 15,-6 11-23-15,-4 8 0 0,-8 6 8 0,-8 14 558 16,1-4-284-16,-1 2-140 0,-1 0-72 0,-6 5-167 15,-5 4 56-15,-10 13 17 0,11-25-1 0,-4 8-599 16,9-11 312-16</inkml:trace>
  <inkml:trace contextRef="#ctx0" brushRef="#br0" timeOffset="17122.87">19252 3316 349 0,'0'0'0'0,"-2"0"0"0,2 0 0 0,0 0 0 0,0 0 0 0,0 0 0 0,0 0 57 0,0 0 0 16,0 0-24-16,0 0 0 0,0-2 28 0,0 1 9 16,0-3-37-16,0 1 0 0,0-2 41 0,0 2-21 15,0-1 14-15,2 3 8 0,-2-4-42 16,0 4-1-16,0-1 42 0,0-1-21 0,0 2 1 15,0-2-13-15,0 2 4 0,0-1-13 0,0-2 1 16,0 0 0-16,0 1-40 0,0-2 8 0,0-2 32 16,0 0-1-16,0 1-63 15,0-1 31-15,-2-2 7 0,0 2-53 0,-1-2 24 16,1 4 20-16,-2-2-20 0,0 1-2 0,0 1 20 16,0-1 16-16,-1 4-26 0,1-3 19 0,-1 3-10 15,1-1 8-15,0 1 32 0,-2 0 1 0,2 1-31 16,1 1 0-16,-3 0 56 0,3 0-25 0,-3 0 7 15,1 0-3-15,0 0-2 16,0 0-23-16,-3 8 10 0,5 0 2 0,-5 4 0 0,2-1-2 0,0 2 36 16,3 2 1-16,-3 1-33 0,3 2-5 15,-3 1 53-15,2 3-18 0,0 2-1 16,2 4-28-16,-1-1 50 0,3 5-23 0,-2 2-1 16,2 4 45-16,0 4-39 0,0-1 1 0,0 1 3 15,0-1 0-15,5 0-33 0,1-5 8 0,2 2-43 16,-1-2 34-16,0-2 1 0,-1-5 0 0,2 1-68 15,-4-3 42-15,-1-2-8 0,-1-4 34 0,0-2-76 16,-2-1 36-16,0-6 11 0,0 0-14 0,-9 0 1 16,-7-5-2-16,-4-2-37 15,-1-1 28-15,-1-2-6 0,-8-2 2 0,3 0-130 16,1 0 68-16,0 0 38 0,7 0 13 0,0-4-325 16,6-3 167-16,8 0 81 0,1-6 39 0,4-2-354 15,2-3 198-15</inkml:trace>
  <inkml:trace contextRef="#ctx0" brushRef="#br0" timeOffset="17632.05">19481 3355 498 0,'2'-9'0'0,"0"2"0"0,-2-1 0 0,2 1 0 0,-2-4 0 0,0 1 0 0,0-3 0 0,0 0 96 16,0 0-32-16,0 1 1 0,0-1-33 0,0 2 35 15,0-1-9-15,0 1-25 0,-4-1 0 0,1 4-9 16,-2-1 9-16,0 2 8 16,1 0-38-16,-2 4 30 0,3-1 0 0,-3 2 8 15,-2 0-8-15,3 2 8 0,-3 0-9 16,-1 0-27-16,-1 11 28 0,1 1-1 0,0 1 1 16,-1 2 48-16,1 0-25 0,0 2 0 0,2 1-23 0,-2 3 29 15,4 2 9-15,1 2-39 0,1 2 65 0,3 1-33 16,0 2 0-16,0 4-5 0,0 0 7 0,3 2-33 15,6 2-1-15,1-2-15 0,-1-2 16 16,1 4 0-16,0-2 8 0,-3-1-58 16,0-1 25-16,-1-4 0 0,-3 1 25 0,1-3-72 15,-2-4 41-15,1 1-2 0,-3-3-21 0,0-1 11 16,0-2-1-16,-5-5-85 0,-2-1 53 0,-4 1 13 16,2-2 1-16,-5-3-271 0,1 0 141 0,1-2 55 15,3 0 35-15,-2 3-420 0,3-2 228 0</inkml:trace>
  <inkml:trace contextRef="#ctx0" brushRef="#br0" timeOffset="17882.38">19109 4137 776 0,'-13'-5'0'0,"4"3"0"0,2-1 0 0,-2 1 0 0,6 1 0 0,-1 1 0 0,4-3 351 15,-2 3-159-15,2 0-80 0,0 0-39 0,6 0 0 16,13 0-32-16,9 0 318 0,6 0-163 0,7 0-82 16,-2 0-40-16,3-2 3 15,-8-1-15-15,1-1-7 0,-1 1-22 0,-4-1-50 16,-2 2 25-16,-7 1 0 16,-3 1 33-16,0 0-264 0,-6 0 127 0,-1 0 65 0,-4 0-486 0,-4 0 227 15,-1 0 140-15,0 0 23 0,-2 0-374 0</inkml:trace>
  <inkml:trace contextRef="#ctx0" brushRef="#br0" timeOffset="18198.53">19193 4157 1037 0,'-16'5'0'0,"6"-4"0"0,3 3 0 0,3-2 0 0,0-2 0 0,4 0 0 0,0 2 0 0,0 1 0 0,2 2 0 0,9 0 0 0,1 0 461 0,1 1-215 0,2 2-106 16,-2 0 27-16,0 0-59 0,1 1-41 0,-4-1-1 15,1 2-146-15,-4 0 57 0,-2-2 27 0,-3 6-138 16,0-1 79-16,-2 3 44 0,0 0 22 0,-11-1-69 16,-5 4 27-16,2-4 35 15,-7 1-64-15,5-4-4 0,-5 2-8 0,3-5 27 16,4 0 154-16,2-2-66 0,3-1-31 0,1-2 1 16,5-3 259-16,1 1-131 0,2 1-45 0,0 0 65 15,0 1-64-15,4 1-33 0,10 1 1 0,3-2 112 16,6 3-72-16,-1-5-27 0,6 3-9 0,2-4-1 15,0-1-36-15,1 0 1 0,-1 0-38 0,-4 0-86 16,6 0 58-16,-4 0 33 0,2-1-488 16,-1-2 251-16,2 1 93 0,1 0-682 15,0 2 400-15</inkml:trace>
  <inkml:trace contextRef="#ctx0" brushRef="#br0" timeOffset="18715.86">20202 3414 896 0,'0'-15'0'0,"-2"9"0"0,1 4 0 0,1 0 0 0,0 1 0 0,0 1 0 0,-2 1 129 16,2 15-40-16,0 6-32 0,0 4-1 0,0 5 199 16,0 2-111-16,0 3-55 0,0 0-21 0,0 1-7 15,0 1-28-15,0 5-41 0,-4-2 41 0,-1-1 0 16,-2-3 8-16,0 6-188 0,2-6 90 0,-1 0 45 15,-2-4 22-15,2-5-267 0,1-10 140 16,3-7 25-16,-1-4 47 0,1-3-198 16,-2-4 106-16,0 0 51 0,0-14-59 0,2-9 60 15,2-6 26-15,0-2-108 0,0-10 67 0,0 2 25 16,0-13 9-16</inkml:trace>
  <inkml:trace contextRef="#ctx0" brushRef="#br0" timeOffset="19018.05">20131 3548 1058 0,'0'-27'0'0,"0"11"0"0,0 0 0 0,2 3 0 0,4 3 0 0,3-3 0 0,4 2 0 0,7 1 0 0,3 3 120 0,4 0-35 0,3 1-30 16,2 3 44-16,-1 0-33 0,1 3 0 16,-5 0-33-16,-4 3 37 0,-2 7-8 0,-1 6-29 15,-6 0 0-15,-2 4-84 0,-5-2 43 0,-3 3 28 16,-2 5-105-16,-2-1 58 0,-4-1 31 0,-12 2-76 16,-5 0 34-16,-4-3 30 0,-3-2-15 0,-2-3 56 15,2-4-13-15,-3-6-20 0,1 0-18 0,9-3 102 16,-6-5-41-16,4 0-21 0,4 0 15 15,6 0 200-15,3 0-93 0,3 0-51 0,3 0 195 0,1 0-127 16,3 0-64-16,0 0-32 16,0 0 4-16,3 5 9 0,13 2-45 0,2 3 39 15,5 3 0-15,2-1-39 0,1 0-1 0,2 1-23 16,-1 3-9-16,0-3 33 0,-1 0-1 0,-1 2-207 16,0-1 103-16,-7-4 61 0,6 5-13 0,-3 0-462 15,-3-5 196-15,0 3 134 0,-1-4-368 0,0 1 237 16,0-2 132-16,-1-6-307 0</inkml:trace>
  <inkml:trace contextRef="#ctx0" brushRef="#br0" timeOffset="19260.4">20866 3412 1091 0,'-10'-13'0'0,"4"9"0"0,4 2 0 0,-1 2 0 0,-3 0 0 0,-4 0 180 0,-1 10-78 0,-6 11-35 0,2 6 212 16,-4 8-124-16,5 2-61 0,5-1-22 16,-3 8 153-16,10-8-96 0,0 4-48 15,2-1-24-15,0-3-1 0,7-2 8 0,7-3-31 16,1-2-58-16,2-5 29 0,3 0-1 0,-1-3-249 16,-1-6 147-16,2 2 62 0,1-5 34 0,-2-4-525 15,-1-2 228-15,1-4 144 0,-1-2 3 0,0 0-313 16</inkml:trace>
  <inkml:trace contextRef="#ctx0" brushRef="#br0" timeOffset="19491.78">20944 3637 867 0,'-14'-11'0'16,"7"6"0"-16,2 1 0 0,5-2 0 0,0-2 0 0,0 1 0 0,12 1 263 0,4 1-107 0,9 4-65 0,-1-2-30 0,3 3 126 0,-2 0-77 15,0 8 55-15,-2 5-58 0,1 6-42 16,-2-1 1-16,-5 1-88 0,-4-2 27 0,-3 4 0 15,-3-1 36-15,-5 3-93 16,-2 4 43-16,-2-5 20 0,-15 2 1 0,-5-1-119 16,-4-1 77-16,-2-2-7 0,-3-2-137 0,0-3 67 15,-3-2 51-15,0-2-95 0,0-5 60 0,3-3 17 16,6-3 24-16,2 0-155 0,9 0 87 0,3-5 42 16,8-10 14-16,3-8-142 0,12 0 85 0</inkml:trace>
  <inkml:trace contextRef="#ctx0" brushRef="#br0" timeOffset="19671.82">21333 3446 1484 0,'4'-2'0'0,"0"0"0"0,-3 2 0 0,-1 0 0 0,-5 0 0 0,-14 15 0 0,-4 4 0 0,3 5 0 0,-1 3 224 0,0 1-96 0,3 2 157 16,6 1-130-16,5-2-61 0,3 1-31 0,4-2-12 15,0 1-18-15,5-7 7 0,13 6-7 0,0-5-154 16,5-3 77-16,1-1 38 0,3-2 1 15,-3-6-332-15,8 1 182 0,-5-4 93 0,0-4 48 0,1-1-667 16</inkml:trace>
  <inkml:trace contextRef="#ctx0" brushRef="#br0" timeOffset="19818.72">21587 3762 962 0,'-2'-5'0'0,"2"2"0"0,-4 2 0 0,2 1 0 0,1 0 0 0,-1 0 190 0,2 0-78 16,-2 0-40-16,-1 0 158 0,1 1-99 0,-1 11-40 15,-5 3-34-15,1 0 36 16,0 5-31-16,-3-1 1 0,1 2-30 0,0-3-190 16,-2 1 90-16,4-5 51 0,0 0 24 0,3-5-495 0</inkml:trace>
  <inkml:trace contextRef="#ctx0" brushRef="#br0" timeOffset="19987.3">21619 3528 1137 0,'0'0'0'0,"1"0"0"0,3 4 0 0,8-2 0 0,-1 2 0 0,0 0 0 0,2 2 162 0,4-1-64 0,0 4-33 15,-1 0 8-15,2 4 82 0,0-2-60 0,-1-1-32 16,-1 2-268-16,0-3 119 0,0 2 67 0,-3-2-504 16,-1-1 258-16,-3-4 128 0</inkml:trace>
  <inkml:trace contextRef="#ctx0" brushRef="#br0" timeOffset="20175.93">21976 3346 918 0,'2'-9'0'0,"-1"6"0"0,1-3 0 0,0 5 0 0,0 1 0 0,-2 1 0 0,0 19 332 0,0 7-149 0,-4 10-76 0,-9 4-28 0,-4 6 142 0,0 4-93 16,-3 1-48-16,-5 11 162 0,2-5-105 15,1-6-44-15,-7 12-91 0,-1-5-1 16,2-5 32-16,4-5 0 0,-2-2-235 0,9-8 126 15,0 0 50-15,4-9 29 0,5-8-462 0,5-8 236 16,1-4 53-16,2-4 78 0,0-6-434 0</inkml:trace>
  <inkml:trace contextRef="#ctx0" brushRef="#br0" timeOffset="20332.5">21939 3767 1012 0,'9'2'0'0,"1"4"0"0,1 0 0 0,-2-2 0 0,-6 2 0 0,1 2 0 0,-2 4 178 0,-2-4-73 16,0 5-35-16,0 3 80 0,0-1-51 0,-2 0-37 16,-2 0 1-16,1-2-282 0,3-6 126 0,-2 1 63 15,2-2 40-15,0-4-520 0,0-2 249 0</inkml:trace>
  <inkml:trace contextRef="#ctx0" brushRef="#br0" timeOffset="20608.29">22197 3486 884 0,'11'-12'0'0,"7"4"0"0,2 1 0 0,2-1 0 0,-3 1 0 0,0 3 129 0,0-1-48 0,2 1-25 0,-1 3 189 15,-1-2-110-15,-1 1-52 0,-2 1-24 0,-4 1 44 16,-2 0-36-16,-2 0 10 0,-1 0-45 0,-5 6-82 16,-2 6 41-16,0 7 9 0,-15 4 33 0,-6 3 8 15,-7 7-9-15,-2-1-29 0,0 3 30 0,2-2 0 16,6-5-1-16,-1 2 18 0,6-2-46 0,8-7 20 15,1 0 0-15,5-3 8 0,3-1-7 0,0-4 14 16,0 0 9-16,9-5-77 16,5 0 32-16,2-3 0 0,2-2-42 0,1-3 34 15,2 0 1-15,-1 0-275 0,-1 0 133 0,-1-3 73 16,-4 0 22-16,-3-1-206 0,-1-4 97 0,-2 1 65 16,-5-1 22-16</inkml:trace>
  <inkml:trace contextRef="#ctx0" brushRef="#br0" timeOffset="20761.88">22205 3569 1415 0,'-6'0'0'0,"6"5"0"0,0-2 0 0,2-2 0 0,7 5 0 0,3-5 0 0,2 3 0 0,4-1 0 0,0 3 217 0,1-1-96 0,1 2-98 16,-1 0 10-16,0-1 0 0,0-1-1 0,0 1-428 15,-3-3 210-15,0 1 108 0,-2-2 54 0,-4-2-307 16</inkml:trace>
  <inkml:trace contextRef="#ctx0" brushRef="#br0" timeOffset="20935.41">22596 3352 1538 0,'21'0'0'0,"8"0"0"0,-5 14 0 0,1 2 0 0,-4 7 0 0,-1 4 0 0,-1 4 0 0,-3 5 0 0,0 1 213 15,-7 1-90-15,-5-1 114 0,-3 1-103 0,-1 5-50 16,0-8-18-16,-18 11-85 0,-3-7 25 0,-7-3 1 15,-2 0 26-15,-2-6-333 0,2-4 175 16,-11 3 66-16,2-8 50 0,-3 0-281 0</inkml:trace>
  <inkml:trace contextRef="#ctx0" brushRef="#br0" timeOffset="21560.4">23249 3148 805 0,'0'-12'0'0,"0"10"0"0,2 2 0 0,5 0 0 0,3 14 0 0,-3 4 0 0,1 6 0 0,-3 10 40 16,1 15-2-16,-5 4 219 0,1 10-112 0,-2 1-56 16,0 2-28-16,0-10 73 0,0 15-55 0,-3-19-23 15,-1-2 1-15,2-10 1 0,0-1-25 0,0-10 8 16,1-5 12-16,1-5-20 0,0-6 0 15,-2-6-1-15,2-5-36 0,0 0 45 16,-2-2-8-16,-2 0-38 0,-1-9 38 0,-3-5 0 16,-1-2 0-16,-1-5-135 0,-1-4 52 0,0 1 37 15,-2-1-1-15,-3 3-157 0,2 0 88 0,-2 6 31 16,-3 3-71-16,-1 6 55 0,-4 4 8 0,-1 3 110 16,0 0-41-16,7 8-7 0,-5 13-43 0,7 0 107 15,4 4-51-15,3-1 0 0,7 2-29 16,2-4 183-16,0 7-62 0,2-6-52 0,11-1 50 0,4 0-43 15,1-3 2-15,1-3 6 0,8-2-292 16,-3-3 122-16,1-3 61 0,-1-4-484 16,2-4 243-16,1 0 125 0</inkml:trace>
  <inkml:trace contextRef="#ctx0" brushRef="#br0" timeOffset="21776.41">23343 3646 784 0,'2'-7'0'0,"-1"2"0"0,10 3 0 0,3 0 0 0,1-2 0 0,2 2 0 0,2 1 339 16,-3 1-153-16,2 0-76 0,-2 5 236 0,2 6-156 16,-4 2-71-16,0 2-47 0,-3 3 64 0,-4 0-52 15,-3 3-26-15,-3 0-117 0,-1 1 55 0,-5 4 13 16,-13-3 1-16,-5 1-145 0,-3-1 84 0,-5 1 42 16,0-4 29-16,-1-2-139 0,0-3 42 0,4-3 49 15,5-5-394-15,3-4 197 16,6-3 74-16,3 0 63 0,6-1-184 0,5-12 120 0,1-12 59 15</inkml:trace>
  <inkml:trace contextRef="#ctx0" brushRef="#br0" timeOffset="21941.97">23692 3487 1052 0,'3'-7'0'0,"-1"3"0"0,-2 2 0 0,0 2 0 0,-3 0 0 0,-16 13 0 0,-3 7 0 0,-7 11 379 15,1 0-173-15,2 5-86 0,7-4-36 0,2 4 172 16,6 0-111-16,8 0-56 0,3-2-41 0,0-1-15 15,11-1 7-15,8-4-7 16,2-1-285-16,4-3 150 0,3-5 63 0,2-4-421 16,2-4 252-16,2-5 62 0,0-6 78 0</inkml:trace>
  <inkml:trace contextRef="#ctx0" brushRef="#br0" timeOffset="22291.65">24096 3159 1400 0,'0'-10'0'0,"0"9"0"0,0 1 0 0,0 0 0 0,0 7 0 0,1 8 0 0,2 10 0 0,-1 6 0 0,0 14 115 15,-2 3-41-15,0 6 172 0,0 11-111 0,-2-1-51 16,0-2-25-16,-2-8 38 0,2 3-32 0,2-11 9 16,0 9-42-16,0-17-57 15,0-2 29-15,0-4 0 0,0-9-64 0,0-3 55 0,2-9 14 16,-2-4 1-16,1-2-81 0,-1-5 40 15,0 0 30-15,0-5-119 0,-1-11 60 0,-9-9 2 16,0 3 25-16,-6-5-170 0,1-1 90 0,-4-1 19 16,1 4 35-16,-5 2-50 0,-1 4 38 0,-1 6 0 15,5 8 176-15,-3 1-77 0,4 3-27 0,5 1 1 16,2 0 286-16,3 12-142 0,5 7-79 0,2 0 100 16,2 6-82-16,0-1-19 0,7-2-27 0,9 1 129 15,0-2-67-15,3-5-26 0,6 4-9 0,-1-6-219 16,2-3 92-16,2-3 48 15,2-5 22-15,1-3-515 0,-1 0 222 0,-2 0 143 16,0-1-505-16</inkml:trace>
  <inkml:trace contextRef="#ctx0" brushRef="#br0" timeOffset="22420.31">24248 3682 1282 0,'2'-5'0'0,"-1"3"0"0,8 2 0 16,3-2 0-16,4 2 0 0,-3 0 0 0,4 0 0 0,1 0 0 0,3 0 104 0,0 0-36 0,-1 6 0 0,-1 2-4 0,2-2 0 0,-3 0-23 15,2 2-8-15,-2-2-383 16,1-1 192-16,-3-2 95 0</inkml:trace>
  <inkml:trace contextRef="#ctx0" brushRef="#br0" timeOffset="22577.88">24746 3356 715 0,'0'-6'0'0,"0"4"0"0,-4 2 0 0,-4 7 0 0,-4 20 0 0,-7 13 508 0,-4 16-237 15,-2-4-111-15,-11 20 347 0,1-3-236 0,-1 2-120 16,-8 14-59-16,0-5-13 0,3 0-15 0,-14 21-9 16,9-7-22-16,-3-4-164 0,15-19 82 0,2-3 41 15,13-19 8-15,4 0-585 0</inkml:trace>
  <inkml:trace contextRef="#ctx0" brushRef="#br0" timeOffset="22734.47">24630 4261 2167 0,'0'-11'0'0,"5"9"0"0,11 0 0 0,-4-2 0 0,-4-2 0 0,-7 1 0 0,1-1 251 16,-2-5-109-16,0-7-54 0,2 1-179 0,-2-1 58 16,0 2 33-16</inkml:trace>
  <inkml:trace contextRef="#ctx0" brushRef="#br0" timeOffset="52741.49">19992 4302 95 0,'0'0'0'0,"0"0"0"0,0 0 0 0,-2 0 0 0,2 0 61 15,0 0-5-15,0 0-39 0,0 0 0 0,0 0 91 16,0 0-38-16,0 0 9 0,0 0-16 0,0 0 0 16,0 0-31-16,0 0 25 0,0 3-1 0,0-3-15 15,0 0-9-15,0 1 57 0,0-1-28 0,0 1 0 16,2-1-29-16,0 0 33 0,-1 0-9 0,1 0-23 15,0 0-1-15,0 0 43 0,1 0-22 0,-1 0 9 16,-1 0-29-16,1 0 43 0,0 0-22 0,-2 0 6 16,2 0 9-16,0 0-28 0,-1 0-8 0,3 0 35 15,0 0-35-15,-1 0 0 16,1 0-1-16,2 0-10 0,0 0 10 0,1 0 1 16,0 0 0-16,2 0-2 0,0 0 2 0,0 0 8 15,0 0-34-15,1 0 26 0,-1 0-1 0,0-1-25 16,3 0-5-16,1-2 36 0,-1-1-14 0,0 2-23 15,3-1 23-15,0 1 2 0,5 0 1 0,-2 0-44 16,6-1 18-16,1-1 1 0,2 1 15 0,-2-2-22 16,1 3 23-16,4-1-7 0,-1 0-24 0,-1 0 0 15,0 1 22-15,-1 0-21 16,-1 1-1-16,2-2 17 0,-4 3 5 0,-1 0 13 16,1 0-17-16,3 0 3 0,-7 0-4 0,8 0 28 15,-3 0-24-15,3 0 0 0,2 0-1 0,0 0 33 16,0 0-28-16,4 0 0 0,-2 0 15 0,2 0-11 15,-1 0-5-15,1 0 8 0,-2 0 6 0,3 0-9 16,-3 0-2-16,-2 3-19 0,0 0 19 0,0 1 1 16,0 0 2-16,0-1-36 15,-3 4 32-15,3-6-2 0,0 3 1 0,0-1 34 0,2-1-31 16,0 0-5-16,3-2 5 0,0 0-4 16,1 0 1-16,-1 0 0 0,1 0 4 0,0 0-2 15,2 0-1-15,-1 0-29 0,-1-2 1 0,-3 0 28 16,-1 2 3-16,0-1-44 0,0 1 37 0,-4 0-3 15,2 0 2-15,1 0-13 0,-5 0 13 0,6 0-8 16,-2 0 6-16,0 0-5 0,0 0 4 0,0 0 6 16,-5 0-5-16,7 0 0 0,-4 0-1 0,-3 0 2 15,5 0-1-15,-3 0 1 16,-1 0 0-16,3 0-27 0,-3 0 0 0,0 0 24 16,1 0-39-16,-2 0-1 0,-2 0 37 0,5 0-5 15,-1 0-32-15,-1 0 30 0,3 0 3 0,-1 0-15 16,-6 0 12-16,6 0-6 0,-5 0 5 0,-2 0 8 15,-3 0-9-15,-3 0-4 0,-4 0 1 0,0 0 40 16,-3 1-36-16,0 1 3 0,-5 0-3 0,1-2 33 16,-2 2-30-16,-2-2 4 0,0 0 6 0,0 0-7 15,0 0-1-15,0 0 37 16,0 0 0-16,0 0-31 0,0 0-4 0,0 0 30 16,0-4-26-16,0-6 4 0,0-3-3 0,-6 5-670 0</inkml:trace>
  <inkml:trace contextRef="#ctx0" brushRef="#br0" timeOffset="94183.43">26800 3371 455 0,'-9'0'0'0,"0"0"0"0,1 2 0 0,1 0 0 0,1-1 0 0,-1-1 0 0,1 0 139 16,2 0-57-16,0 0-24 0,4 0-1 0,-2 0-24 16,2 0 0-16,0 0 211 0,0 0 34 0,0 0-122 15,0 0-62-15,4 0 81 0,8 2-72 0,1-2-26 16,6 4-9-16,5-2 38 0,0 2-37 0,6-3 1 15,4 1 63-15,2 0-42 0,7 0-33 0,-4-2 0 16,-3 0 31-16,4 0-28 16,-3 1 0-16,-1-1-20 0,-2 3-41 0,-4-1 33 15,-8 0 0-15,3 0-44 0,-5-1 23 0,-3 2 7 16,-4-1 14-16,-1-1-29 0,-3 1 1 16,-3-2 28-16,-3 2-75 0,1-2 31 0,-2 0 2 0,-2 0-1 15,0 0-60-15,0 0 39 0,0 0 11 0,0 0-2 16,0-5-206-16,0-1 109 0,-8-4 43 0,-1 4-378 15,-1 2 203-15,-2 1 113 0,-3 2 52 16,-1 1-161-16,-3 0 107 0,1 0 54 16,-3 3-302-16</inkml:trace>
  <inkml:trace contextRef="#ctx0" brushRef="#br0" timeOffset="94654.4">26808 3451 1614 0,'-17'0'0'0,"1"0"0"0,3 0 0 0,3 0 0 0,0 0 0 0,3 0 0 0,1 0 0 0,4 0 0 0,1 0 0 0,1 0 229 0,0 0-102 0,1 0-47 0,12 0 111 15,8 2-79-15,2 6-39 0,-3-1 58 0,6 3-54 16,1 1-21-16,-3 0-1 0,1 1 10 0,-2 0-32 16,-3 2 8-16,4 1-8 0,-7-1-49 0,1-3 24 15,0 6 0-15,-4-4-54 0,0 0 47 0,-4 0-7 16,-1-1-54-16,-4 0 33 0,-3 1 24 0,0 1-12 15,-2 0-4-15,0 3-6 0,-15 4 0 16,-6 4-2-16,-7 1 88 0,-4 2-35 16,2-4 1-16,-11 8-31 0,6-4 106 0,-1-3-41 15,8-4-27-15,0 1 99 0,7-6-51 16,3 0-20-16,4-2 90 0,6-5-59 0,0-2-30 0,5-1-1 16,3-3 23-16,0 1-30 0,0-2 0 0,0 2-23 15,10-1 33-15,2-1 119 0,6 2-184 0,0-2 0 16,7 2 0-16,0-2 0 0,5-2 0 0,5 0 0 15,0 0 0-15,6 0 0 16,1 0 0-16,-3 0 0 0,3 0 0 0,-4 0 0 16,3-2 0-16,-6 0 0 0,-1 0 0 0,-9 0 0 15,-1 0 0-15,-3 2 0 0,-6 0 0 0,-3 0 0 16,-3 0-234-16,-6 0 181 0,-1 0 20 0,-1 0-132 16,2 0 73-16,-3-2 22 0,0 0-160 0,0-4 98 15,-3 2 50-15,0-4 17 0,1 3-540 0,2-6 286 16,0 1 144-16,2 0 71 0,15-3-585 0</inkml:trace>
  <inkml:trace contextRef="#ctx0" brushRef="#br0" timeOffset="94992.67">28080 3355 960 0,'0'0'0'0,"0"-3"0"0,0 3 0 0,0 0 0 0,2 0 0 0,2 0 0 0,4-2 0 0,6 2 338 0,1 0-144 0,8-2-85 0,1 0-38 16,3 1 164-16,3-1-101 0,2 0-51 0,-2-2 8 15,5 2-33-15,-3-2-1 0,2 0-47 16,-4 1 0-16,0-1 23 0,-5 3 8 16,2-4-108-16,-4 2 50 0,-3 1 25 0,2-1 0 15,-9-2-184-15,0 2 100 0,-2-1 9 0,-5 3 43 16,-1-2-334-16,-3 1 169 0,-2 1 39 0,0-1-252 16,-8 2 185-16,-9 0 92 0</inkml:trace>
  <inkml:trace contextRef="#ctx0" brushRef="#br0" timeOffset="95367.92">28128 3395 1116 0,'-10'0'0'0,"5"1"0"0,4 2 0 0,1-3 0 0,-2 0 0 0,2 0 0 0,0 0 0 0,0 0 0 0,0 4 0 0,3-1 391 0,9 5-184 16,3 0-87-16,3 2-43 0,1 2 151 0,4 1-97 15,-3 2-41-15,5 2-73 0,-4 0 15 0,-3 1 1 16,0 1-105-16,1 2 52 0,-9-1 34 0,4 1-7 15,-3 0-38-15,-4-1 32 0,-6 1 0 0,2 0 32 16,-3 0-129-16,0 4 17 16,-11-5 43-16,-6 2-27 0,-7 1 40 0,1-3-11 15,-3 1 17-15,-3-2 148 0,-1-1-69 16,4-3-29-16,0-2 200 0,6-4-103 0,-2 4-52 0,5-6-16 16,6-1 88-16,4 2-57 0,2-4-30 0,0-1 0 15,5 3 78-15,0-3-59 0,5 2-24 0,7 1 0 16,11 0 51-16,4-2-38 15,5-1 9-15,-2-1-16 0,9 0 0 0,-4-2-31 16,3 0-83-16,-2 3 42 0,2-3 28 0,-5 1-7 16,-1-1-229-16,-2 2 116 0,-9 0 64 0,5 0 10 15,-4-1-180-15,-2 2 76 0,-4-1 63 0,-2-2-16 16,-2 0-373-16,-3 0 212 0,2 0 97 0,-4 0 61 16,2-5-377-16,-2-3 214 0,3-6 109 0</inkml:trace>
  <inkml:trace contextRef="#ctx0" brushRef="#br0" timeOffset="95600.85">28769 3314 1803 0,'-2'-11'0'0,"2"11"0"0,0 0 0 0,2 0 0 0,5 0 0 0,3 0 0 0,3 0 0 0,1 0 0 0,7 0 251 0,8 0-113 0,1 4-53 15,12 2 143-15,-3-3-97 0,0 1-50 0,-5 0-15 16,1 0-87-16,-3 2 27 16,-7-5 0-16,-1 3 27 0,-1-2-68 0,-5 0 43 15,-2 0-9-15,-5-1-226 0,-4-1 130 0,0 2 65 16,-7-2-546-16,3 2 237 0,-3 0 135 0</inkml:trace>
  <inkml:trace contextRef="#ctx0" brushRef="#br0" timeOffset="95935.46">27694 4132 1578 0,'0'-16'0'0,"2"12"0"0,5 3 0 0,0-1 0 0,-2 0 0 0,-1 0 0 0,-2 0 240 0,0 2-103 16,-1 0 85-16,1 6-99 0,-2 4-45 0,0 10-23 15,-14 3 42-15,-9 8-32 0,-7 4 9 0,-6 1-42 16,-3 5-434-16,-8 6 217 16,6-3 108-16</inkml:trace>
  <inkml:trace contextRef="#ctx0" brushRef="#br0" timeOffset="192564.81">6772 14383 517 0,'0'-7'0'0,"0"4"0"0,0 2 0 0,0 1 0 0,0 0 0 0,0 0 0 0,2 0-17 0,-1 0 1 15,6 0 40-15,-5 0 26 0,4 1-25 0,-2 2 6 16,4-3-6-16,-3 1 79 0,5 1-35 0,1 0 0 16,2 0-36-16,4 2 71 15,0 0-39-15,5-1-9 0,4 1 21 0,-1 2-23 16,1-2 1-16,4 0-14 0,6-1 47 0,6 1-27 15,1-2-1-15,6-2 32 0,5 0-30 0,3 0 9 16,10-2-39-16,-3-3 23 0,3-1 0 0,3-4-22 16,2 3-1-16,1-1 42 0,1 1-8 0,2 3-33 15,-2 2 23-15,-6 2-1 0,-8 0-14 0,12 7-8 16,-10 5-39-16,0 0 0 16,2 5 39-16,3-3-32 0,5 1 8 0,-1-2 24 15,4-2 0-15,4-1-32 0,2-4 16 0,9-3 11 16,-13-3-14-16,21 0 11 0,-12 0-30 0,-13-1 26 15,5-7-47-15,-7 3 0 0,-12 2 38 0,2 1 1 16,-3 2 47-16,-6 0-21 0,-2 0 3 0,-4 0-24 16,-8 8 13-16,3 0-11 0,-5-1 3 0,-4 0-32 15,-2 1 3-15,-2-1 27 0,-3-3 11 0,1 4-33 16,-6-6 1-16,3 2 21 0,0-4-41 16,1 0 0-16,-4 0 25 0,7 0 8 15,-8 0 35-15,4-2 0 0,-3-5-40 0,-1 0-14 16,-1 0 22-16,-2 1-4 0,-7 1 3 0,-1 1-74 15,-2 2 35-15,-5-1 0 0,1 2 38 0,0 0-118 16,-2 1 51-16,0 0 28 0,-9 0-463 0,-7 2 229 16,-3 18 96-16</inkml:trace>
  <inkml:trace contextRef="#ctx0" brushRef="#br0" timeOffset="193765.26">18485 14184 138 0,'-9'-5'0'0,"0"0"0"15,3 2 0-15,0 1 0 0,3 1 0 0,-1-2 134 0,0 2-51 0,3 1-16 0,-1-3 14 0,2 3-24 0,0 0 0 16,0 0-25-16,0 0 71 16,0 0-27-16,0 0-8 0,2 0-35 0,5 0 34 15,4 0-34-15,4 0-1 0,2 0 73 0,2 0-40 16,2 0-1-16,5 0-31 0,-4 3 45 0,4 2-23 15,3 3 9-15,-1-1-11 0,4 0 1 0,0 3-22 16,0 0 1-16,1 0 33 0,1 2-25 0,0-1-9 16,6 2 1-16,1-1-4 0,5-5 4 0,4-1 0 15,8-6 47-15,15 0-47 0,3 0 0 0,17-5-1 16,-4-4 30-16,-1-6 1 0,-9 5-22 16,18-4-30-16,-21 6 1 0,7 2 21 15,-1 2-1-15,-1 0-40 0,-3 2 49 0,0 2-8 16,0 0 0-16,1 0-25 0,4 2 24 0,13 6 0 15,-16-3 4-15,22 2-15 0,-8 2 7 0,4-5-13 16,3 2-20-16,8 0 30 0,8-6 2 16,14 0-32-16,-7 0-1 0,0 0 29 0,5 0 0 0,-10-4-33 15,19 0-5-15,-14-1 30 0,-2-1 3 16,5 2-42-16,-3 1 39 0,-17 1-4 0,9 2 26 0,1 0-30 16,16 0 5-16,-9 3-4 0,0 6 35 15,-9-5-29-15,27 2-1 0,-3 1-42 16,-2-3 42-16,1 0 2 0,-2 0-2 0,-10-4-82 15,23 3 37-15,-38-2 19 0,3 0 0 0,-10 2-79 16,-9-1 45-16,-12-2 12 0,1 0-7 0,-5 0 17 16,-9 0 13-16,-1 0-27 0,-13 0 110 0,3-2-49 15,-8-2 3-15,-5 0-45 0,-2-2 85 0,-9 2-31 16,-3 1 0-16,-10-1-58 16,-3 2 25-16,-7 0 18 0,-5 1-233 0,-1-2 104 15,-4 2 52-15,0 1 20 0,-2 0-490 0,0 0 247 16,-17 9 124-16</inkml:trace>
  <inkml:trace contextRef="#ctx0" brushRef="#br0" timeOffset="199747.31">5147 15583 96 0,'-4'0'0'0,"0"0"0"0,3 0 0 0,-3 0 0 0,0 0 0 0,0 0 0 0,-2 0 0 0,4 0 0 0,-5 0 0 0,6 0 23 16,-9 0-26-16,6 0 1 0,1 0 83 0,0 0-34 15,1 0-3-15,-1 0-35 0,1-1 59 0,2-2-26 16,0 1 0-16,0 2 8 0,0-1-5 0,0 1-27 16,0 0 25-16,0 0 43 0,0 0-20 0,0 0 8 15,0 0 3-15,0 0-22 0,0 0 0 0,0 0-23 16,2 0 88-16,6 0-35 0,-1 0-31 0,4 0 1 15,1 0 68-15,2 0-44 0,-3 0-24 0,1 0 67 16,1 0-49-16,-1 0 0 0,-3 0-40 16,0 0 24-16,3 0 1 0,-1 1-17 0,0 1 19 15,2 1 1-15,2-3-28 0,6 0-1 16,3 0 40-16,5 0 8 0,2 0-48 0,5 0 1 16,0 0 21-16,3 0-22 0,-2 0 1 0,1-3-28 15,0 1-8-15,-2 1 36 0,-1 1-1 0,-4 0-37 16,-1 0 38-16,-6 0 8 0,2 0-64 0,-6 1 26 15,2 5-15-15,-8 0 38 0,0 0-71 0,-2-1 26 16,-4-1-3-16,3 2-3 16,-7-4 0-16,3 1 33 0,-5-3-9 0,2 0-21 15,-2 0 26-15,1 0-5 0,0 0 4 0,2 0 15 16,-4-2-17-16,3-1-1 0,-3-3 2 0,1 4-62 16,0 0 29-16,-2 1-2 0,0 1-422 0,0 11 193 15</inkml:trace>
  <inkml:trace contextRef="#ctx0" brushRef="#br0" timeOffset="200757.78">16227 15625 437 0,'0'-10'0'0,"0"5"0"0,0 0 0 0,0 4 0 0,0-1 0 0,0 0 0 0,0 1 0 0,0-1 0 0,0 0 30 16,0-1-1-16,0 2 7 0,0-1 30 0,0-3-37 15,0 3 1-15,0-4 43 0,0 4-1 0,0-2-31 16,0 0-8-16,1 2 33 0,1 1 1 0,0-1-34 15,-2-1-1-15,2 2 33 0,0 1-9 0,0 0-24 16,1 0 38-16,4 0-1 16,2 0-36-16,3 0 8 0,6 0 24 0,5 0-33 15,0 0 1-15,4 0-24 0,-1 0 23 0,1 0 9 16,4 0-8-16,-2 0-35 0,3 0 35 0,0 0-1 16,1 0 9-16,13 0 25 0,-2 0-1 0,8 0-32 15,13-2 33-15,4-2-33 0,9-3 8 0,15-4-8 16,-5 0 3-16,2-3-3 0,4 1 0 15,0 0-1-15,-8 4-34 0,16-1 13 0,-23 5 0 0,2 1-65 16,-5 2 41-16,-6 2 15 0,-12 0 6 0,0 0-87 16,-3 0 46-16,-4 2 11 15,-6 3 0-15,-8 1 3 0,-2-3 0 0,0 4-7 16,-7-6 27-16,-6 4-14 0,1-5 9 0,-4 1-10 16,-2-1-49-16,-7 2 27 0,2 2 0 0,-4-1-293 15,-1 5 151-15,-2 2 66 0</inkml:trace>
  <inkml:trace contextRef="#ctx0" brushRef="#br0" timeOffset="209531.24">15351 14287 121 0,'0'-5'0'0,"-2"0"0"0,2 1 0 0,0 0 0 0,0-2 0 0,0 2 0 0,-2 2 0 0,2-2 14 0,0 3-1 0,-2-3-1 0,2 4 39 15,-1 0 4-15,1 0-37 0,0 0 1 0,0 0 38 16,0 0 0-16,0 0-33 0,0 0 5 0,0 0 40 16,0 0-21-16,0 0 0 0,0 0 24 0,0 0 0 15,0 0-28-15,0 0-11 16,0 0 25-16,0 0-1 0,0 0-24 0,0 0-1 15,0 0 9-15,0 0-8 0,0 0-1 0,0 0-31 16,0 0 0-16,0 0 31 0,0 0 9 0,0 0-18 16,0 0 10-16,0 0-1 0,0 0 22 0,0 0-23 15,0 0 0-15,0 0-1 0,0 0 23 0,0 0 1 16,0 0-23-16,0 0 8 0,0 0 4 0,0 0-10 16,0 0-1-16,0 0-13 0,0 0 13 0,0 0 1 15,0 0 8-15,0 0-34 16,0 0 25-16,0 0 1 0,0 0-42 0,0 0 0 15,0 0 39-15,0 0-2 0,0 0-59 0,0 0 26 16,0 0-7-16,0 0 14 0,0 0 17 0,0 0-2 16,0 0-8-16,0 0 21 0,0 0-20 0,0 0 4 15,0 0 22-15,0 0-21 0,1 0-2 0,1 0 1 16,0 0 47-16,4 4-22 0,-2-1 13 0,3 1-32 16,-1 0-13-16,1 1 14 0,3 0 7 15,1-2-28-15,-2 1 5 0,5 0 17 16,-3-1-2-16,3 1-32 0,-2-2 28 0,1 2 3 15,1-3-3-15,0 2-38 0,0 0 31 0,0-2 6 16,0 2-7-16,1-1 4 0,-2-1 3 0,2 4-3 16,1-3-18-16,-2-1 18 0,3-1-1 0,0 2 1 15,2-2 0-15,-1 2-1 0,1-2 0 0,0 0-15 16,1 0 15-16,0 2 3 16,-2-2-4-16,1 0-5 0,0 0 4 0,1 0 1 15,1 0-35-15,0 0 34 0,1 0-1 0,1 0 0 16,3 0-40-16,-1 0 39 0,1 0-3 0,-4 0-29 15,6 1 0-15,-7-1 24 0,2 3 3 0,-3-1-32 16,-3-1-4-16,-4 1 27 0,1 0 4 0,-3 1-16 16,-4-2 14-16,0 1-7 0,-4-2 23 0,-1 2-22 15,0-2 4-15,0 0-3 0,-2 0 45 0,0 0-41 16,0 0 0-16,0 0 96 0,0 0-45 0,0 0-17 16,0 0 0-16,0 0 49 0,0 0-33 0,0 0-5 15,0 0-4-15,0 0-187 16,1-2 82-16,1 0 44 0,0 1-264 0,3 1 135 15,7 5 75-15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37:32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14641 6614 697 0,'-27'-30'0'0,"6"17"0"0,9 10 0 0,4 3 0 0,5 0 0 0,1 0 0 0,2 0 0 0,0 10 0 0,0 2 0 0,5-3-10 0,6-1 22 0,1 2 0 15,1-4-128-15,3 0 65 0,-4-4 34 0,2 0 62 16,-3-2-34-16,-2 0 1 0,5 0 2 0,-2 0 116 16,4 0-56-16,-2-2-28 0,2-4-67 0,2 2 345 15,3 0-130-15,4-1-84 0,-1 0 83 0,0 1-81 16,3-2-39-16,3 2 0 0,0-1 5 0,2 1-8 15,1-2-37-15,9-1 20 16,-3 1 1-16,1 1-21 0,-5-3 8 0,11 1 23 16,-5 1 0-16,-2-1-31 0,3 1 26 0,-7 1-26 15,3-1 8-15,-1 0-8 0,1 3 26 0,-2-3 1 16,-1 3-27-16,1-3-1 0,-2 3 27 0,1-2-26 16,2 1-1-16,-2-2 1 0,1-1 5 0,1 0-5 15,0-2 8-15,1 2-33 0,6-2 1 0,-7 1 23 16,-1 0 1-16,7 1-32 15,-9 2 40-15,5-1-20 0,4 3-51 0,-3-2 23 16,-1 2 0-16,-1 2 24 0,7-2-43 0,-6 1 16 16,2 0 0-16,-7 0-13 0,6 2-1 0,-2-2 28 15,-1 2 4-15,2-1-7 0,3-2 5 0,-3 1-5 16,0 1 4-16,0-1 17 0,5 0-17 0,1 1-1 16,1-1 25-16,3 2 4 0,-1-3-26 0,-6 3 7 15,11 0-10-15,-3 0 8 0,-4 0-3 0,1 0-40 16,0 0 40-16,-5 0 3 0,8 0-3 0,-3 0-29 15,2 0 0-15,0 0 22 16,2 0 3-16,-1 0-10 0,1 0 8 0,0 0-5 16,1 0 38-16,1 0-36 0,0 0 2 0,0 0-2 15,4 0 41-15,9 0 4 0,-3 0-39 0,0 0 28 16,3 0-26-16,-10 0 9 0,17 0-7 0,-9 0-24 16,2-1 25-16,1-1 3 0,2 1-28 0,2-5 26 15,3 4-2-15,0-3-2 0,1 0-19 0,1 0 17 16,-2-3 2-16,3 0-4 0,-2 1 9 0,16-4-9 15,-8 3 2-15,-12 1 12 16,12-3-11-16,-5 2 0 0,-1-2-1 0,0 1 9 16,0 1-8-16,2 0 3 0,0 0-3 0,-2 3-26 15,-2-1 26-15,0 1 0 0,-2 1-22 0,-1 0 20 16,1-2 1-16,3 3-1 0,0 1-4 0,0-2 1 16,-3 0 3-16,-1 2-21 0,2 1 19 0,-10-4-1 15,16 4 0-15,-6-3-13 0,1 2 13 16,-3 0-1-16,-1 1-4 0,-11 1-2 15,13 0 6-15,-7 0 0 0,-3 0-29 0,1 0 27 16,3 0 0-16,-7 0-1 0,13 0-9 0,-9 0 9 16,-2 0 0-16,0 0 4 0,-2 0-4 0,-6 0-2 15,7 0-1-15,6 0 15 0,-5 0-12 0,-2 0 0 16,-5 0 24-16,2 0-23 0,-2 0 1 0,-1 0 0 16,-1 0 4-16,-3 0-3 0,-6 0 1 0,8 0-2 15,-3 1-1-15,1-1 2 16,0 0 0-16,1 2 0 0,0-2 0 0,-1 0 0 0,-1 0-1 15,1 2 32-15,1-2-1 0,-1 0-28 16,-8 3 9-16,11-2-8 0,-5 0 3 0,0-1-3 16,1 2-48-16,-2-2 22 0,-5 0 2 0,9 0 23 15,-5 0-18-15,-1 0 16 0,2 0-5 0,0-2 3 16,-7 1 21-16,13-5-1 0,-5 3-31 0,0-2 71 16,1 2-28-16,1-1-1 0,-6 3-21 0,6-2 24 15,-4 2 12-15,-11-1-36 0,5 2-31 0,-4 0 33 16,0 0 12-16,-3 0-10 0,1 0-41 0,-2 0 0 15,0 0 34-15,0 0-3 16,1 0 1-16,1 0 2 0,0 0-10 0,1 0 19 16,-1 0-16-16,1 0 3 0,-3 0-5 0,-2 0 32 15,-2 0-24-15,-3 0-1 0,-4 0-9 0,2 0 10 16,-1 0 4-16,1 2-3 16,-3-1-31-16,5 2 30 0,-1-2-1 0,2-1 0 0,5 2 3 0,1 0-4 15,-1 0-4-15,3-2-2 0,3 1 3 16,2-1 2-16,-2 0-3 0,0 0-23 0,0 0 25 15,-3 0 0-15,-2 0-10 0,-11 0 10 16,4 0-1-16,-4 0 0 0,-2-1 31 0,-4-1 0 16,-3 0-30-16,-1 2 35 0,-2 0 1 0,-2 0-32 15,1-2 2-15,-2 2-20 0,-1 0 21 0,-1 0-1 16,1 0 8-16,-1 0-28 0,-3 0 0 0,1 0 24 16,1 0-123-16,-1 0 56 0,-2 0 23 0,0 0 5 15,0 0-62-15,0 0 29 0,0 0 23 0,0 0-54 16,0 0 38-16,0 0 4 0,0 0 1 0,0 0-293 15,0 0 155-15,0-1 69 16,-10-2 46-16</inkml:trace>
  <inkml:trace contextRef="#ctx0" brushRef="#br0" timeOffset="20930.34">17494 10834 1176 0,'0'0'0'0,"0"0"0"0,0 0 0 0,0 6 0 0,0 5 0 0,0 0 0 0,2 3 0 0,9 4 0 0,2 3 430 0,2-3-198 0,4 3-100 15,0 1-50-15,-1-1 234 0,3 2-134 0,0-2-78 16,-1-1-36-16,1-1-17 0,-3-2-19 0,0-3 1 16,-1 4-283-16,-2-3 137 0,0-1 73 15,-2-2-159-15,-2-1 116 0,-3-7 58 16,1 2 37-16,-2-6-584 0,3 0 275 0,-2-2 108 16</inkml:trace>
  <inkml:trace contextRef="#ctx0" brushRef="#br0" timeOffset="21412.39">17501 10805 515 0,'-9'0'0'0,"5"0"0"0,3 0 0 0,-1 0 0 0,2 0 188 0,-2 0-78 0,2 0-38 15,0 0-1-15,0 0 198 0,11-1-122 0,4-5-57 16,7 1-29-16,1-1 96 0,2 2-62 0,-4-1-67 16,4 3 4-16,0-2 1 15,-4 2 0-15,-3 0-63 0,-1 2 31 0,-4 0 8 16,1 0 24-16,-5 2 9 0,-4 6-10 0,1 5 1 16,-5 0 0-16,-1 2 60 0,0 2-24 0,-3 5-40 15,-6 0 201-15,-4 3-99 0,-4-1-49 0,-3 3-17 16,2-1 97-16,-3 0-64 0,1 1-33 0,-1-5-100 15,0 1 34-15,5-4 8 0,-5 3 25 0,4-9-341 16,0 0 170-16,0-3 86 0,2-5 43 0,6-1-253 16,1-4 94-16,1 0 85 0,5-5-472 15,2-10 261-15,0-8 132 0,11 1 56 0</inkml:trace>
  <inkml:trace contextRef="#ctx0" brushRef="#br0" timeOffset="21585.95">17805 10793 1755 0,'16'0'0'0,"2"0"0"0,-2 0 0 0,-2 0 0 0,2 0 0 0,0-6 0 0,2-3 0 0,0 1 0 0,1 0 424 0,0 1-196 0,-1 1-98 15,0-1-40-15,-2 1-82 16,-1 0-1-16,0 5 26 0,-5-3-175 0,-1 2 87 16,-3 0 53-16,-3 2-530 0,-1 0 283 0,0 0 141 15,-2 0 70-15,0 0-582 0,0 0 286 0</inkml:trace>
  <inkml:trace contextRef="#ctx0" brushRef="#br0" timeOffset="21887.53">17993 10473 1237 0,'-7'-2'0'0,"1"2"0"0,5 0 0 0,-3 2 0 0,2 10 0 0,2 1 0 0,0 7 0 0,0 5 0 0,2 5 522 0,5 9-244 0,2 1-123 15,0 5 241-15,5 1-181 0,-3 5-84 0,1-2-52 16,-3-1 33-16,0-2-39 0,1-4 0 0,-4-7-160 15,-1 3 69-15,-3-3 21 0,0-1 0 0,-2-4-215 16,0 0 123-16,0-6 60 0,-6-3 40 0,-6-4-305 16,2-7 156-16,-5-5-1 0,-1-5-119 15,-2 0 110-15,3-15 49 0,-6-9 37 16,4-4-80-16,2-5 54 0,0 1 28 0,2 3 4 16,5 5-9-16,-1 0 33 0,4 6-1 0,1 7 148 15,2-2-73-15,2 5-38 0,0 2-8 0,0 3 284 16,4 1-152-16,9 0-42 0,-2 0 128 0,6 2-78 15,0 0-52-15,0 0 3 0,2 0-347 0,-1 0 157 16,3 0 67-16,0 0-288 0,3 0 176 0,2-2 74 16</inkml:trace>
  <inkml:trace contextRef="#ctx0" brushRef="#br0" timeOffset="22195.72">18409 10325 1412 0,'9'-6'0'0,"0"5"0"0,5 1 0 0,-7 0 0 0,0 0 0 0,-1 5 0 0,0 4 0 0,0 2 233 0,-1 3-105 0,-1 1-47 16,-1 3-159-16,-1 0 55 15,-2 10 29-15,0-7-175 0,0 7 97 0,-5-5 52 16,-6 4 27-16,-5-4-476 0,2-2 231 0,-4-7 114 16,0 1 59-16,-3-4-131 0,2-2 81 0,1-6 41 15,2 1 1-15,5-2 255 0,-2-2-103 0,4 0-56 16,3 0 463-16,4 0-257 0,2 0-83 0,0 0 341 15,2 0-232-15,13-4-111 0,8-4-56 0,3 1 96 16,0-3-76-16,3 3-29 0,1-1-9 0,-2 2 75 16,-2 1-57-16,-6 3-27 15,1-2-148-15,0 2 68 0,-6 1 21 0,-2-1-459 16,-3 0 245-16,-3 2 122 0,-2 0 57 0,-3 0-624 16,-2 0 303-16,0 2 161 0,-2 3 80 0</inkml:trace>
  <inkml:trace contextRef="#ctx0" brushRef="#br0" timeOffset="22369.26">18266 10646 998 0,'-9'11'0'0,"5"5"0"0,4-3 0 0,0 2 0 0,0-1 0 0,0 5 0 0,4 2 0 0,7 2 220 16,-2 3-94-16,1 2-46 0,-1 2 297 0,-4 0-164 16,-1 2-94-16,1 0-43 0,-5 0 20 0,0-2-32 15,0-4 8-15,0 4-265 0,0-3 113 0,-7-7 57 16,0 1 27-16,-2-6-433 0,1-6 238 0,-2-5 75 15,5-4 69-15,-1 0-484 0,1-12 241 0</inkml:trace>
  <inkml:trace contextRef="#ctx0" brushRef="#br0" timeOffset="22505.89">18322 10880 1306 0,'8'-1'0'0,"1"1"0"0,1 0 0 0,-5 0 0 0,2 0 0 0,1 0 0 0,0 0 0 0,-3 0 182 0,3 0-75 0,1 5 273 16,3 2-174-16,-5-2-87 0,0 3-35 0,3-1-218 15,-2 2 83-15,-3-4 42 0,2 1 21 0,-1-2-552 16,0-2 294-16,1-2 135 0</inkml:trace>
  <inkml:trace contextRef="#ctx0" brushRef="#br0" timeOffset="22638.54">18531 10789 541 0,'0'0'0'0,"0"0"0"0,0 2 0 0,-2 1 0 0,0 3 0 0,-1-2 433 16,3 2-199-16,0-1-101 0,0 1 170 0,0-1-139 15,0 3-65-15,0-2-33 0,5 0-100 0,4-1 33 16,0-2 9-16,3-1-484 0,1-2 254 0</inkml:trace>
  <inkml:trace contextRef="#ctx0" brushRef="#br0" timeOffset="22902.34">18698 10739 775 0,'0'-1'0'0,"2"1"0"0,-1 0 0 0,-1 0 0 0,0 1 0 0,0 11 0 0,0 2 0 0,0 0 416 0,0 5-183 0,0 5-104 15,-9 1-48-15,-2 1 117 0,-2 2-83 0,0 0-33 16,-3 1-28-16,0-3-1 16,0 0-20-16,-2-3-389 0,1-2 194 0,-2-7 106 15,-5 4 40-15,1-5-48 0,2-4 48 0,1 1-1 16,-1-5 21-16,2 1-33 0,5-4-23 0,5 1 0 16,-2-3 29-16,6 0 413 0,1 0-197 0,4 0-87 15,0 0 293-15,2 0-184 0,16 0-91 0,5 0-45 16,4-3 61-16,5-3-45 0,1-1-36 0,3-3-52 15,0 3 26-15,2-3-1 0,-3 2 1 0,1 3 8 16,-1 0-8-16,-3-3 0 0,0 1-1 0,-4 3-254 16,1-1 127-16,-7 2 72 0,1-1-1354 15</inkml:trace>
  <inkml:trace contextRef="#ctx0" brushRef="#br0" timeOffset="23279.43">19245 10336 1255 0,'-8'-11'0'0,"6"7"0"0,1 2 0 0,1 1 0 0,0 1 0 0,0 0 0 0,0 8 0 0,0 12 473 16,0 4-220-16,0 6-101 0,1 4 205 0,5 11-161 16,-1-1-82-16,1 0-22 0,-1 4-29 0,1-6 8 15,2 11-38-15,-3-10-59 0,1-9 29 0,-1 4 0 16,1-7 30-16,0-7-68 0,-2 1 29 0,-2-5 1 15,-1-8 38-15,1-3-66 0,-2-3 33 0,0-4 8 16,0-2-92-16,-9 0 46 0,-1-10 0 0,-3-9 1 16,3-1-98-16,-4-5 60 15,-1-2 25-15,-2-1-190 0,-2-1 99 0,-1 5 55 16,1 7 12-16,-6 0 12 0,1 9 0 0,0 7 29 16,1 1 1-16,0 5 66 0,1 12-42 0,3 6 9 15,2 3 247-15,4 0-140 0,4 2-64 0,7-2 365 16,2-2-179-16,0 5-69 0,4-6-67 0,10 0 84 15,5-5-73-15,2-3-36 0,1-3 8 0,8-3-260 16,-1-5 108-16,2-2 53 16,0-2 28-16,0 0-700 0,0-6 342 0,-1-7 135 15,0-4-350-15,-2-2 267 0</inkml:trace>
  <inkml:trace contextRef="#ctx0" brushRef="#br0" timeOffset="23495.39">19404 10671 1263 0,'0'-10'0'0,"0"6"0"0,2 1 0 0,1-3 0 0,5 2 0 0,4 1 0 16,2-1 278-16,3 2-127 0,4 2-59 0,3 0 339 0,-1 2-199 0,2 11-100 16,-7 0-41-16,5 7 59 15,-6 1-59-15,-4 0-29 0,-3-3 0 0,-5 6-131 16,-3-2 59-16,-2 0 17 0,0 5-61 0,-14-7 43 16,-4-2 22-16,-5-2 0 0,2-3-144 0,-11-1 78 15,2-4 45-15,0-2-334 0,2-4 166 0,8-2 36 16,-1 0 50-16,6 0-217 0,5-8 139 0,9-3 68 15,1-9 35-15,5-1-301 0,14-1 160 0</inkml:trace>
  <inkml:trace contextRef="#ctx0" brushRef="#br0" timeOffset="23677.9">19813 10492 1253 0,'2'-6'0'0,"-2"5"0"0,0 1 0 0,-13 0 0 0,-4 3 0 0,-5 13 0 0,1 3 0 0,-2 2 342 0,3 6-155 0,1 1-76 0,5 2 393 15,2-1-235-15,6-1-110 0,4 4-68 0,2-4 143 16,2-2-100-16,9 0-51 0,6-5-25 0,4 0-149 16,5-7 58-16,0 1 33 15,3-4-449-15,-1 0 240 0,0-2 122 0,2-4-666 16,0-2 324-16,0 0 197 0,0-3 100 0</inkml:trace>
  <inkml:trace contextRef="#ctx0" brushRef="#br0" timeOffset="24071.85">20137 10624 725 0,'0'-27'0'0,"0"3"0"0,-8 3 0 0,-2-5 0 0,1 8 0 0,-2 2 0 0,-1 2 0 0,2 4 344 0,0 5-155 0,-3 4-78 15,4 1-40-15,-3 0 261 16,-1 21-154-16,0 3-72 0,3 8 90 0,-1 8-82 16,4-1-40-16,2-5-2 0,2 5-8 0,3-1-31 15,0-5 0-15,3-1-28 0,6-4 28 0,2-8 8 16,4 0-9-16,1-6-131 0,2-4 65 0,-2-4 34 15,3-6-1-15,-1 0-205 0,-2-1 72 0,1-17 71 16,-2-6-236-16,-4-4 138 16,-1-4 43-16,-1-6 34 0,-5-5-97 0,-1-2 75 15,-1-4 36-15,-2-3-79 0,0-10 58 0,0 5 21 16,0-14 8-16,0 5-2 0,0 14-1 0,0-5 33 16,-3 18 51-16,1-1-34 0,-2 14 9 0,2 2-27 15,0 9 378-15,1 5-189 0,1 4-74 0,0 5 392 16,-2 1-202-16,-2 17-123 0,4 8-43 15,-2 4 182-15,1 7-120 0,-1 11-72 0,2 0-31 16,0 3 159-16,0 5-95 0,0-3-48 16,3 1-16-16,5-2 17 0,1 0-24 0,1-3 0 15,-1-1-154-15,4-2 65 0,-3-8 40 0,4 2-485 16,2-8 254-16,-2-5 128 0,1-8 46 0,2-4-659 16,1-8 324-16,0-6 180 0,3-2 85 0</inkml:trace>
  <inkml:trace contextRef="#ctx0" brushRef="#br0" timeOffset="24211.47">20388 10402 1420 0,'-5'-8'0'0,"1"4"0"0,1 2 0 0,1 1 0 0,-1 1 0 0,3 0 0 0,0 0 0 0,8 6 396 16,5 6-182-16,1 2-91 0,2 5-2 0,-1 0-44 16,0-3-14-16,4 9-326 0,-2-6 148 0,2-1 74 15,-5-3 37-15,5 0-607 0,1-4 303 0</inkml:trace>
  <inkml:trace contextRef="#ctx0" brushRef="#br0" timeOffset="24389">20751 10196 671 0,'2'-6'0'0,"0"4"0"0,-1 0 0 0,-1 2 0 0,0 0 0 0,-1 11 611 0,-8 11-289 0,-5 13-144 15,-3 4 251-15,-5 15-199 0,1-1-90 0,-11 20 444 16,-6 16-276-16,-1-1-138 0,-6 9-68 0,-2 7 26 15,-6 7 94-15,-9 20-222 0,4-1 0 0,1 7-554 16,7-5 310-16,10-10 139 16,17-26 77-16</inkml:trace>
  <inkml:trace contextRef="#ctx0" brushRef="#br0" timeOffset="31000.31">17667 12662 1200 0,'-12'0'0'0,"3"3"0"0,2-2 0 0,3 2 0 0,-1-3 0 0,4 0 0 0,-1 0 0 0,0 0 0 0,2 0 166 0,0 0-59 0,5 0-35 15,9-3-1-15,1-1-38 0,2-1 0 16,2 0 94-16,-1 1-39 0,2 2-32 15,-2 0 1-15,-1 2 14 0,-2 0 0 0,0 2-38 16,-2 9 30-16,-1 4-9 0,-5 4-21 0,-1 5 0 16,-5 3 39-16,-1 5 1 0,0 2-32 0,-3 8 30 15,-10-3 1-15,-1 4-39 0,-2 2 0 0,-1-2 27 16,0-6-19-16,-2 9-8 0,2-15-1 0,0 1-47 16,-2-5 24-16,5-11 0 0,-2-2-100 0,2-5 58 15,0-9 22-15,1 0 1 16,2-2-222-16,1-20 119 0,3-7 36 0,3-10-149 15,4-1 76-15,0-2 63 0,0 1 1 0,0 6-170 16,0 0 104-16,2 2 63 0,2 11 28 0,1 2 21 16,1 6 7-16,0 3 1 0,1 5 205 0,1 4-98 15,2 2-55-15,1 0-26 0,1 8 347 0,2 4-182 16,1 8-47-16,0 2 280 0,1 3-170 0,4 0-94 16,-2 1-48-16,3-2 35 0,-4-3-32 0,3 5-30 15,1-5 1-15,-5-3-54 16,2-2 1-16,1-4 32 0,-3 1-319 0,-2-3 155 15,-1-2 82-15,1-3-517 0,-7-2 252 0,2-3 153 16,-2 0 3-16,3 0-417 0</inkml:trace>
  <inkml:trace contextRef="#ctx0" brushRef="#br0" timeOffset="31162.88">17990 12772 1386 0,'-2'-3'0'0,"2"2"0"0,0 1 0 0,0-2 0 0,0 2 0 0,2-1 0 0,8-2 0 0,4 2 287 0,3-1-128 0,2 0-54 16,0 0 151-16,1 2-111 0,1 0-56 0,0 0-322 16,-3 0 134-16,-1 0 73 0,-2 0 26 0,-3 0-588 15,-1 0 296-15,-2 0 149 0</inkml:trace>
  <inkml:trace contextRef="#ctx0" brushRef="#br0" timeOffset="31456.37">18097 12500 576 0,'-10'-2'0'0,"5"2"0"0,1 0 0 0,2 7 0 0,0 8 0 16,2 6 415-16,0 3-191 0,0 4-88 0,4 4 132 0,5 2-118 15,5 8-59-15,-3-1 254 0,2 0-157 0,-2-3-69 16,2 10-47-16,1-6-6 0,-5 0-1 0,0-9-32 16,1 5 0-16,-5-4-151 0,-1-1 71 0,-2-5 40 15,0-6 0-15,-2 2-222 16,0-7 130-16,-6-6 75 0,-7-4-193 0,-2-5 73 15,-2-2 66-15,-5 0-25 0,3-9 32 0,2-5-8 16,-4-8 46-16,8 1 25 0,2 3-25 0,2-3 1 16,3 2-1-16,4 6 78 0,0-2-34 0,2 3-23 15,0 3 1-15,0 2 177 0,2 1-92 0,7 2-25 16,1 1 24-16,0 1-25 0,2 2-21 0,1 0-123 16,3 0 52-16,-2 0 21 15,4 0 33-15,-2-3-516 0,3-4 243 0</inkml:trace>
  <inkml:trace contextRef="#ctx0" brushRef="#br0" timeOffset="31758.24">18443 12366 1267 0,'7'-5'0'0,"2"3"0"0,1 2 0 0,-3 0 0 0,1 0 0 0,-5 7 0 0,3 4 0 0,0 1 181 0,0 3-75 0,-3-1-175 0,1 4 60 0,-2 0 16 16,-2 3 0-16,0 0-125 15,0-1 75-15,-9 3 38 0,-1-3 8 0,-7-2-300 16,3-4 152-16,-4-1 75 0,1-3 39 0,0-2-41 16,2-1-35-16,0-3 41 0,6-2 345 0,1 0-155 15,3 0-84-15,3-2-36 0,0 0 556 0,2 0-273 16,0 0-93-16,11 0-9 0,8 0-76 0,4-2-38 16,-3-2 8-16,8-1 134 0,0-1-90 0,1-2-45 15,-3 3-23-15,0-1 6 16,-5 3 8-16,1-1-36 0,-3-1-262 0,-2 4 131 15,-5-1 65-15,-1 0 33 0,-6 2-596 0,-1 0 300 16,-1 0 86-16,-3 0-399 0,0 0 288 0</inkml:trace>
  <inkml:trace contextRef="#ctx0" brushRef="#br0" timeOffset="31924.79">18370 12609 981 0,'-14'13'0'0,"5"0"0"0,3 4 0 0,4 0 0 0,2 1 0 0,0 1 0 0,2 3 0 0,7 7 230 0,2-1-98 0,3 4-50 15,-5 2-25-15,2 4 383 0,-3 5-208 0,-2-10-99 16,-3 6 150-16,-1 0-125 0,0-5-63 0,0-7-168 16,-2 5 48-16,0-13 29 0,0 2 0 0,0-10-394 15,-4-3 211-15,-1-7 114 0,-1-1 45 0,0 0-584 16,2-14 246-16,1-11 167 0</inkml:trace>
  <inkml:trace contextRef="#ctx0" brushRef="#br0" timeOffset="32067.44">18425 12847 1028 0,'10'-2'0'0,"1"0"0"0,-2 2 0 0,0 0 0 0,0 2 0 0,-2 7 0 0,0 1 323 16,3 1-148-16,-1 0-72 0,0 1 349 0,-1-1-209 15,2 2-106-15,-3-3-133 0,0 3 28 0,2-5 1 16,-4-3 0-16,0-1-521 0,1-4 260 0,1 0 139 16,-1 0 56-16,0-2-624 0</inkml:trace>
  <inkml:trace contextRef="#ctx0" brushRef="#br0" timeOffset="32190.1">18623 12787 1059 0,'0'0'0'0,"0"0"0"0,0 0 0 0,0 2 0 0,0 3 0 0,0 3 0 0,0-2 0 0,0 1 0 0,0-1 309 0,0 2-141 0,0-2-68 16,2 0-67-16,3 0 0 0,1-1 0 0,1-3-458 16,5 1 224-16</inkml:trace>
  <inkml:trace contextRef="#ctx0" brushRef="#br0" timeOffset="32460.39">18814 12700 979 0,'4'4'0'0,"1"6"0"0,3 3 0 0,-5-2 0 0,-2 4 0 0,1 1 0 0,-2 4 0 0,0 5 350 16,-3 0-159-16,-9 5-79 0,1 1-31 0,-5 2-120 16,0-1 36-16,-3 3 0 0,0-6-189 15,-3-1 112-15,-1-1 65 0,-2-5-104 16,-1-3 73-16,0-3 37 0,2-2 0 0,1-7-60 15,0 0-13-15,3-2 37 0,3-3 0 0,6-2 304 16,-1 0-136-16,5 0-85 0,3 0 493 0,4 0-256 16,0 0-108-16,2-2-67 0,17-3 113 0,3 1-89 15,1 0-38-15,9 0 38 0,-2 2-45 0,2 1-23 16,-1-2 0-16,3 3-50 0,0 0 35 0,1 0-8 16,-4 0 0-16,1 0-437 0,-3 0 218 0,-4 0 109 15,-2 0 64-15,0-1-842 0</inkml:trace>
  <inkml:trace contextRef="#ctx0" brushRef="#br0" timeOffset="32716.7">19047 12821 1795 0,'0'0'0'0,"0"0"0"0,0-3 0 0,6 2 0 0,5-1 0 0,2 1 0 0,4-2 0 0,2 1 0 0,5 1 625 0,1-1-296 0,-1 0-149 16,3 2 21-16,-3 0-84 0,-2 0-34 0,3 0-314 16,-3 0 131-16,-1-2 67 0,-4 0 33 0,-6-1-285 15,-1 0 167-15,-5 2 71 0,-3-3 40 0,0 0-60 16,-2-4-33-16,0 3 52 0,-2-1-32 0,-5-1 8 16,0 1 40-16,-2 3-1 15,2-3 120-15,3 2-68 0,1 2-22 0,3-1-365 16,0 2 167-16,0 1 84 0</inkml:trace>
  <inkml:trace contextRef="#ctx0" brushRef="#br0" timeOffset="33239.61">19823 12101 1321 0,'-6'-7'0'0,"4"3"0"0,2 2 0 0,-2 1 0 0,2 1 0 0,0 0 0 0,0 0 0 0,0 0 133 0,2 3-50 0,8 14-25 16,-1 5 139-16,-2 6-74 0,3 6-49 0,0 10 55 16,-5 3-47-16,0 3-25 0,-1 5 0 0,-2 1 10 15,0 1-9-15,1-1-25 0,-2-3 0 0,1-5 3 16,0-2-3-16,0-14 8 0,-2 5 17 0,0-13-1 16,0-2-24-16,0-6 0 0,0-5 39 15,0-5 9-15,0-5-49 0,0-1-2 16,-4 0 2-16,-4-5 1 0,-1-10 0 0,0-2-128 15,0-2 59-15,-5-5 35 0,-1 2 0 0,0-1-250 16,0 2 133-16,-4 0 47 0,2 8-146 0,-3 3 86 16,-1 9 53-16,0 1 0 0,1 0 68 0,-1 12 8 15,6 12-31-15,2 0 238 0,5 3-119 0,5 1-59 16,3-4-38-16,0 6 364 0,2-3-178 0,10-5-52 16,7 0-56-16,4-5 142 0,-1-2-80 15,6 0-52-15,1-8-22 0,-1 0-211 0,0-7 94 16,0 0 48-16,-3 0-582 0,5-2 290 15,-4-11 159-15,-4-6-394 0,1-2 254 0</inkml:trace>
  <inkml:trace contextRef="#ctx0" brushRef="#br0" timeOffset="33452.07">20033 12553 1432 0,'4'-3'0'0,"7"1"0"0,-2 1 0 0,1-2 0 0,3 2 0 0,3 1 0 0,-4 0 0 0,5 0 0 0,2 4 481 0,0 5-216 0,-1 6-120 15,-2-2-56-15,-3 6 167 0,-2 2-111 0,-1-1-57 16,-7 2-38-16,-1 2-18 0,-2 1 1 0,0-2-39 16,-13 0 1-16,-2-1 37 0,-3-5 9 0,-5 1-176 15,0-4 83-15,2-5 43 0,-1 0 20 0,1-8-349 16,2 0 122-16,4-1 106 0,6 0-394 0,1-1 236 16,4-11 117-16,4 0 60 15,0-6-361-15,12-4 214 0</inkml:trace>
  <inkml:trace contextRef="#ctx0" brushRef="#br0" timeOffset="33636.57">20355 12471 1184 0,'1'-11'0'0,"-1"2"0"0,0 1 0 16,-3 3 0-16,-8 1 0 0,-5 2 299 0,2 2-125 0,-2 2-75 0,-5 17 194 0,5 3-131 0,-3 8-64 16,2 2-33-16,4 2 258 0,3 2-149 0,5 0-71 15,3-1-16-15,2-3-28 16,0-2 1-16,6-8-19 0,10 5-329 0,3-7 160 15,4-4 80-15,2-6-512 0,0-2 283 0,3-4 158 16,2-4-30-16,0 0-482 0,1-8 299 0,-1-6 149 16</inkml:trace>
  <inkml:trace contextRef="#ctx0" brushRef="#br0" timeOffset="34000.6">20647 12562 1015 0,'3'-25'0'0,"-3"0"0"0,0 3 0 0,0 1 0 0,-7 3 0 0,-4 3 0 0,1 4 0 0,-6 3 0 0,1 6 212 0,0 2-94 0,0 0-42 15,-4 11-22-15,2 10 228 0,2 5-125 0,1 6-54 16,2 2 104-16,1 9-86 0,7-9-45 0,1 2-5 16,3-3-1-16,0-8-29 0,2 5-8 0,10-8-94 15,1-7 47-15,3-2 23 0,0-6 0 0,3 0-174 16,-2-7 95-16,-2 0 38 0,2-2-90 0,0-17 34 16,-2-3 46-16,-2-7-30 0,-1 0-197 15,-1-8 110-15,-2-4 63 0,-2 0-102 16,1-4 83-16,-4-6 33 0,0-1 29 15,-1-10-94-15,-1 0 58 0,0-1 27 0,0 10 1 0,0 5-20 16,-1 1 9-16,-1 10 39 0,0 14 106 0,0 8-52 16,0 4-28-16,0 6-7 0,-3 5 442 0,-3 2-193 15,1 26-126-15,-2 7 384 0,0 5-229 0,5-1-108 16,0 14-66-16,2-1 236 0,0 4-146 0,0 11-74 16,0-13-28-16,2 6 75 15,8-3-60-15,-1-3-30 0,4-6-212 0,1-2 91 16,-1-12 54-16,0 5 14 0,2-7-219 0,0-4 121 15,-4-10 61-15,0-1 29 0,1-11-572 0,1-6 211 16,-1 0 166-16,-1-16-401 0</inkml:trace>
  <inkml:trace contextRef="#ctx0" brushRef="#br0" timeOffset="34132.25">20893 12423 1130 0,'0'0'0'0,"0"0"0"0,0 6 0 0,0 4 0 0,2 4 0 0,4 2 0 0,2 3 409 0,1 0-188 0,3 0-94 15,-1 2-40-15,1-3-28 0,0 1 9 0,1-2-35 16,1-2-543-16,0-2 271 0,0-7 136 0</inkml:trace>
  <inkml:trace contextRef="#ctx0" brushRef="#br0" timeOffset="34282.85">21222 12175 1239 0,'2'-4'0'0,"0"4"0"0,-2 0 0 0,0 13 0 0,-2 15 0 0,-14 12 0 0,-7 12 0 0,-11 31 703 16,-5 5-336-16,-12 33-166 0,-4 5 461 0,-14 38-315 16,7-20-149-16,-17 41-86 0,9-18-290 0,3 12 106 15,3 8 52-15</inkml:trace>
  <inkml:trace contextRef="#ctx0" brushRef="#br0" timeOffset="90175.81">9054 14310 303 0,'0'0'0'0,"0"0"0"0,0 0 0 0,0 0 0 0,0 0 0 0,0 0 0 0,0 0 84 16,0 0-31-16,0 0 0 0,0 0 3 0,0 0-24 15,0 0 0-15,0 0 8 0,0 0 22 0,0-2-30 16,1-1 1-16,1 2 0 15,0-1 30-15,0 2-22 0,0-1-8 0,-2 1-3 16,0 0 3-16,0 0-1 0,0 0 1 0,0 0-6 16,0 0 5-16,0 0 1 0,1 0 0 0,-1 0-6 15,0 0 6-15,2-3 8 0,0 3-7 0,1-1-3 16,1 1 2-16,-3-2-6 0,3 0 41 0,0 0-28 16,-1 1-8-16,-1-2-35 0,2 2 36 0,-2-1 1 15,-1 0 7-15,1 2-44 16,0 0 34-16,-2-2-1 0,0 2 1 0,3 0-26 15,-3 0 32-15,0-3-12 0,2 3-2 0,-1-1 1 16,1 1 3-16,2-1-8 0,0-1-13 0,-1-1-10 16,1 2 28-16,0 1-26 0,-1-1 1 0,0 1 21 15,0-3 6-15,1 3-39 0,0 0 1 0,-2-2 23 16,3 2-12-16,-1-2 13 0,4 2 5 0,-1-2-8 16,0 0 5-16,1 0-6 0,2 2 4 0,3-2-3 15,-4 2-6-15,3-1 7 0,0 1 1 16,-3 0-33-16,5 0 32 0,-3 0 0 15,-2 0 2-15,3 0-34 0,-1 0 30 0,3 0-2 16,-4 0-4-16,1 0 3 0,5 0 3 0,-3 0-6 16,4 1 43-16,-1 1-39 0,2-2 0 0,1 0 0 15,1 0 26-15,-1 0-22 0,1 0-2 0,-1 0 27 16,0 0-25-16,0 0 4 0,-2 0 6 0,-1 0-8 16,2 0-1-16,-4 0 5 0,0 0-3 15,-1 0-22-15,-1 0 24 0,0 0-2 0,-1 0-18 0,3 0 15 16,0 0 1-16,2 0-3 15,0 0-8-15,2 0 10 0,1 0-3 0,1 0-6 16,1 0 7-16,-2 0 1 0,3 0 0 0,-1 0-30 16,0 0 27-16,-1 0 1 0,1 0-7 0,1 0 6 15,-5 0 0-15,2 0 0 0,-1 0-11 0,3 0 10 16,-3 0-1-16,0 0-8 0,1 0 8 0,2 0 1 16,-3 2-3-16,5 0-15 0,0 0 17 15,-1 0-1-15,0 0 1 0,7 1-17 16,-5-2 14-16,1 0 1 0,-2 2-3 0,2-3-6 15,-4 2 6-15,4-1 2 0,-3 0-5 0,4 4 5 16,-7-3-2-16,6 0 1 0,-3 2 0 0,0-3 0 16,5 3 0-16,-3-1 0 0,-2 1 0 0,1-1 0 15,5 2 0-15,-3-1 0 0,1 0 0 0,3-1 0 16,-1-1-17-16,0 0 16 0,4-1 1 0,0 2-1 16,0-3-9-16,0 0 9 0,-2 0-1 0,-2 0 6 15,4 0-6-15,-5 0 0 16,1 0 0-16,1 0 4 0,-3 0-4 0,-3 0 0 15,5-3-1-15,-3 2 29 0,-2-1-25 0,-2 0-2 16,2 0 28-16,0 2 1 0,3-1-22 0,-2-1-4 16,4 0 37-16,1-1-1 0,1 3-28 0,2-1-1 15,0-1 6-15,1-1-6 0,-1 2 5 0,0-1-27 16,-2 1 2-16,-5 1 22 0,-1 0 0 0,-1 0-42 16,-5 0 38-16,0 0 0 0,-7 0-5 0,-2 0-25 15,1 0-9-15,-5 0 34 16,1 0-19-16,-5 0 17 0,1 0-8 0,0 0 5 15,0 0-1-15,-2 0 2 0,0 0-2 0,0 0 43 16,0 0 1-16,0 0-38 0,0 0-2 0,0 0 28 16,0 0 6-16,0 0-31 0,0 0 37 0,0 0-25 15,0 0-6-15,0 0 9 0,0 0-271 0,0 0 125 16,0 0 59-16,0 13 25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40:16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6566 13462 627 0,'-3'0'0'0,"-1"6"0"0,1-3 0 0,0-2 0 0,0 2 0 0,-1 0 0 0,3-1 0 0,-2 0 0 0,3 0 134 0,0-1-50 0,0-1-26 16,0 2 8-16,0 1 4 0,0-3 0 0,3 1-37 15,2-1 67-15,4 0-33 0,-2 0 7 0,7 0 28 16,-3 0-35-16,0 0 0 0,3 0-34 0,-5 0 44 16,2 0-14-16,3 0-8 0,-1 0-22 0,1 0-26 15,-4 0 26-15,4 0 0 0,-3 0-18 0,3 0-9 16,-1 2 27-16,-3-2 0 15,2 2-118-15,-3 0 53 0,0 1 39 0,-1-3-196 16,-1 2 100-16,-1 0 30 0,-2 0 30 0,-1-2-215 16,-1 0 106-16,0 2 38 0,0-2 36 0,-2 0-179 15,0 0 106-15,0-2 51 0,0-4-175 0</inkml:trace>
  <inkml:trace contextRef="#ctx0" brushRef="#br0" timeOffset="359.81">6659 13285 476 0,'-8'4'0'0,"5"1"0"0,-1 1 0 0,0 1 0 0,3 0 155 0,-2 3-53 16,1 0-38-16,2 4 232 0,0 2-131 0,0 0-66 15,0 1-33-15,0 2 63 0,2 2-51 0,4-1-23 16,-2 7-1-16,0-9-158 0,-1 5 69 0,-1-1 41 16,0-1-245-16,0 0 135 0,-2-2 69 0,0-1 34 15,0 1-274-15,0-4 110 16,-6-2 79-16,-1-3-76 0,-3-3 65 0,-1-2 32 15,1-4 0-15,-3-1 53 0,-1 0-20 0,0 0-1 16,3 0 0-16,2 0 105 0,-3 0-53 0,3 0-34 16,1 0 288-16,3 0-147 0,1 0-74 0,3 0 343 15,-2 0-188-15,3 0-61 0,0 0-55 0,3 0 17 16,9 2-38-16,6 0 1 0,3-1-38 0,2-1 215 16,0 0-112-16,5 0-51 0,-8 0-27 0,5 2 26 15,-2-2-26-15,-3 2 8 0,-1 0-206 0,-2 0 87 16,-2 2 42-16,-1-1-310 15,-3 0 172-15,-2 2 98 0,-2 1-2 0,-3-3-190 16,-2 1 75-16,0-1 75 0,-2 2-16 0,0-3-232 16,-2-1 158-16,-7-1 75 0,-6 0 38 0</inkml:trace>
  <inkml:trace contextRef="#ctx0" brushRef="#br0" timeOffset="496.44">6690 13718 292 0,'-5'1'0'0,"1"6"0"0,3 0 0 0,-1 0 0 0,2 1 175 0,0 2-75 0,0 1-33 16,0-1-1-16,0 2 184 0,0-1-109 15,2 5-45-15,3-1-36 0,0 0 81 16,-1 0-53-16,1-1-28 0,-2 4-218 0,2-5 92 16,-4 2 49-16,1-4-357 0,0-1 197 0,-2-1 98 15,0-5 53-15,0-2-301 0</inkml:trace>
  <inkml:trace contextRef="#ctx0" brushRef="#br0" timeOffset="635.07">6669 13913 765 0,'1'0'0'0,"3"0"0"0,2 0 0 0,-1 0 0 0,2 0 0 0,3 2 0 0,0 1 0 0,3 0 244 0,1-1-105 0,-2 0-54 16,1-1-26-16,0 2 74 0,-2-2-42 0,5-1-33 16,-7 0-82-16,1 3 28 0,-1-3 0 0,-2 0-262 15,-2 0 153-15,-1 0 65 0,-2 0 36 0,1 0-389 16,-3 0 169-16</inkml:trace>
  <inkml:trace contextRef="#ctx0" brushRef="#br0" timeOffset="824.58">6524 13833 1047 0,'-8'6'0'0,"1"5"0"0,1-2 0 0,2 1 0 0,-1 3 0 0,3 0 0 0,0-3 134 16,0 6-50-16,2-1 108 0,0 2-71 0,0 0-49 16,0 4 1-16,0-3-108 0,0 5 34 0,0-3 0 15,0-1 42-15,0 0-264 16,-3-2 128-16,0-2 64 0,0-5 32 0,0-1-371 15,1-4 189-15,-1-3-128 0</inkml:trace>
  <inkml:trace contextRef="#ctx0" brushRef="#br0" timeOffset="1012.08">6492 13951 897 0,'5'0'0'0,"3"0"0"0,-1 4 0 0,5 1 0 0,0 1 0 0,6 2 304 0,6 1-139 0,2 1-67 16,3 1-32-16,1 0 360 0,1 3-196 0,1-3-91 15,0 1-57-15,3 2 74 0,-2-1-62 0,2-1-31 16,-3 2 1-16,-2-1-223 0,-3-1 92 0,1-1-326 16,-4-1 213-16,-5-2 107 0,0 1 53 0,-4-4-205 15,-1 1 121-15,-5-5-29 0,-4 1 62 0,2-2-365 16,-7 0 201-16</inkml:trace>
  <inkml:trace contextRef="#ctx0" brushRef="#br0" timeOffset="1392.06">6896 13555 1150 0,'7'-5'0'0,"0"2"0"0,7 2 0 0,-5-1 0 0,5-2 0 0,-3 2 0 0,2 0 0 0,1 0 93 16,-1 2-30-16,1 0-55 0,-1 0-7 0,1 0 31 16,-3 2 1-16,-2 6-70 0,-2-1 35 0,-2 3 9 15,-4 3 25-15,-1 0-135 0,0 2 68 0,0 2 33 16,-12-1 1-16,0 3-21 15,-2 0-40-15,-2-2 126 0,0-2-43 0,3-1 1 16,1 2-43-16,0-3 177 0,1-1-70 0,4-1-37 16,0-3-4-16,3 1 34 0,4-3-15 0,0-2 8 15,0 3-36-15,0-3-32 0,0 2-1 0,0-3 29 16,6 1-71-16,2 1 44 0,1 1-8 0,0 1 36 16,1 1-111-16,-2 1 50 0,1 2 10 15,-2 1-12-15,0 1 9 0,-1-1 1 16,-1 4 3-16,-4-3 107 0,1-1-45 0,0 1-1 15,1-4-42-15,-2 0 75 0,-1-3-29 0,1-2 0 16,-1-3-14-16,0 2 65 0,3-3-25 0,-2 0-23 16,5 0-146-16,4 0 61 0,-1-12 47 0,3-4-316 15,0-3 152-15,1-2 79 0,1 0 25 0,1-4-441 16,-1-1 219-16,-1-2 122 0</inkml:trace>
  <inkml:trace contextRef="#ctx0" brushRef="#br0" timeOffset="1682.89">7262 13397 640 0,'0'-11'0'0,"2"2"0"0,0 3 0 0,-2 4 0 0,0 1 0 0,0-2 473 16,1 3-221-16,1 0-109 0,2 0-48 0,3 8 80 15,-1 1-71-15,2 5-36 0,-3-1 63 0,2 4-49 16,2 0-17-16,-1 1-353 0,0-1 160 0,-1 0 80 16,2-2 41-16,-4 0-489 0,-1-7 252 0,1-3 125 15,-3-3 62-15,0-2-311 16,0 0 168-16,-2-6 83 0,0-9 35 0,0 0 73 15,0 2 1-15,-2-2-25 0,-2 7 138 0,2-5-73 16,1 6-41-16,1-1 8 0,0 1 382 0,0 1-198 16,0 1-106-16,7-3 419 0,7 3-223 0,-3-2-124 15,3 2-58-15,2-1 165 0,-2 3-111 0,0 1-57 16,-2 0-19-16,0 0-119 0,-1 2 41 0,-2 0 21 16,0 0-185-16,-4 0 103 0,1 2 59 0,-5 7-574 15,-1 5 302-15</inkml:trace>
  <inkml:trace contextRef="#ctx0" brushRef="#br0" timeOffset="2052.42">7276 13658 1093 0,'3'7'0'0,"-2"3"0"0,4 0 0 0,-4-3 0 0,1-1 0 0,3-3 0 0,-4 1 0 0,2 0 0 0,-1-2 67 0,2 0 1 0,-1 0-36 0,-1-2-213 0,0 0 115 16,-2 0 46-16,0 0-117 15,0 0 84-15,0-2 41 0,-4-8 20 0,-5 2-217 16,0-4 103-16,1 4 53 0,1 1 26 0,1-1 27 16,3 2 0-16,1 2-57 0,2-3 25 0,0 1 337 15,2 3-162-15,9-2-63 0,4-1 222 0,5 2-114 16,6 0-85-16,-6 3 41 0,6-1-56 16,-4 2-28-16,1 0 0 0,0 0 57 0,-2 0-47 15,-2 0 0-15,-5 3-37 0,-5 1-72 0,3 1 36 16,-4 0 8-16,-5 0 28 0,0 1-136 15,-3-1 67-15,0 2 35 0,-5 3-59 0,-8-2 31 16,1 1-3-16,-7 1 2 0,1-1 6 0,-1-2 1 16,2 1-4-16,6-3 54 0,0 1-10 0,1-3-25 15,5 0 4-15,4-1 112 0,-2-2-44 0,3 0-28 16,0 0-9-16,3 0-14 0,3 0 15 0,4 0-140 16,-1 0 61-16,2 0 34 0,-1 0-4 15,-1 0-395-15,0 1 191 0,-2 5 103 16,-2 3 30-16</inkml:trace>
  <inkml:trace contextRef="#ctx0" brushRef="#br0" timeOffset="2197.04">7288 13980 805 0,'-9'13'0'16,"3"-5"0"-16,2 3 0 0,1-2 0 0,1-4 0 0,2 1 230 0,0 0-91 0,0-3-57 0,0 1 244 0,2 1-146 15,7-1-74-15,1 2-176 0,-1-2 60 16,3 0 17-16,0-1 0 0,1 2-503 15,0-4 265-15,-5-1 132 0</inkml:trace>
  <inkml:trace contextRef="#ctx0" brushRef="#br0" timeOffset="2341.65">7442 13993 1176 0,'2'5'0'0,"2"1"0"0,-1-1 0 0,-1 0 0 0,0-3 0 0,0 3 0 0,1 0 0 0,-1-1 404 0,2 2-177 16,2-1-101-16,0 1-69 0,-1-1 0 15,3 1-24-15,2-1-337 0,-1-2 176 0,0-1 77 16,0-2 42-16,2 0-656 0</inkml:trace>
  <inkml:trace contextRef="#ctx0" brushRef="#br0" timeOffset="2454.35">7710 14008 874 0,'4'4'0'0,"2"0"0"0,0 2 0 0,-1-2 0 0,1 0 0 0,-1 0 0 0,3 0 0 0,3-1-88 0,-2-1 58 0</inkml:trace>
  <inkml:trace contextRef="#ctx0" brushRef="#br0" timeOffset="2572.03">7944 14025 1800 0,'5'4'0'0,"0"3"0"0,-1-3 0 0,-2-3 0 0,1 1 0 0,0 2 0 0,1-4 0 0,1 1 134 0,1-1-51 0,1 0-25 0,1 0-335 15,0 2 155-15</inkml:trace>
  <inkml:trace contextRef="#ctx0" brushRef="#br0" timeOffset="3285.59">6959 10917 751 0,'0'0'0'0,"0"0"0"0,0 0 0 0,0 0 0 0,0 0 0 0,0 0 0 0,0 0 0 0,0 0 125 16,-1 0-45-16,-1 0-24 0,-4 8-1 0,0 8 23 15,-2 3-15-15,-4 3-8 0,0 4-55 0,-1 1 33 16,-1 0 0-16,0 2-17 0,1-6 25 0,-1-1-8 16,4-1-1-16,0-6 41 0,6-4-41 0,-2-3 1 15,5-3 8-15,1-3-30 0,0 0 22 0,0-2-1 16,0 0-43-16,4 0-45 0,5-2 45 16,4-3 15-16,1-5-72 0,-3 1 42 15,1 1 16-15,-2 3-53 0,1-1 31 0,-3 2 7 16,-1 2 0-16,1 0 22 0,-4 2-9 0,-2 0 7 15,0 0-16-15,-1 0 105 0,1 4-44 0,-2 3-21 16,0 5 73-16,0 1-44 0,-2 4-11 0,-3-3-6 16,-1 6 62-16,0-3-26 0,3-2-23 0,-1 0-48 15,4-4 16-15,0 2 29 0,0-1-11 0,0-3-231 16,5 0 108-16,8-1 50 0,0-1 33 0,1-1-436 16,1 0 212-16,2-1 77 15,-1 0-120-15</inkml:trace>
  <inkml:trace contextRef="#ctx0" brushRef="#br0" timeOffset="3410.76">7004 11512 726 0,'-15'12'0'0,"-2"6"0"0,3-3 0 0,-2-4 0 0,3-1 0 0,4-5 0 0,-1-2 316 15,5-3-145-15,1 0-70 0,4 0 73 0,0-3-71 16,2-15-35-16,10 0-133 0,6-6 44 0,3-3 28 16,3-7-1-16,2 1-421 0,0-4 224 0</inkml:trace>
  <inkml:trace contextRef="#ctx0" brushRef="#br0" timeOffset="3837.14">7285 10911 698 0,'-3'12'0'0,"0"-2"0"0,-7 1 0 0,1 1 0 0,-5-3 0 0,2 5 278 0,-2-3-126 0,1 0-60 16,2 0 94-16,2-2-77 0,1-1-38 0,3 0-18 15,3-4-21-15,0-1 1 16,2-1 0-16,0-2-149 0,9 0 75 0,10-2 45 15,6-9-9-15,-2-4-107 0,4 0 72 0,-1 0 37 16,1 3-138-16,-9 3 55 0,3 2 45 0,-4 3-28 16,-1 2 90-16,-8 2-27 0,2 0-15 0,-5 0 79 15,-3 11-37-15,-2 6-20 0,0 0 0 0,-3 8 266 16,-11-3-131-16,-1 5-35 0,-4-1-14 0,2 4 75 16,-7-2-65-16,3 0-32 15,1 1-84-15,-1-3 34 0,0-4-8 0,1 1 26 16,5-9-280-16,-2 2 140 0,3-7 70 0,1-4-374 15,0-3 185-15,0-2 104 0,6 0 13 16,2-9-55-16,-1-8 66 0,3-2 24 0,2-1 9 16,1 1-63-16,0 0 48 0,0 5 24 0,0 2 147 15,0 1-70-15,0 1-23 0,7 3 0 0,4 1 334 16,2 3-182-16,5-1-84 0,2 1 192 16,7 2-78-16,-3-1-85 0,4 2 40 0,0 0 221 0,-2 0-153 15,3 0-90-15,-4 3-40 0,-2 7 57 0,0 1-48 16,1 3-25-16,-9-3-273 0,3 2 120 0,-3 2 64 15,-1 0-484-15,-8 2 265 0,1-2 140 0,-4 2 12 16,-2-2-459-16</inkml:trace>
  <inkml:trace contextRef="#ctx0" brushRef="#br0" timeOffset="3973.77">7317 11376 711 0,'-11'3'0'0,"8"0"0"0,1-1 0 0,-2 0 0 0,3 0 0 0,1-2 274 0,0 0-112 0,0 0-69 15,0 0-30-15,0 0 6 0,5 0 0 0,4 0-36 16,1 0 8-16,1 0-9 0,-1 5 1 16,-3 1-154-16</inkml:trace>
  <inkml:trace contextRef="#ctx0" brushRef="#br0" timeOffset="4113.39">7308 11512 837 0,'0'3'0'0,"-2"5"0"0,2-5 0 0,-3 1 0 0,1-2 0 0,0-2 0 0,2 0 0 0,0 0 314 0,0 0-140 0,0 0-71 0,2 2-35 0,3 0 48 16,6-1-34-16,-4 2-351 0,6 1 150 0,-2-1 76 16,0 1 38-16,1 2 0 15,2 2-219-15</inkml:trace>
  <inkml:trace contextRef="#ctx0" brushRef="#br0" timeOffset="4444.51">7706 10768 875 0,'2'-13'0'0,"2"7"0"0,1 3 0 0,-4-1 0 0,-1 1 422 0,0 3-194 16,0 0-98-16,0 4 142 0,0 11-124 0,0 5-58 0,0 6-28 16,0 0-20-16,0 4-10 15,0 2 9-15,0-4-260 0,0 2 126 0,0-1 63 0,0-3-388 16,0-7 218-16,2-4 111 0,2-2 51 15,0-7 27-15,1-2 0 0,0-4-440 0,1 0 210 0,0-5 28 16,-4-10 94-16,1 1 43 16,-2 0 73-16,1 3 0 0,-1 0-30 0,-1-1-8 15,0 5 317-15,0-1-155 0,0 3-76 0,2 1-39 16,0-2-1-16,3 2 410 0,1 1-210 0,6-3 194 16,0 2-183-16,-1 0-92 0,0 0-45 0,-2 3-85 15,3 0 15-15,-2-2 1 0,0 3 23 0,-3 0-1 16,1 0-437-16,-2 0 227 15,-3 4 101-15,-1 3-245 0</inkml:trace>
  <inkml:trace contextRef="#ctx0" brushRef="#br0" timeOffset="4825.08">7687 11144 988 0,'-8'7'0'0,"0"4"0"0,4-1 0 0,1-1 0 0,-1 1 0 0,2-3 0 0,2 0 182 16,0 2-75-16,0-4-37 0,0-1 9 0,0 1-77 0,0-1 31 15,0-2 0-15,0 2-233 0,0-4 117 0,0 0 65 16,0 0-204-16,0 0 124 0,0 0 62 16,-2-8 30-16,1-3 7 0,-4-3-96 15,4 2-19-15,1-2 51 0,0 1 26 0,0 4 4 0,0-2 256 16,0-1-122-16,7 4-68 0,6 0-31 16,3 0-4-16,2 2 270 0,1 3-111 0,3-1-75 15,-1 3 73-15,2 1-61 0,-2 0-31 0,-3 0-66 16,-1 5 44-16,-4 4-9 0,-2 0 1 15,-3 2 0-15,-4 3 0 0,-2 0-123 0,-2 0 69 16,0 3-74-16,-10-2 55 0,-5-2 33 0,-1-2-25 16,-4 1 21-16,-1-5-20 0,3 0 35 15,1-1-37-15,2-2 194 0,6-2-83 16,-1 0-37 0,5-2 2-16,1 0 93 0,2 0-47 0,2 0-36 0,0 0 129 0,0 0-74 0,8 0-30 0,2 0-114 15,7-2 35-15,-3 0-1 0,-1 0 35 0,3 0-300 16,-5 2 158-16,1 0 67 0,-4 0 24 0,-1 0-588 15,-1 8 267-15,-4 3-208 0</inkml:trace>
  <inkml:trace contextRef="#ctx0" brushRef="#br0" timeOffset="4976.68">7596 11492 896 0,'-12'7'0'0,"5"3"0"0,2-4 0 0,1 2 0 0,2-5 0 0,0 0 85 0,2 0-19 0,0-1-7 15,0-2 284-15,0 3-156 0,6 0-167 0,3 1 13 0,0-1 8 16,5 1-520-16,-2-2 251 0,0 2 124 0,1-4 63 16</inkml:trace>
  <inkml:trace contextRef="#ctx0" brushRef="#br0" timeOffset="5113.83">7761 11503 1095 0,'-2'7'0'0,"2"0"0"0,0-1 0 0,-1-3 0 0,1 0 0 0,0-3 53 0,0 1 380 0,0-1-192 0,0 0-109 0,0 2-43 16,0 0-28-16,1 0-1 16,5-1-366-16,3-1 177 0,1 3 77 0,1-3 42 15,0 0-683-15</inkml:trace>
  <inkml:trace contextRef="#ctx0" brushRef="#br0" timeOffset="5248.46">7947 11493 1389 0,'5'3'0'0,"0"5"0"0,1-2 0 0,-3-2 0 0,-1-1 0 0,0-1 0 0,0 0 0 0,0-2 0 0,-1 2 112 16,1-1-31-16,2 1-8 0,0 1-40 0,1-2-399 15,1 1 200-15</inkml:trace>
  <inkml:trace contextRef="#ctx0" brushRef="#br0" timeOffset="5372.14">8182 11496 1439 0,'6'3'0'0,"1"1"0"0,-2-1 0 0,-2-3 0 0,-2 3 0 0,1-3 0 0,-2 0 118 0,3 0 55 0,-1 0-75 0,1 1-32 0,1 1 0 15,1 1-34-15,3 5-520 0</inkml:trace>
  <inkml:trace contextRef="#ctx0" brushRef="#br0" timeOffset="5479.85">8584 11568 10 0,'2'0'0'0,"5"0"0"0,3-1 0 0,-1-4 0 0,2-2 0 0,4-1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41:09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298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23T08:56:35.032"/>
    </inkml:context>
  </inkml:definitions>
  <inkml:trace contextRef="#ctx0" brushRef="#br0">10883 7820 424 0,'0'0'0'0,"-2"0"0"0,0 0 0 0,-2 0 0 0,1 0 0 16,-1 0 0-16,2 0 0 0,-1 0 100 0,1 0-33 0,2 0 0 0,-2 0 46 0,2 0-40 16,0 0 9-16,0 0-10 15,0 0 0-15,0 0-39 0,0 0 0 0,0 0 61 16,2 0-22-16,0 0-8 0,-1 0-31 0,3 0 53 15,-2 0-27-15,0 0 0 0,-1 0-18 0,1 2 25 16,0-2-34-16,0 2 1 0,0-1 47 0,0 1-24 16,-1 0 9-16,1 0-32 0,1 0 22 0,1 0 1 15,-3-1-23-15,3-1 15 0,0 2-7 0,-2 0-8 16,1 0 0-16,1 0-12 0,-1-2 12 0,-1 2 8 16,3 1-8-16,-1-2-4 15,-3 1 4-15,3 0 0 0,1 0 0 0,-1-2 2 16,0 1-3-16,2 1 1 0,-2-2-11 0,1 2 10 15,1-2-3-15,-1 0-16 0,1 0 16 0,-3 0 2 16,4 0-2-16,-4 0-25 0,1 0-1 0,1 0 32 16,-1 0-9-16,0 0-28 0,2 2-2 0,-2-2 28 15,1 2-5-15,1-2-4 0,-1 0 2 0,1 2 4 16,2-2-35-16,-3 0 33 16,3 0-6-16,1 2-13 0,1-2 14 0,-3 0 2 0,2 0-2 15,1 0-24-15,-1 0 24 0,0 0 4 16,0 0-5-16,3 0-13 0,-3 2 12 0,2-2 1 15,1 1 6-15,-3-1-5 0,7 0-2 0,-3 0-1 16,-1 0 31-16,4 0 0 0,-3 0-28 0,2 0 6 16,0 0-6-16,-2 0 7 0,2 0-6 0,0 0 14 15,0 0-10-15,0 0 6 0,0 0-6 16,1 0 3-16,0 0-3 0,1 0-1 0,-2 0 0 0,2 2-21 16,0 1 20-16,-2-3-5 15,1 3-13-15,0-1 14 0,0-1 2 0,0-1 8 16,3 2-8-16,-3-1-1 0,4-1 1 0,0 0 2 15,-1 0-3-15,4 0 5 0,-2 0-5 0,6 0-15 16,-6-1 16-16,2-1-2 0,-2 1 2 0,2-1-24 16,0-1 22-16,0-2 0 0,-1 4-5 0,0-1 2 15,1-2 2-15,2 2-8 0,3-2 7 0,-4 2-2 16,4-1 1-16,0 1-25 0,1-1 25 16,-5 0 0-16,6 1 0 0,-2 0-24 15,-1 0 1-15,-2 0 20 0,2 0-18 0,-4 2 2 16,5-1 14-16,-2 1-3 0,1 0-25 15,-1-2 22-15,-2 2 4 0,6 0 9 0,-2-2-11 0,0 2-3 16,1-2 2-16,-3 0-6 0,1 2 7 0,4-2 0 16,0 1 0-16,-1-1 29 0,0 0-1 0,0 0-24 15,-4 0 33-15,6 0 157 0,-4 0-195 0,-4 0 0 16,1-1 0-16,-3 0 0 0,1 2 0 0,-1-1 0 16,-1 0 0-16,2-2 0 15,-3 3 0-15,3-1 0 0,-1-2 0 0,3 0 0 16,-1 2 0-16,-2-2 0 0,3 1 0 15,0-3 0-15,-3 4 0 0,6-2 0 0,-2 0 0 0,2 2 0 16,-1-1 0-16,1 2 0 0,-3-1 0 0,5-3 0 16,-4 4 0-16,2-1 0 0,-2 1 0 0,-1-2 0 15,-1 3 0-15,6-3 0 0,-1 2 0 0,-3-1 0 16,2 1 0-16,0-2 0 0,-4 2 0 16,6-1 0-16,-3 2 0 0,-3-1 0 15,3 1 0-15,-3 0 0 0,-2 0 0 0,6 0 0 16,-1 0-166-16,-1 0 159 0,1 0 0 0,-1 0-12 15,-2 1 6-15,8 1 5 0,-6-2-6 0,2 0-2 16,1 0 4-16,-1 0 2 0,-3 0-6 0,3 0-10 16,-2 0 15-16,-4 0 0 0,1 0-33 0,0 0 1 15,-3 0 24-15,1 1-6 16,0 2 8-16,-1-2 2 0,1 2-4 0,0-3-8 0,-1 3 2 16,2-3 7-16,1 0-6 0,0 0 41 15,-1 0-37-15,-1 0 1 0,0 0 29 0,-3-3 3 16,1 2-26-16,-4-1-2 0,2-2 28 0,-4 3 0 15,-1-1-21-15,0-2-2 0,0 2 28 0,-1 1 0 16,-2-1-19-16,3-1 25 0,-3 2-23 0,0-1-4 16,1 2 6-16,0-2 21 0,-3 2 3 0,2-2-27 15,-1 2 9-15,-1 0-8 0,-1-3 5 0,-1 3-3 16,1-1 23-16,-2 1 1 0,0 0-18 0,-2-1-25 16,0 1 23-16,0 0-2 15,-1 0 2-15,-1 0-24 0,0 0-1 0,0 0 22 16,0 0-1-16,0 0-40 0,0-3 36 15,0 3 4-15,0 0-43 0,0 0 28 0,0 0 5 0,0 0 4 16,0 0-40-16,0-2-1 0,0 1 30 0,-1-1-354 16,-5-1 165-16,1 0 87 0,-2 1 32 0,2 1-486 15,1-2 273-15,0 2 132 0,3-1 66 0,-1-3-257 16</inkml:trace>
  <inkml:trace contextRef="#ctx0" brushRef="#br0" timeOffset="280.25">14797 7436 656 0,'0'0'0'0,"0"0"0"0,0 0 0 0,0 0 0 0,0 0 0 0,0 0 197 15,4-1-82-15,2 1-33 0,3 0 79 0,2 0-64 16,1 0-33-16,2 0 1 0,0 0 177 0,2 8-97 15,2 1-60-15,-4 0 74 0,4 2-63 0,-4 3-32 16,0 2 0-16,-3 2 1 0,1-2-32 0,-5 4 0 16,0-1 0-16,-5 2-24 0,0 0 24 0,-2 1 8 15,-4 5-56-15,-10-2 23 0,-6 3 1 0,-10 4 24 16,2-6-62-16,-9 7 21 0,-5-1-1 0,-1 0-342 16,-12 6 176-16,3-4 65 15,1-3 50-15</inkml:trace>
  <inkml:trace contextRef="#ctx0" brushRef="#br0" timeOffset="1951.51">12877 7836 632 0,'0'0'0'0,"0"0"0"0,0 0 0 0,0 0 0 0,0-1 0 0,0-1 0 0,0 0 0 0,0 0 0 0,0 0 0 0,0 0 80 0,0 1-24 0,0-1 0 16,0 0 24-16,0 0-15 0,0 0-8 0,0 2 1 15,0 0-25-15,0 0 0 0,0 0 0 0,0 0 34 16,0 0-7-16,0 0-28 0,0 0 1 0,0 0-11 15,0 0 11-15,0 0 8 0,0 0-8 0,0 0 30 16,0 0-30-16,0 0 0 0,0 0 37 0,0 0-29 16,0 0-8-16,0 0-1 0,0 0-32 0,-1 0-1 15,-5 6 34-15,1 1-55 0,-4 4 20 0,2 1 1 16,-4 3 23-16,-1 0-37 16,0 5 32-16,-3-2 13 0,-2 5-25 0,-1 0-14 15,0 0-15-15,-3 1 39 0,1 2-12 0,-4 5 36 16,-5 3-34-16,3 1 6 0,-4 2-4 0,0 5 5 15,-4 3 2-15,0 4 36 0,-8 5-35 0,5-5-1 16,-2 2 3-16,2-2 50 0,3-8-23 0,-3 4 4 16,0 0-25-16,1-2 19 0,-1 2 5 15,-2 4-25-15,1-2 31 0,4-6 6 0,-9 14-25 0,6-6-12 16,1 0 12-16,3-8-4 16,0 4 8-16,4-10 14 0,-3 5-19 0,7-4-1 15,6-10 0-15,-2 5 5 0,5-8-6 0,0 0 9 16,1-3-10-16,4-1-34 0,0-1 33 0,2-4 2 15,0-1-39-15,2-3 8 0,2 1 28 0,-1-3-33 16,1 1-1-16,1-1 30 0,-1-2-6 0,2-1-37 16,-1 1 16-16,0-3-10 0,3 1 29 15,1-1-41-15,-2-3 0 0,2 1 33 0,0-1 1 16,0 0-40-16,0 0 38 0,0 0-8 16,0 0-77-16,0 0 33 0,0 0 22 0,0 0-16 15,-2 0-92-15,0 0 51 0,0 0 28 0,1 0-283 16,-1 0 151-16,2 0 76 0,-2 0 37 0,2 0-324 15,-2 0 172-15,2 0 100 0,0-1 45 0,0-6-330 0</inkml:trace>
  <inkml:trace contextRef="#ctx0" brushRef="#br0" timeOffset="2241.73">11674 9087 1009 0,'1'-15'0'0,"1"6"0"0,0 2 0 0,0-1 0 0,0-1 0 0,-2 3 0 0,0 2 0 0,0 2 267 0,0 1-117 0,0-1-59 16,0 2-29-16,0 3 87 0,0 14-50 0,0 10-38 16,0 8 1-16,-4 4-1 0,-7 3 0 0,-4 5-29 15,-2-1-39-15,0 3 16 0,-1-3-1 0,0-3 30 16,4-7-5-16,-2-1 0 16,7-6 8-16,0-4 31 0,1-2 1 0,4-6-41 15,4-6 1-15,0-3 28 0,0 0 8 0,2-5-36 16,14-3 0-16,5 0-37 0,4-2 37 0,9-11 0 15,-1-4 7-15,13-7-24 0,-3-1 17 0,4-1-1 16,0-2-57-16,2 2 28 0,0-2 9 0,3 3-307 16,8-2 152-16,-12 7 59 0,5 1 44 0,-2-1-602 15,2 1 296-15</inkml:trace>
  <inkml:trace contextRef="#ctx0" brushRef="#br0" timeOffset="3231.63">12855 5482 198 0,'1'-12'0'0,"2"-1"0"0,-1 4 0 0,-2-1 0 0,0 1 0 0,0-2 0 0,0 2 0 16,0-1 23-16,0 0 0 0,0 1-2 0,0 0 2 15,0-1 5-15,0 1-3 0,0 0-3 0,0 2 0 16,0-1 1-16,0 0 33 0,0 0 6 0,0 3-37 15,2 3 0-15,-2-1 81 0,0 0-39 0,0 3-14 16,0-1 7-16,0 1 49 0,0 0-38 0,0 0-1 16,0 5-37-16,0 4 31 0,0 3 8 0,-2 3-40 15,0 0 36-15,-1 4-35 16,2 0-1-16,-1 3 38 0,0 0 7 0,0 5-44 16,2-1 0-16,0 2 35 0,0 1 0 0,0 3-35 15,0 2 8-15,0-1 34 0,0 4-22 0,0 7 1 16,0 0 4-16,0 0 11 0,0 5 8 0,0 1-45 15,0 3 23-15,-2-1-1 0,1 1-21 0,-3-1 33 16,2 2 8-16,-1-2-41 0,-1 3 0 0,0-1 25 16,1 0 0-16,2 3-26 0,1 0 9 0,0-1 16 15,0-4 0-15,0 1-24 0,0-3-1 16,0-3-7-16,0-5 16 0,0 8-8 16,1-5-25-16,2-1 25 0,-1 2 0 0,0-1-25 15,0-1 8-15,0 9 17 0,-2-11 0 0,0 1-67 16,0-1 30-16,0-4-11 0,0 0 46 0,0 1-41 15,0-4-1-15,0 3 18 0,0-1-21 0,0-1 25 16,0 1 6-16,0 0-10 0,0-2-11 0,0 1 13 16,-2-3 3-16,0 1-28 0,0-6 28 0,0 5-3 15,-1-11 1-15,3 2-29 0,-3-1 1 16,1-4 24-16,0-2 3 0,0-2-74 16,-1-2 34-16,1 0-9 0,0-4 40 0,-2 2-87 15,1-1 33-15,1-3 22 0,-2-1-46 0,2 1 25 16,-2-2 0-16,2-2-34 0,0 1 26 0,0-4 1 15,1 2 11-15,-1-2-135 0,0 0 75 0,2 0 30 16,0-9 9-16,0-9-307 0,0-5 172 0,0-4 86 16,0-3 43-16,4-6-370 0,-1-5 210 0</inkml:trace>
  <inkml:trace contextRef="#ctx0" brushRef="#br0" timeOffset="3475.58">12805 5367 563 0,'0'-6'0'0,"-2"5"0"0,-6 1 0 0,0 0 0 0,-1 4 0 0,0 3 0 0,-5 6 0 0,2 2 90 15,-4 4-28-15,2 1-1 0,-2 2-28 0,3-6-21 16,0 3 21-16,2-3-1 0,0-2-165 0,5-3 82 16,0-4 42-16</inkml:trace>
  <inkml:trace contextRef="#ctx0" brushRef="#br0" timeOffset="3620.19">12846 5252 792 0,'5'6'0'0,"9"9"0"0,4-2 0 0,3 0 0 0,0-3 0 0,1-1 376 0,2 1-172 0,1 1-86 16,1-2 191-16,6 3-142 0,0-1-67 15,0 2-393-15,2 2 162 0,0 2 83 0</inkml:trace>
  <inkml:trace contextRef="#ctx0" brushRef="#br0" timeOffset="5310.69">11541 7936 142 0,'0'3'0'16,"-2"-3"0"-16,-2 1 0 0,1-1 0 0,0 0 0 0,1 0 144 0,0 0-55 0,0 0-28 0,0 0-1 0,2 0 5 15,0 0-24-15,0 0-8 16,0 0 28-16,0 0 0 0,0 0-28 0,0 0-8 16,0 0 16-16,0 0-9 0,0 0 1 0,0 0 10 15,0 0-10-15,0 0-1 0,0 0 9 0,0 3 13 16,0 0 1-16,0 0-23 0,0-1 1 0,0 1 34 15,0 2 8-15,0-2-42 0,0 1 0 0,0 2 17 16,2-3-17-16,-2 3 14 0,2-1-6 0,0-1-9 16,2 2 1-16,0 0-5 0,0-1 4 15,-1 3 1-15,3-2 8 0,-3 1-10 16,3-2 1-16,-1 4 1 0,2-2 0 0,-2-2-20 16,3 4 28-16,-1-2-8 0,1 0 0 0,-2-1-30 15,3 3 28-15,0-2-4 0,1-2-18 0,1 4 18 16,0-2 1-16,1 0-11 0,0 1 10 0,2-1-3 15,-1-1 9-15,2 0 1 0,-2-1-8 0,1 3-1 16,4-4 1-16,-4 1-35 0,4 1 41 0,-4 0-7 16,4-2-33-16,-1 4 32 0,-1-4 0 15,0 2-34-15,-2 2 5 0,2-1 22 16,-2 1 3-16,0 1-28 0,1-1 1 0,-3 1 17 16,4 1 8-16,-3-2-23 0,2 2 18 0,-2 2-6 15,4-3 4-15,-2 1 24 0,2-1-21 0,0-2-2 16,0 1 25-16,2 1 2 0,-1-2-25 0,1 1 19 15,0-2-18-15,-2 1 4 0,2 0-3 0,-2 0-9 16,0-2 11-16,-1 1 6 0,2-1-6 0,-4 1-31 16,3 1 30-16,0-1 0 15,-2 0 0-15,-2-1-19 0,3-1 18 0,0 2-4 16,0-2-2-16,-2 0 2 0,3-3 1 0,0 1 0 16,0 0 7-16,2-2-9 0,-1 0 1 0,2 0-38 15,0 0 38-15,1 0 3 0,0 0-3 0,0 0-30 16,0 0 1-16,2 0 25 0,0 0 1 0,-3 0-25 15,-1 0-1-15,2 2 18 0,-3 0-31 0,2 2 30 16,-2-3 2-16,1 0-1 0,0-1 0 0,-1 0-3 16,1 0 1-16,0 0 1 0,0 0 0 0,2 0-1 15,-5 0 1-15,5 0 8 0,-2-1-8 0,-1 0 1 16,2-3-1-16,-4 0 12 16,3 0-10-16,-3 0-1 0,2 1-9 0,-1-1 10 15,0 2 0-15,0-1-7 0,-3 0 6 0,4 0 0 16,-2 1 0-16,2-2-3 0,0 0 2 15,1 0 1-15,-2-1-2 0,1 2 0 0,2-4 0 0,-4 2 1 16,3-1 0-16,0-1 9 0,-1-3-9 0,2 1 0 16,0-3 6-16,1 0-5 0,0-3 0 15,-3 4 0-15,5-7-30 0,-2 1 29 16,1 1 0-16,-2 1-35 0,1-3 32 0,-4 6 1 16,5-5-1-16,-1 0-12 0,-2 2 10 0,2-3 1 15,-2 3-4-15,-1-1-15 0,3-3 14 0,0 0 3 16,-1 2-5-16,1-1 15 0,0 1-12 0,1-2-1 15,1 0-12-15,1-2 14 0,-1 3 1 0,-1-2-31 16,1-1 0-16,-4 4 26 0,4-7 0 16,-7 6 0-16,-1 1-2 0,0 0 3 0,-4 2-8 0,1 2 33 15,-3 0-29-15,-2 3 2 16,-1 1 37-16,-2 3 0 0,-2 1-37 0,0 2 2 16,0 0 57-16,0 1-26 0,-2 1 11 0,0 1-72 15,0 0 4-15,0 0 36 0,0 0 6 0,0 0-169 16,0 0 76-16,0 0 40 0,0 0 11 0,0 0-584 0</inkml:trace>
  <inkml:trace contextRef="#ctx0" brushRef="#br0" timeOffset="5793.91">11479 7846 285 0,'-2'0'0'0,"0"0"0"0,0 0 0 0,-1 0 0 0,2 0 0 0,-3 0 218 0,2 0-97 15,0 0-44-15,0-2-22 0,2-2 49 16,0-1-35-16,0-5 8 0,0-1-45 0,2 0-82 16,6-4 41-16,3 1 22 0,2-4-1 0,1 1-199 15,0 0 102-15,2-1-91 0,0 4 92 0</inkml:trace>
  <inkml:trace contextRef="#ctx0" brushRef="#br0" timeOffset="5931.55">11935 7478 337 0,'11'-4'0'0,"2"1"0"0,-3-3 0 0,-1 0 0 0,-2 3 0 0,1-3 0 0,-2 4 339 0,-1-2-153 0,3 3-69 0,1-2-46 15,1 1-3-15,3 0-35 0,2 1 0 0,2-3-334 16,2 2 166-16</inkml:trace>
  <inkml:trace contextRef="#ctx0" brushRef="#br0" timeOffset="6078.15">12436 7296 449 0,'8'2'0'0,"-1"-1"0"0,1 1 0 0,-2-2 0 0,-1 0 162 15,1 0-69-15,1 0-30 0,1 0 0 0,3-2 152 16,4 1-83-16,0-3-54 0,6-2-23 0,3 1-180 15,2 0 79-15,2-3 39 0,2 3-407 0,-1 2 204 16</inkml:trace>
  <inkml:trace contextRef="#ctx0" brushRef="#br0" timeOffset="6216.78">12980 7230 708 0,'14'5'0'0,"-1"3"0"0,-1-6 0 0,-5 2 0 0,2-2 0 0,-2 0 0 0,2-2 115 0,0 1-41 16,0 3-12-16,5-2-8 0,0 2-21 0,2-3 0 15,0 4 0-15,3-4-75 0,6 2 45 0,3-3-7 16,0 0 37-16,2 0-393 0</inkml:trace>
  <inkml:trace contextRef="#ctx0" brushRef="#br0" timeOffset="6344.64">13527 7324 545 0,'14'9'0'0,"1"3"0"0,-4-9 0 0,2 3 0 0,-2-3 0 0,1-3 149 0,-1 3-58 0,0-3-29 16,1 0 125-16,2 1-81 0,2-1-37 0,-2 2-132 15,4 0 47-15,0 0 25 0,-1 3 8 0,2 1-359 16,0 4 185-16,0-1 92 0,1 2 46 0</inkml:trace>
  <inkml:trace contextRef="#ctx0" brushRef="#br0" timeOffset="6468.31">13933 7529 580 0,'8'11'0'0,"1"2"0"0,0-6 0 0,-2 1 0 0,4-2 0 0,-4-1 0 0,0 1 163 0,3-2-65 0,-3-3-33 0,3 4 136 16,-1-4-76-16,1 1-50 0,-1-2-21 0,0 2 39 15,-1-2-30-15,-1 0 1 0,-1 2-209 0,1 0 85 16,-1 0 46-16,-2 5-419 0,0 2 226 0</inkml:trace>
  <inkml:trace contextRef="#ctx0" brushRef="#br0" timeOffset="8578.84">11502 7918 343 0,'0'0'0'0,"0"0"0"0,-2 0 0 0,1 0 0 0,-1 0 0 0,-2 0 0 0,2 0 0 0,-1 0 33 0,-1 0 0 0,0 0-12 16,3 0 20-16,-3 0-9 0,2 0 1 0,-1 0 3 15,2 0-3-15,-1 0 0 0,-2 0 8 0,2 0-7 16,-1 0-1-16,1-3-1 0,-2 2 34 0,1-7-33 15,-1 1 8-15,-1-6-8 0,3 4 0 0,-1-5 0 16,-1 0-1-16,1-4-31 16,-1 1 40-16,0-2-8 0,1 1-1 0,-1-2-25 15,2-1-2-15,-2 4 27 0,4-6 3 0,0 2-33 16,0-5-4-16,0 3 29 0,0-1-34 0,0-3 32 16,0 5-4-16,1-6 2 0,4 2-15 0,-3 1 12 15,1 1-3-15,1 1 6 0,-2 0-3 0,2 1-2 16,-3 0 1-16,1 1-30 0,2 0 29 0,-2 2 4 15,-1-1-4-15,4 1 8 0,-1 0-8 16,1 2-1-16,1-5 3 0,1 2 2 0,-2-1-5 16,4-4-1-16,-2 3-16 0,0-3 15 15,0 1 2-15,2 1-30 0,0-3-3 0,0 1 30 16,1 1 0-16,-1 2-35 0,-2 4 0 0,2-3 30 16,1 0 1-16,0 1-31 0,-1 2 28 0,1-1-8 15,-1 2 6-15,0-2 9 0,1 0-10 0,1 2-3 16,-2-3 30-16,3 1-27 0,-1 1 0 0,2-2 5 15,0-1 2-15,0 3-1 0,1-1-4 16,-2 1-18-16,4 1 19 0,-3-1 3 0,-1 4-3 16,0 1-33-16,1-2 32 0,-1 2-2 15,1 0-12-15,-2 1 12 0,0-1 0 0,2 2-5 16,1-3 27-16,-1 2-26 0,-1-2 2 0,4 1 22 16,-2 0-7-16,4-2-12 0,-1 2 0 0,1-1 7 15,0 1-6-15,0 1 4 0,1-1-4 0,-3 3-17 16,2 1 17-16,-3 1 2 0,-2 1-16 0,-2 1 15 15,3-2-1-15,-2 5-2 0,-3-3 6 0,3 2-8 16,-1-1 3-16,1 0 21 16,1 0-21-16,0-1-1 0,0-1 1 0,4-1 24 15,-2-1 0-15,3 1-18 0,-2-1-4 0,3 0 10 16,-3 1-8-16,2 1 4 0,-4 1-3 0,4-2-12 16,-4 5 12-16,2-2 1 0,-4 1-23 0,2 1 21 15,-1 0 0-15,-2-1-10 0,3 3 9 0,-4-2-3 16,4 1 3-16,-1 1 41 0,0-1-42 0,0-2 1 15,2 3-1-15,0-2 35 0,0 0-1 0,2 1-26 16,-2-2 5-16,2 0 23 0,0 2-24 0,-2-2-20 16,1 2 16-16,-2 1 4 15,1-1 6-15,-2 2-24 0,0 0 18 0,1 0-2 16,-1 0 0-16,0 0-12 0,0 0 11 0,-2 0-1 16,3 0-6-16,-2 0 42 0,4 0-37 0,-2 0 1 15,2 2 34-15,0-2-3 0,2 1-26 0,-4-1-23 16,4 2 24-16,-2-1-2 0,1-1 10 0,0 3-48 15,-2-1 0-15,0 0 37 0,-2 0 0 16,2 2-23-16,-1-2 1 0,-2 1 19 16,2 1-10-16,-3-3-27 0,2 5-10 0,0-1 40 15,0-1-10-15,1 0 7 0,-1-1-7 0,0 1 25 16,2-1-20-16,-2 1 1 0,2-3 0 0,-2 4 16 16,2-2-14-16,0 2-1 0,-1-3 2 0,0 3 9 15,-2-4-5-15,3 5-5 0,-2-2 6 0,0 0 7 16,-2-1-9-16,3 1-1 0,-5 0 2 0,5 2-3 15,-4-3 0-15,0 1 1 0,3 0 10 16,-2-1-10-16,-2 1 4 0,3 2-16 16,-1-3 12-16,2 3 0 0,-1-1 0 0,0 0-16 15,2 0 17-15,-1 1-2 0,-2-1 0 0,2 3-19 16,-2-2 18-16,3 1 0 0,-3 0-22 0,0 3 21 16,-1-2-3-16,-1-1 4 0,0 3-3 0,-1-1 0 15,0 0 0-15,1 1 38 0,0-1-37 0,-1 0 0 16,-1 2 0-16,2-2-1 0,-1-2 4 0,4 2-2 15,-5 0 4-15,2 0-19 0,1-2 19 16,-1 2-3-16,-2-2-31 0,4 3 30 16,-4-1-1-16,2 2 12 0,-2-1-7 0,1 2-5 15,-2 0-1-15,1-1 2 0,0 3-2 0,1-3 0 16,0 2-2-16,1-2 11 0,-2 2-8 0,3 0-1 16,-1 0 4-16,1-3-23 0,-1 3 21 0,-1-1 1 15,1-1-14-15,-2 0 12 0,2-1-1 0,-2 1-8 16,0 2 1-16,-3-4 5 0,3 7 1 0,-3-6 15 15,0 4-15-15,0 0-2 16,0 0 2-16,-1 1 8 0,-1 0-9 0,2 1 2 16,-1-4-1-16,1 4 17 0,-1-2-16 0,2-1 3 15,-1 0-3-15,-1 1 6 0,3-3-5 0,-3 0 1 16,3 1 27-16,0-3-22 0,0 3-5 0,-3 0 31 16,3-1-30-16,-2 1 4 0,1 1-3 0,-1 2 27 15,0 0-25-15,0 0 3 0,-2 2-2 0,1 0 26 16,1 2-25-16,-2 0 5 0,1-3-15 0,1 3 13 15,-2-2-2-15,3 0-30 0,-2-2 0 0,1 0 30 16,-1 0-2-16,3-2-27 16,-2 1-1-16,1-2 21 0,-1 1 4 0,0-4-26 15,2 7-1-15,-4-5 18 0,1 2 5 0,1 0-9 16,-2-2 7-16,-1 3-7 0,3-1 29 0,-2 2 0 16,0-2-23-16,1 0 7 0,-2 1-5 0,1 0 2 15,0 0-2-15,-2-1-7 0,2 0 8 0,0 0 2 16,-1-2-2-16,1 0-17 0,0 3 17 0,-2-1 1 15,2-2-1-15,0 3-42 0,0-3 40 16,-2-2-3-16,1 2-38 0,-1-1 36 0,2 1 2 16,-2-2-3-16,0 1 1 0,2-1-3 15,-2 1 3-15,2-4-5 0,-2 2 4 0,3-3-2 16,-3 2 2-16,0-4-41 0,1 0 39 0,-1-1-1 16,0-2 1-16,0 0-29 0,0 0 0 0,0 0 24 15,0 0 3-15,0 0-3 0,0 0 1 16,0 0-53-16,0 0 20 0,0 0 4 0,0 0 20 0,0 0-83 15,0-5 42-15,0-2 14 0,0 2-15 0,0-3-519 16</inkml:trace>
  <inkml:trace contextRef="#ctx0" brushRef="#br0" timeOffset="19895.47">18660 2178 161 0,'0'-3'0'0,"0"1"0"0,0 0 0 0,0 0 0 0,0-2 0 0,0 3 241 15,0-4-104-15,0 3-52 0,0 1-18 0,0-1 88 16,0 0-61-16,0 1-31 0,0-1 29 0,0 2-29 16,0 0 8-16,0 0-36 0,2 0-2 0,0 0 0 15,0 0-1-15,0 0 10 0,-1 0-1 0,1 0-9 16,0 0 1-16,-2 3-15 16,0 2 15-16,0 3-1 0,0 0 9 0,-2 3-36 15,-7 3 0-15,-2-2 28 0,-2 4-97 0,-2-2 40 16,1 3 25-16,0-1-6 0,-2-1-83 0,2-2 50 15,-2 0 25-15,3-2-35 0,1-4 16 0,2-1 0 16,-1 0 4-16,1-2 34 0,2-1-12 0,1-1-19 16,2-2-4-16,-1 0 16 0,3 0-19 0,-2 0 17 15,3 0 314-15,2 0-143 0,-2 0-60 16,2 0 70-16,-2 4-60 0,2 3-37 16,-1 2-15-16,1 5 53 0,-2 3-41 0,2 2 0 15,-2 3-33-15,2 4 35 0,-2-1 1 0,0-1-28 16,-1 7-9-16,1 0 26 0,-2-3 0 0,2 1-26 15,0-1-52-15,0-6 35 0,0 5-9 0,0-5-109 16,2 3 68-16,-2-5 33 0,1-1 8 0,-1-2-226 16,0-3 103-16,0-3 61 0,0-4 6 0,0-4-136 15,2 2 59-15,-1-5 45 0,-1 0-1 0,2-7-197 16,0-7 123-16,0-11 62 16,0 1-309-16,0-6 177 0</inkml:trace>
  <inkml:trace contextRef="#ctx0" brushRef="#br0" timeOffset="20239.55">18386 2441 1332 0,'0'-8'0'15,"0"6"0"-15,0-1 0 0,0 1 0 0,0 1 0 0,5-1 0 0,7-2 0 0,1 2 0 0,6 1 198 0,5-3-82 0,2-1-42 0,3 2 158 0,1-2-104 0,2 4-48 16,-2-1-24-16,2 0-63 0,-2 2 40 16,-4 0 8-16,6 0-8 0,-7 0-59 15,-3 0 30-15,0 0 0 0,-1 2-111 0,-2 1 79 16,-4 2 25-16,-1-2-78 15,-7 0 31-15,2 0 35 0,-5 1-28 0,1-1 75 0,-3 2-29 0,0-2-9 16,-2 1-29-16,0-1 260 0,0 5-109 0,0-2-55 16,0 4-16-16,0-2 185 0,-4 3-89 0,-1 5-54 15,1-3 23-15,0 4-31 0,1 0-8 16,-1 1-39-16,2 5 0 0,2-2 1 16,0 2 8-16,0 2-145 0,0-1 68 0,0 2 35 15,0-6 0-15,2 4-158 0,2 0 89 0,-1-6 16 16,1 2 35-16,0-2-175 0,-1-2 91 0,-1-3 15 15,-2-1-32-15,0-1 39 0,0-3 24 0,0 0-127 16,0-3 75-16,-9-2 39 0,0-1-9 0,-7-2-199 16,4 0 123-16,-4 0 61 15,0 0 30-15,-5-9-292 0,4-7 154 0</inkml:trace>
  <inkml:trace contextRef="#ctx0" brushRef="#br0" timeOffset="20539.75">18519 2610 764 0,'-14'-4'0'0,"2"3"0"16,4 1 0-16,1 0 0 0,3 0 0 0,3 0 0 0,-1 0 238 0,2 0-102 0,0 0-52 0,0 0 126 0,0 0-92 16,5 1-43-16,3 1 16 0,-3 2-29 0,3 0 0 15,0-2-21-15,-1 0-129 0,-2-1 60 16,1-1 30-16,2 0 1 0,-3 0-126 0,1 0 86 0,1 0 31 16,1-5 0-16,0-1-116 15,-1-1 68-15,2 3-6 0,1-2 14 0,1 3 13 16,2-2 20-16,-1 4 41 0,0 1-23 0,0 0-15 15,-3 0-16-15,4 6 161 0,-5 3-70 0,0 0-19 16,-3 4-23-16,-1 3 135 0,-2-2-67 0,-2 3-20 16,0-2-24-16,-4 3 35 0,-5-5-25 0,-5 0 0 15,1-4-66-15,-2-1 16 0,-2-4 1 16,0-4 25-16,1 0-237 0,0 0 108 0,0-3 64 16,2-4-179-16,3-4 107 0,4-4 32 15,0 1 35-15,7-1-364 0,0 0 176 0</inkml:trace>
  <inkml:trace contextRef="#ctx0" brushRef="#br0" timeOffset="20864.88">19083 2498 1217 0,'0'-2'0'0,"2"0"0"0,5 1 0 0,2-2 0 0,5 1 0 0,-1 1 0 0,4-2 0 0,0 3 145 0,0 0-48 0,-1 0-37 0,2 6 39 16,-4 6-34-16,0 2 0 0,-3 3-32 0,-4 1 21 16,0 4-21-16,-6-2-1 0,-1 1 1 0,0 5-5 15,-1-6 5-15,-10 0 7 0,-3 2 29 0,-2-1-1 16,2-8-35-16,-4 2 0 0,-2-3-10 0,1-4 18 15,-2-2-9-15,1-5-131 0,1-1 62 0,0 0 34 16,4 0-8-16,6-1-126 0,-1-5 65 0,7-1 44 16,3-6 4-16,0 1-381 0,9-2 164 0,10 1 98 15</inkml:trace>
  <inkml:trace contextRef="#ctx0" brushRef="#br0" timeOffset="21072.84">19404 2438 714 0,'0'-10'0'0,"-2"5"0"0,-3 2 0 0,-4 2 0 0,-7 1 0 0,-1 0 415 16,-5 9-191-16,-1 9-95 0,0 7-40 0,2 2 251 15,0 3-153-15,3-1-77 0,4 4-39 0,2-2 80 16,8-4-52-16,2 6-36 16,2-6 62-16,0-3-46 0,12-1-23 0,5-2-151 15,2-6 72-15,9 1 23 0,0-6 1 0,4-2-347 16,-2-7 189-16,-2-1 95 0,-2 0 52 0,4 0-638 15,-5-7 308-15,-6-2 153 0</inkml:trace>
  <inkml:trace contextRef="#ctx0" brushRef="#br0" timeOffset="21433.54">19616 2441 1027 0,'-9'0'0'0,"1"0"0"0,1 4 0 0,1 0 0 0,1 0 0 0,-2 2 0 0,-2 2 368 0,4 7-167 0,1 3-85 0,2 2-33 16,1 9 144-16,1-3-97 0,0 2-49 0,0 1-24 16,1-1 28-16,7 3-18 15,5-2-8-15,2-4-71 0,2-1 22 16,0-2 0-16,5-6 23 0,-1-4-25 0,5 0-9 16,0-10 34-16,1-2-154 0,1 0 77 0,-3-8 25 15,1-12 30-15,-1-2-196 0,-5-6 93 0,-1-2 20 16,-5-1 31-16,0-8-124 0,-7 0 64 0,-1-8 20 15,-4 0-15-15,-2-4 31 0,0-1 0 0,-11-3 2 16,-5 12 22-16,-4-5 8 0,-1 20 0 0,-5 1 144 16,-4 8-73-16,-6 10-35 0,1 7-8 0,-9 2 269 15,8 7-139-15,4 8-48 0,2 6-41 16,4 1 205-16,4 5-112 0,7-3-37 16,5 4-92-16,7-1 0 0,3 1 33 0,0-3-121 15,3 6 56-15,12-5 32 0,6-1 1 0,4-1-459 16,3-3 233-16,4-4 74 0,0-4 12 0</inkml:trace>
  <inkml:trace contextRef="#ctx0" brushRef="#br0" timeOffset="21601.09">19981 2404 1453 0,'0'-2'0'0,"0"-1"0"0,4 3 0 0,3 0 0 0,-2 0 0 0,4 0 0 0,0 0 0 0,1 6 204 16,1 6-86-16,1 3 38 0,-1-1-66 0,1 3-28 15,-1 1-1-15,-2 1-152 0,3-1 61 0,-3-1 40 16,0-2-8-16,1 1-393 0,1-5 213 0,0 0 105 16,1-8 53-16</inkml:trace>
  <inkml:trace contextRef="#ctx0" brushRef="#br0" timeOffset="21775.14">20321 2296 1254 0,'0'-8'0'0,"0"3"0"0,0 3 0 0,0 2 0 0,0 0 0 0,-4 10 0 0,-4 13 212 0,-1 5-90 0,-4 8 434 16,-8 9-266-16,0 1-128 0,-3 5-65 0,-6 11 256 16,-1-5-160-16,2-2-72 0,-11 11-48 0,3 0-6 15,-1 1-34-15,1-5 0 0,2-3-1 0,6-10-338 16,3 0 165-16,7-6 87 16,10-9-587-16,-1-2 336 0,9-9 109 0</inkml:trace>
  <inkml:trace contextRef="#ctx0" brushRef="#br0" timeOffset="22492.45">20567 2249 693 0,'-2'-22'0'0,"2"15"0"0,4 5 0 0,12 2 0 0,5-3 0 0,4 0 0 0,-1 1 0 0,3 0 255 0,0 0-111 0,3 2-56 16,7 0-28-16,0 0-65 0,-2 0 45 0,1 0-8 15,-4 0 0-15,-4 0-93 0,-7 0 41 0,-3 0 21 16,-4 0 6-16,-5 0-30 0,-3 0-1 15,-5 0 40-15,-1 0 7 0,0 0-12 0,-12 8 6 0,-13-1 69 16,-3 5-36-16,-4 0-10 0,-7 2-28 0,0 3 178 16,5 1-76-16,-12 3-36 0,7 1-25 0,2 1 124 15,2 2-72-15,8-3-36 0,0 3 8 16,5 2 112-16,2-2-77 0,9 3-40 16,4 1 39-16,4-1-39 0,3 2 8 0,0-1-62 15,0 2 15-15,1-1-1 0,5-3 1 0,1 1-104 16,0-6 60-16,3 3 17 0,-2-3 1 0,-3-3-160 15,1-5 93-15,-3-1 21 0,1-3 37 0,-1-4-356 16,-2-3 172-16,1 0-88 0,-2-3 120 0,0 0 53 16,0-4 38-16,0-10-163 0,0-3 97 0,-6-6 49 15,2-4 23-15,-1-3-163 16,-1-2 98-16,1-1 45 0,-1 0 22 0,0 0-10 16,2 3 32-16,1 9-8 0,3-1 235 0,0 4-114 15,0 2-56-15,0 6 248 0,7 2-153 0,9 3-57 16,4 0-38-16,4 3 156 0,6 0-85 0,2 0 10 15,5 1-40-15,0-2 133 0,0 3-87 0,1 0-39 16,-3 0 0-16,-1-2 19 0,-4 2-30 0,-5 0 9 16,-3 0-37-16,-2 0 36 0,-8 0-36 0,1 0 0 15,-5 0 58-15,0 0-20 16,-5 5-9-16,-1 0 15 0,0 2-22 0,-2 4 0 16,0-1-22-16,0 5 124 0,0 0-66 0,0 2-29 15,-4 1 0-15,2 3-39 0,2 2 10 0,0-1 8 16,0 4-8-16,0-3-156 0,0 1 78 0,0 1 39 15,4-2-333-15,3 1 181 0,0 0 55 0,-2-4-315 16,1 3 186-16,-1-2 99 0,-3-1 51 0,0-2-124 16,0-2 90-16,-2-5 42 0,0 0 21 0,0-4-286 15,-2-3 153-15,-6-3 69 0</inkml:trace>
  <inkml:trace contextRef="#ctx0" brushRef="#br0" timeOffset="22692.91">20611 2496 1285 0,'-16'0'0'0,"4"-3"0"0,7 0 0 0,1 1 0 0,1 1 0 0,1 1 0 0,0 0 434 0,2 6-200 0,0 8-101 15,0 10-50-15,0 0 378 16,4 3-219-16,1 3-104 0,2 0-53 0,0 2 3 16,-2 0-20-16,-1 0-8 0,-1-1-27 0,-1-2-252 15,0 1 125-15,0-2 64 0,0-6-394 0,-1 1 224 16,1-3 116-16,0-4-564 0,0-5 270 0,1-4 173 15,-1-6 78-15,-1-1-269 0</inkml:trace>
  <inkml:trace contextRef="#ctx0" brushRef="#br0" timeOffset="22866.45">20693 2505 990 0,'1'0'0'0,"3"0"0"0,2 7 0 0,-3 7 0 0,4-1 0 0,-4 4 151 0,3 2-51 0,-1 5-37 16,2-2-1-16,4 5 415 0,-2-1-222 0,0 1 73 15,1-3-139-15,-1 6-83 0,0-7-36 0,-2 1-252 16,0-1 107-16,-2-3 54 0,-3-2 35 0,0 0-466 16,0-5 242-16,-1-4 122 0,-1 1 60 15,0-3-602-15,0-3 257 0</inkml:trace>
  <inkml:trace contextRef="#ctx0" brushRef="#br0" timeOffset="23020.89">20591 2708 1421 0,'-10'-7'0'16,"7"2"0"-16,-1 3 0 0,4-1 0 0,0-1 0 0,0 3 0 0,0-2 0 0,7 1 0 0,9 2 202 0,-2 0-84 0,6 0-43 0,-4 0 113 0,5 0-78 15,-2 0-31-15,-2 6-289 16,0 2 121-16,-1-1 61 0,-2 3 31 0,-1-2-582 16,-8 0 299-16</inkml:trace>
  <inkml:trace contextRef="#ctx0" brushRef="#br0" timeOffset="23242.52">20608 2817 26 0,'0'2'0'0,"0"4"0"0,0 0 0 0,0-4 0 0,0 4 0 0,0-1 0 0,0-3 28 0,0 4 0 0,2-4-23 0,-1 3 1 15,1-4 145-15,0 1-66 0,0-1-30 0,1 2-1 16,-1-3 142-16,-1 0-82 0,3 0 68 0,1 0-79 15,1 0-35-15,3 0 0 0,1-3 136 0,1-1-86 16,3-3-34-16,-2 0-30 16,3 1-128-16,1 0 53 0,-4 4 27 0,2-1 0 15,-5 3-356-15,2 0 188 0</inkml:trace>
  <inkml:trace contextRef="#ctx0" brushRef="#br0" timeOffset="23441.01">20590 3012 1027 0,'-9'0'0'0,"6"0"0"0,3 0 0 0,0 0 0 0,0 0 0 0,0 0 190 0,3 0-79 0,11 0-31 15,2-1-8-15,9-1 250 16,2-1-145-16,-1 0-72 0,2-1-36 0,-1 0-43 16,5 0 7-16,-7 1-1 0,-2 0 1 0,0 1-302 15,-4 1 150-15,-5-1-289 0,4 2 211 0,-9 0 109 16,0-2 1-16,-5 2-312 0,-3-1 183 0,-1-1 83 15,0-3 55-15</inkml:trace>
  <inkml:trace contextRef="#ctx0" brushRef="#br0" timeOffset="23683.36">20461 2569 1176 0,'-5'0'0'0,"3"0"0"0,2 2 0 0,0 2 0 0,0 3 0 0,0 4 0 0,0 2 0 0,2 5 0 0,-1 6 0 0,1 1 165 0,0-2-59 0,0 11 98 16,-2-4-86-16,3 3-43 0,-1-1-21 0,1 2-112 15,3-5 53-15,1 3 15 0,2-3 0 0,3-3-349 16,-1-3 186-16,3-5 93 0,-2-3 55 0</inkml:trace>
  <inkml:trace contextRef="#ctx0" brushRef="#br0" timeOffset="23901.77">21134 2478 1377 0,'7'-16'0'0,"12"7"0"0,8 1 0 0,1-2 0 0,-2 0 0 0,-1-2 0 0,-3 4 0 0,2-1 125 0,1 1-38 0,1 1-23 15,1 2-1-15,-7 0-30 16,1 4 0-16,-5 0-317 0,2 1 145 0,-8 0 73 16,1 0 36-16,-6 0-405 0,-3 2 202 0,-2 5 91 0</inkml:trace>
  <inkml:trace contextRef="#ctx0" brushRef="#br0" timeOffset="24444.32">21312 2245 1165 0,'-5'-5'0'0,"1"5"0"0,4 0 0 0,-2 8 0 0,1 7 0 0,-1 5 0 0,2 7 186 0,0 5-81 0,0 7 137 16,0 3-105-16,2 1-53 0,1 0-25 0,5-2 200 15,-1 12-118-15,3-7-54 0,-3 0-27 0,0-3-49 16,-1-3 1-16,-1-2 29 0,4-3-9 0,-6-1-161 15,1-3 80-15,-2-3 41 0,-2-6-248 0,0-6 152 16,0-3 64-16,0-3-10 0,-6-4-101 0,-6-5 17 16,-2-1 59-16,-2 0-49 15,-4-9 50-15,1-6 21 0,-2-3-1 0,1-3 87 16,1-4-33-16,1-1-8 0,2-3-25 0,2 1 155 16,4 0-78-16,2 0-30 0,5 0-22 0,3 5 223 15,0-7-108-15,0 4-23 0,11-1-41 0,6 0 10 16,8-2 0-16,0 1-299 0,10-4 128 0,-2 2 71 15,1 2 30-15,0-3-452 0,0 4 222 16,-8 6 74-16,4 1 75 0,-3 2-104 16,-9 9 85-16,1 2 42 0,-8 2 21 0,-1 4 131 15,-3 1-52-15,-3 0 305 0,-2 0-182 0,-2 4-90 16,0 3-45-16,0 3 164 0,-2 1-46 0,-4 0-69 16,1-1-35-16,2 1 269 0,-1 0-132 0,3 1-57 15,-1-2-42-15,2 0-68 0,0-2 35 0,0-2 1 16,0-5-136-16,0 1 63 0,0-1 37 0,0-1-77 15,0 0 56-15,0-10 28 0,0-5-16 0,0-4-41 16,0-2 34-16,2-4-25 0,-1 1 23 16,6-2-18-16,-2 1-4 0,3 0 5 0,1 4 6 15,1 2 96-15,2 4-33 0,1 2-1 16,3 6 140-16,-2 2-83 0,2 4-28 0,-2 1 59 16,0 0-41-16,-3 7-27 0,1 6 5 0,-5 6-78 15,0 3 32-15,-3 3 0 0,-2 1 26 0,0 0-151 16,-2-3 81-16,0 7 27 0,0-3 15 0,-2-2-537 15,-2-4 232-15,1 1 139 0</inkml:trace>
  <inkml:trace contextRef="#ctx0" brushRef="#br0" timeOffset="24744.42">21603 2584 1026 0,'-11'4'0'0,"6"-2"0"0,1 1 0 0,4 2 0 0,0-4 0 0,0 3 0 0,0 1 169 15,5 1-67-15,6 4 142 0,1 3-106 0,1 1-52 16,-1 3-19-16,-1 1-32 0,-2 2-2 0,-2 1 0 15,-2 0-1-15,-3 1-45 0,-2-1 32 0,0 4-9 16,-9-6 22-16,-5 5-96 16,-4-6 48-16,-3-1 24 0,0-5-160 0,-6-2 85 15,1-5 10-15,8-5-70 0,-5 0 43 0,4 0 36 16,0-8-12-16,4-12 10 0,4-6-13 0,6 0 37 16,3-2-14-16,2 0 70 0,0 7-37 0,0-1 8 15,5 3-30-15,6 6 158 0,0 4-70 0,1 6-38 16,1 1 375-16,2 2-193 0,0 6-66 0,2 13 116 15,-1 2-110-15,2 1-47 0,3 5-36 0,1 1-97 16,2-1 36-16,8 4-1 0,0-5 35 16,-2-8-540-16,11 9 267 0,-3-12 136 15,3 0 67-15</inkml:trace>
  <inkml:trace contextRef="#ctx0" brushRef="#br0" timeOffset="24861.1">22300 2949 1760 0,'2'0'0'0,"0"0"0"0,3 0 0 0,0-6 0 0,-1 0 0 0,-3 0 0 0,1 1 0 0,0-1 0 0,2-1 152 0,-1 0-63 0,-1-1-240 0,0 0 93 15,0 3 45-15</inkml:trace>
  <inkml:trace contextRef="#ctx0" brushRef="#br0" timeOffset="36065">16671 6464 946 0,'-1'0'0'0,"-1"0"0"0,0 0 0 0,0 0 0 0,2 0 0 0,0 0 0 0,0 0 0 0,0 0 229 0,0 0-98 0,4 0-41 16,9 0-33-16,4 0 59 15,2 0-42-15,1 0-21 0,1 0 1 0,2 0 24 16,0 0-9-16,-3 0-36 0,-1 0-48 0,2 0 23 15,-5 0 1-15,3 0-35 0,-4 0 25 0,0 0 0 16,-6 0 34-16,0 2-51 0,-3-2 16 0,0 4 6 16,-2-2-14-16,-2 1 31 0,-1 5-19 0,-1 3 11 15,0 4-17-15,-5 4 66 0,-9 3-28 0,2 5 0 16,-6 3 45-16,2 1-31 0,-5 3 19 16,-2 4-46-16,1-2-28 0,5-7-1 0,-6 6 42 15,3-4-54-15,-2 0 29 0,1-4-7 16,2-2 21-16,0-4 36 0,6-6-3 0,2 0-34 15,3-6-6-15,3-2 68 0,1-2-36 0,2-2-1 16,2-1 68-16,0 1-42 0,2 0-6 0,11 0-7 16,4-1-7-16,10-2 0 0,-4 0-20 0,6 0 25 15,-5 0 8-15,10 0-33 0,-6 0 0 0,0 0-58 16,-7 0 29-16,3 0-1 0,-5 0 38 16,-1 0-251-16,-6 0 117 0,-1 0 57 15,-3 0 14-15,-4 2-181 0,-1 2 81 0,-1-1 29 16,-2 3-406-16,0 2 233 0,-5-3 117 0,-7-1-320 15,1-4 210-15</inkml:trace>
  <inkml:trace contextRef="#ctx0" brushRef="#br0" timeOffset="36239.53">16666 6688 1871 0,'-6'0'0'0,"3"0"0"0,-1 1 0 0,4 1 0 0,0-2 0 0,0 2 0 0,2 0 0 0,11-1 0 0,4 2 179 15,1-2-64-15,3 3 201 0,6 0-142 0,-5-1-70 16,4 3-36-16,0 0-176 0,-1-2 79 0,5 3 27 16,-2-3-1-16,-1 1-506 0,-1 0 271 0,0-2 135 15,-6-3 76-15</inkml:trace>
  <inkml:trace contextRef="#ctx0" brushRef="#br0" timeOffset="36399.1">17218 6560 1112 0,'5'0'0'0,"1"0"0"0,2 0 0 0,-1 0 0 0,2 0 0 0,1 0 0 0,1 0 314 0,2 0-141 0,4 0-70 0,1 0 286 15,3 0-182-15,0-6-87 0,2 2-44 0,-3-1-277 16,-1 3 117-16,-2 0 66 0,0 2 21 0,-4 0-637 16,-1 9 328-16</inkml:trace>
  <inkml:trace contextRef="#ctx0" brushRef="#br0" timeOffset="36538.75">17313 6756 852 0,'-22'10'0'0,"7"1"0"0,6-5 0 0,1 1 0 0,2-5 0 0,3 1 0 0,3-2 597 0,0 1-286 0,1 0-139 0,11 1 346 0,10-3-242 16,1 0-122-16,2 0 59 0,5 0-94 0,0 0-43 16,0-5-21-16,0-1-389 15,0-1 184-15,0-1 99 0,-2 4 38 0</inkml:trace>
  <inkml:trace contextRef="#ctx0" brushRef="#br0" timeOffset="37825.8">18108 6257 857 0,'-2'0'0'0,"0"0"0"0,2 0 0 0,-1 0 0 0,1 0 0 0,0 0 0 0,0 0 0 0,0 0 0 0,0 0 0 0,0 0 163 0,0 0-65 0,0 0-24 16,1 0 66-16,5 0-53 0,-1 0-28 0,3 0 73 16,0-1-49-16,-1-2-17 0,0 0-9 0,2 0 23 15,0 2-24-15,-2-3 1 0,0 2-25 0,1 1 66 16,0-2-37-16,1 3 0 0,-2-1-29 16,3 1 58-16,-1 0-29 0,2 0 8 15,3 0 0-15,-1 0 0 0,2 0-36 0,2-2 20 16,2 0-12-16,3 0-8 0,-1 0 0 0,5 0-27 15,-1-2 27-15,-1 3 0 0,0-1 7 0,8 0-61 16,0 0 27-16,2 0 0 0,2 1-9 0,5 1-1 16,-4 0 25-16,12 0 5 0,-4 0-31 0,3 0 26 15,0 0-13-15,1 0 44 0,4-2-31 0,3 0-3 16,6-1-1-16,0-1 24 0,0 1 2 0,6-1-22 16,-4 3 13-16,12-3 6 15,-4 0-10-15,1 0-5 0,3 1 6 0,-2-2-4 16,1 3 8-16,1-3-9 0,2 2-48 0,0-2 22 15,-4 0-1-15,2-1 25 0,-1 3-55 0,2-5 22 16,0 2-8-16,2-1-6 0,-1 1-7 0,0 0 41 16,-16 1-8-16,12-1-17 0,-17 4 9 0,0-1 10 15,-5 1-17-15,-7 0-9 0,-8 2 17 0,-1 0 4 16,-1 0-3-16,-5 0 3 0,-9 0-1 0,2 0 0 16,-5 0 3-16,-6 0-3 15,-3 0 1-15,0 0-113 0,-6 0 51 0,-1 0 29 16,0 0-9-16,-2 0-295 0,0 0 146 0,0 0 81 15,-2 0 33-15,-13 0-146 0,-4 0 87 0,-9 6 55 0</inkml:trace>
  <inkml:trace contextRef="#ctx0" brushRef="#br0" timeOffset="38428.03">18198 6417 750 0,'-5'-6'0'0,"1"2"0"0,0 3 0 0,0-1 0 0,2 0 0 0,2 0 0 0,-2 2 0 0,2 0 95 16,0 0-31-16,0 0 134 0,0 7-87 0,0 10-39 0,2 6 0 15,2 2 94-15,2 3-67 0,1 4-25 16,-1 1-8-16,3 2 45 0,-4 3-39 0,4-2 0 15,-2 1 7-15,-2 1-15 0,1 2-8 0,-1-3-24 16,-4 1 40-16,1 1-39 0,0-3 0 0,-2 2 14 16,0-3-14-16,0-3 0 0,-2-2 0 0,-4-5-11 15,0-3 11-15,1-5 8 0,-1-6-8 0,1-1-50 16,-2-5 25-16,0-3 0 16,-4-2-57-16,0 0 39 0,-1-4 14 0,-2-11-15 15,0-3-176-15,0-3 89 0,-2-5 52 0,2-4-84 16,-2-2 62-16,3-2 11 0,0 4 22 0,2 3-133 15,2 11 67-15,3 2 26 0,-2 5 9 0,4 2 142 16,-1 3-54-16,3 4-27 0,-2 0 0 16,3 4 138-16,-3 10-78 0,2 3-31 0,0 8 138 0,-1-3-70 15,2 0-47-15,1-1-20 0,0 2 5 0,0 1-11 16,0-7 1-16,0 1-106 0,0 2 66 0,0-5 18 16,0-2-11-16,0-4-334 15,1 1 148-15,4-4 92 16,2-3-1-16,6-3-298 0,1 0 187 0</inkml:trace>
  <inkml:trace contextRef="#ctx0" brushRef="#br0" timeOffset="38642.4">18478 6546 649 0,'4'-7'0'0,"1"6"0"0,-1-3 0 0,-2 2 0 0,0 2 234 0,-2 2-92 0,0 13-59 16,0 7-25-16,0 3 336 0,0 2-181 0,0 3-90 15,2 3 244-15,0-4-172 0,2 4-81 0,1-4-40 16,2-2 32-16,2 0-37 0,0-5 9 0,-2 0-327 16,2-1 141-16,-1-1 70 0,0-2 36 0,-5-1-483 15,3-3 263-15,-4-2 123 0,1-1-8 0,-1-3-227 16,0-5 120-16,-2-1 90 16,0-2 38-16</inkml:trace>
  <inkml:trace contextRef="#ctx0" brushRef="#br0" timeOffset="38791.58">18600 6815 1541 0,'0'-4'0'0,"0"3"0"0,2-2 0 0,0 3 0 0,0 0 0 0,3 0 0 0,3 0 0 0,1 0 0 0,4 0 0 0,1 0 269 0,0 0-109 0,2 0 208 0,-1 0-168 0,2 0-84 16,-3 0-41-16,4 0-241 0,-4 0 108 0,2 0 41 16,-3 0 25-16,2 0-549 15,-2-1 287-15,-2-1 152 0,4 1-287 0,-9-4 204 0</inkml:trace>
  <inkml:trace contextRef="#ctx0" brushRef="#br0" timeOffset="39022.96">18864 6629 1038 0,'1'-8'0'0,"1"5"0"0,2-1 0 0,1-1 0 0,1-4 0 0,3 5 0 0,3-1 249 0,2 0-99 0,9 2-63 0,0 0 318 16,-3 3-186-16,6 0-94 15,-1 4-45-15,-6 8 133 0,5 2-94 0,-5 3-44 16,0 2-20-16,-4 2-59 0,-3 0 37 0,-5-1 8 15,-2 3-47-15,-5 2-1 0,0-2 40 0,-2 2-69 16,-15-3-42-16,-1 1 63 0,-7-2 20 16,-1-5-205-16,-4 1 108 0,0-2 9 0,0-4 42 0,0 1-281 15,-1-5 150-15,9-1 67 0,2 0 37 16,1-3-229-16,9-3 133 0,5 0 57 0,3 0-259 16,2 0 167-16,2-3 83 0</inkml:trace>
  <inkml:trace contextRef="#ctx0" brushRef="#br0" timeOffset="39222.43">19326 6584 1498 0,'0'-4'0'0,"0"1"0"0,0 0 0 0,-10 3 0 0,-3 0 0 0,-1 0 0 16,0 10 0-16,-4 9 0 0,7-1 428 0,-1 8-201 0,2-1-98 0,6 2-48 0,4-1 151 15,0 2-100-15,2-6-42 0,10 7-114 0,6-5 28 16,3-1 0-16,3-2 28 0,0-3-302 0,4-1 159 15,-3-2 68-15,1-2-180 0,-5-5 127 0,1-3 42 16,-1-1 46-16,-2-4-587 0,-2 0 281 0,-2 0 141 16</inkml:trace>
  <inkml:trace contextRef="#ctx0" brushRef="#br0" timeOffset="39515.64">19475 6366 1571 0,'0'-10'0'0,"2"2"0"0,8 0 0 0,-1-1 0 0,2 3 0 0,3-1 0 0,0 6 0 0,2 0 218 0,0 1-96 0,1 0-45 0,0 0 58 16,-3 9-51-16,0 2-26 0,0 1 8 0,-3 3-81 15,-2-2 24-15,-3 2 0 0,-2-2 23 0,-4 1-190 16,0 2 103-16,0-1 40 0,-7-2-110 0,-5 0 79 16,-1-2 6-16,-3 0-6 15,2-1-2-15,-2-2 2 0,4-1 4 0,-2 0 124 16,5-2-65-16,2-1 0 15,3-1-50-15,0-1 306 0,4-2-115 0,0 3-74 0,0 0 4 0,9-2 43 16,6-1-42-16,6 0-31 0,4 0 47 0,-3 0-36 16,2 0 0-16,2 0-36 0,-5 0-187 0,4-1 90 15,-3-2 48-15,-1 2-506 0,-2-1 244 0,-3 0 139 16,0 2 25-16,-5 0-268 16,1 0 175-16</inkml:trace>
  <inkml:trace contextRef="#ctx0" brushRef="#br0" timeOffset="39674.21">19731 6729 650 0,'-15'9'0'0,"7"-1"0"0,3-3 0 0,1 0 0 0,1-2 227 0,3-3-89 0,0 0-57 0,7 0 399 15,13 0-224-15,3 0-111 0,3 0-48 16,2-2 230-16,2-4-147 0,2-2-74 0,0 3-265 16,-2 0 96-16,-5 1 56 15,1 0 16-15,-2 2-579 0,-1 0 302 0,0 1 150 16,-7-2 75-16</inkml:trace>
  <inkml:trace contextRef="#ctx0" brushRef="#br0" timeOffset="39851.75">20199 6506 2085 0,'0'0'0'0,"0"0"0"0,0 0 0 0,0 0 0 0,1 1 0 0,7 3 0 0,1 1 0 0,3 1 0 0,0 1 0 0,4 3 236 0,-1 0-93 0,2 1-59 0,-1 1-147 15,2 0 48-15,-4 0 23 0,2 1 1 0,-2-2-461 16,-2 0 239-16,-1 0 122 0,0-1-247 0,1-3 178 16,-3-3 90-16</inkml:trace>
  <inkml:trace contextRef="#ctx0" brushRef="#br0" timeOffset="40041.81">20523 6406 796 0,'-4'-8'0'0,"3"5"0"0,-1 0 0 0,0 3 0 0,-2 0 0 0,3 6 0 0,-3 14 393 0,-2 5-180 0,0 7-82 16,-3 11-53-16,0 4 317 0,-5 5-181 0,1 1-90 16,-4 11-46-16,2-9 210 0,-4 15-131 0,1-5-63 15,-1 4-37-15,-2 3-1 0,3-3-24 0,2-13-140 16,5 3 66-16,0-9 37 16,5-13 0-16,2-1-400 0,4-11 218 0,0-4 119 15,0-10 46-15,0-4-682 0,2-7 336 0,6-1 167 0</inkml:trace>
  <inkml:trace contextRef="#ctx0" brushRef="#br0" timeOffset="40347.78">20693 6348 1291 0,'12'-30'0'0,"6"16"0"0,3 3 0 0,2 2 0 0,-2-2 0 0,-3 4 0 0,-2 2 0 0,0 3 150 16,-4 0-50-16,1 2-38 0,1 0 0 0,-5 10 38 15,0 3-34-15,-4 6 1 0,-4 0-26 0,-1 9-85 16,0-3 39-16,-1 2-1 0,-13-3-44 0,-1-1 41 16,0-4 29-16,-2-2 44 0,2-4 0 0,2-1-31 15,3-9-37-15,-1 1 122 16,2-2-55-16,4-1-7 0,-2-1-52 0,5 0 307 16,0 0-138-16,2 0-71 0,0 0-26 0,0 0 147 15,0 0-95-15,11 0-48 0,5 0-22 0,3 0-26 16,1 0 9-16,3 0-149 0,3 0 70 0,1 0 35 15,-3 5 1-15,3-3-103 0,-5 1 77 0,4 3 27 16,1 0-1-16,-1-1-544 0,0 2 215 0,3 3 153 16,-8-2 46-16</inkml:trace>
  <inkml:trace contextRef="#ctx0" brushRef="#br0" timeOffset="40494.89">21337 6909 1458 0,'0'0'0'16,"0"0"0"-16,2 0 0 0,7 0 0 0,-4-6 0 0,2 2 439 0,-2-1-207 0,-1-3-99 0,-1-1-51 0,3-3-114 15,-4 1 33-15</inkml:trace>
  <inkml:trace contextRef="#ctx0" brushRef="#br0" timeOffset="52816.74">16733 7615 501 0,'-5'-2'0'0,"1"0"0"0,2 0 0 0,1 1 0 0,1-1 109 16,-2 0-39-16,2 2 0 0,-2 0-31 0,2 0 214 15,0 0-110-15,0 0-55 0,0 0 74 0,0 0-65 16,0 11-23-16,0 2 56 0,4 4-49 0,1 4-24 16,2 3 1-16,0 5 16 0,-2-2-13 0,1 4-8 15,-3 0-20-15,1 1-3 0,0 2 2 0,-3-2 1 16,1-2 8-16,-2 2-43 0,0-2 1 0,0-2 33 16,0 0-141-16,0-1 70 0,0-7 36 15,-2 1-259-15,1-1 121 0,1-10 72 0,-2-1 10 16,2-5-293-16,0 0 146 0,0-4 91 15,0 0 41-15,0-17-301 0</inkml:trace>
  <inkml:trace contextRef="#ctx0" brushRef="#br0" timeOffset="53113.64">16655 7589 1856 0,'-4'-10'0'0,"3"5"0"0,-1-2 0 0,2-2 0 0,0 2 0 0,3-3 0 0,16 1 0 0,5-2 0 0,4-1 0 0,3 4 242 0,2 0-105 0,3 0-51 0,1 7 137 16,0 1-100-16,-4 0-44 0,-1 0-24 0,-2 12-9 16,-4 4-13-16,-4 4 8 0,-1 5-8 0,-6 3-52 15,-4 4 25-15,-3 4 1 0,-5 7-1 0,-3-7 7 16,0 9 20-16,-1-4-46 0,-10 0 23 0,-5-3-5 16,2-6 1-16,-6 1 17 0,2-2-5 0,-5-7-14 15,1-2 11-15,-3-3-37 0,-1-6 0 16,2-1 42-16,-6-3-6 0,4-4-179 15,5-1 84-15,-2-1 38 0,3-3 23 0,3 0-141 16,6 0 77-16,2 0 15 0,1 0-246 0,6 0 141 16,2-3 71-16,0-1-313 0,10-1 195 0,8-2 94 15,7-1 48-15</inkml:trace>
  <inkml:trace contextRef="#ctx0" brushRef="#br0" timeOffset="53374.51">17148 7925 1390 0,'2'0'0'0,"0"0"0"0,0 0 0 0,0 0 0 0,0 0 0 0,3 0 0 0,0-1 252 0,4-2-113 0,2 3 68 15,4 0-88-15,2 0-42 0,-2 8-23 0,3 5 108 16,-2-1-69-16,0 6-30 0,0 0 0 0,-4 1-77 16,0 0 23-16,-4 2 9 15,-5 0 15-15,-1-1-73 0,-2-1 36 0,0 1 0 16,-5-1 3-16,-11-2 13 0,0-1 0 0,-4-5-6 15,-6 0 0-15,1-4-10 0,2-1-13 0,-7-1-70 16,1-1 46-16,7-2 14 0,-1 0 0 0,3-2-277 16,8 0 130-16,3 0 80 0,3 0 20 0,5 0-277 15,1 0 160-15,1-4 79 0,16-7-319 0,4-6 204 16</inkml:trace>
  <inkml:trace contextRef="#ctx0" brushRef="#br0" timeOffset="53555.56">17375 7936 1576 0,'2'-4'0'0,"2"1"0"0,-2 1 0 0,-2 2 0 0,0 0 0 0,-11 0 0 0,2 0 0 0,-5 9 262 0,3 4-114 16,-2 4-50-16,1 2 151 0,1 0-108 0,1 3-55 15,5 1-26-15,1-1 177 0,4 1-95 0,0-2-58 16,2-1-26-16,8 4-66 0,7-5 20 0,0-2 0 16,-1-4-288-16,5 3 150 0,-3-5 80 0,3-4-474 15,0 1 229-15,-2-7 148 0,0 2-10 16,-2-3-383-16,-1 0 251 0,0-8 126 0</inkml:trace>
  <inkml:trace contextRef="#ctx0" brushRef="#br0" timeOffset="53704.67">17554 7936 1028 0,'0'0'0'0,"0"0"0"0,0 0 0 0,0 0 0 0,2 4 0 0,0 3 0 0,1 0 0 0,3 3 443 0,0 0-205 0,1 1-102 16,3 0 121-16,-1 2-116 0,1-1-54 0,-1 0-27 15,2 0-301-15,1 1 138 0,-2-3 75 0,2-4-572 16,1-1 315-16</inkml:trace>
  <inkml:trace contextRef="#ctx0" brushRef="#br0" timeOffset="53965.98">17858 7784 1389 0,'0'0'0'0,"0"0"0"0,0 0 0 0,0 0 0 0,0 6 0 0,-3 8 0 0,-6 6 0 0,2 5 331 16,0 3-150-16,-6 9 292 0,-1 3-221 0,0 7-101 16,-3 3-63-16,-6 10 167 0,3 4-111 0,-3 5-55 15,0 5-29-15,1-2 14 0,-2 4-9 0,1-3-32 16,2-4-1-16,1-1-32 0,3-2-1 0,6-14 42 16,-1 3-185-16,3-7 89 0,3-8 43 15,1-1 23-15,-1-5-255 0,2-5 85 16,0-3 80-16,0-4-278 0,1-6 162 0,-1-7 81 15,2-3 41-15,2-3-224 0,-1-2 136 0,-1-1 65 16,2 0 31-16,0-12-322 0,2-9 177 0,10-5 80 0</inkml:trace>
  <inkml:trace contextRef="#ctx0" brushRef="#br0" timeOffset="54132.53">18172 7892 1528 0,'0'-9'0'0,"0"8"0"0,0 1 0 0,3-2 0 0,1-1 0 0,2 3 0 0,-2-3 0 0,0 3 297 15,1-2-132-15,3 1-58 0,-1 1-396 0,3 0 159 16,-1 0 81-16,-5 0-413 0</inkml:trace>
  <inkml:trace contextRef="#ctx0" brushRef="#br0" timeOffset="54263.18">18236 8104 2262 0,'0'11'0'0,"1"7"0"0,3-5 0 0,-2-3 0 0,0-3 0 0,1 1 0 0,-2-3 0 0,1 1 0 0,-2-2 0 0,2-2 441 0,0 2-204 0,1-4-102 16,5 0-558-16,-1 0 228 0,5 0 122 0</inkml:trace>
  <inkml:trace contextRef="#ctx0" brushRef="#br0" timeOffset="55179.58">18876 7998 678 0,'-5'-8'0'0,"-2"1"0"0,0-2 0 0,0-1 0 0,1-1 0 0,3 0 0 0,-3-4 253 0,5 0-111 0,1 0-54 16,0 0-19-16,0 0 137 0,3 2-86 0,10-3-44 16,2 3 24-16,2 0-34 0,4 2 8 0,3 2 7 15,0 1-23-15,-3 2-1 16,4 5-25-16,-3 1 9 0,-2 0 0 0,0 1-9 15,-4 15 1-15,-1 2-47 0,-5 6 23 0,-3 3 0 16,-3 3 32-16,-4 4-63 0,0 1 28 0,0-1-37 16,-10 0 29-16,-4-1 0 0,0-10 5 0,-4 6-58 15,-1-9 34-15,1-3 4 0,-5-4 1 0,2-3-2 16,0-4 0-16,1-5 11 0,-1-1 8 0,0 0-165 16,5-1 78-16,-2-6 31 0,7-8 9 0,2 1-264 15,6-2 138-15,3 2 70 16,0-4-219-16,5-2 144 0,10 6 64 0</inkml:trace>
  <inkml:trace contextRef="#ctx0" brushRef="#br0" timeOffset="55402.6">19285 7790 1115 0,'0'-6'0'0,"0"4"0"0,-5-2 0 0,-8 3 0 0,0-1 0 0,-2 2 0 0,-2 0 0 0,0 0 0 0,-2 13 310 16,2 3-139-16,-1 5-69 0,-2 6 150 0,6 1-113 15,2 1-53-15,5 2-27 0,5-1 153 0,2-4-90 16,0-1-37-16,9 3 28 0,8-6-41 0,6-1 1 16,4-4-40-16,2 0-46 0,5-7 20 0,7 2-1 15,-1-6 26-15,-7-4-276 0,3-2 138 0,0 0 77 16,-4 0-511-16,-2-4 267 0,-4-6 81 0,-2-6-341 16,-3-1 250-16,-8 0 117 0</inkml:trace>
  <inkml:trace contextRef="#ctx0" brushRef="#br0" timeOffset="55679.55">19513 7508 853 0,'4'-9'0'0,"1"3"0"0,6 2 0 0,3-1 0 0,-1-1 0 0,2 0 223 16,2 1-100-16,2 3-45 0,-1 1-23 0,1 1 281 16,0 0-152-16,-4 0-67 15,0 1-47-15,-2 8 2 0,-4 1-39 0,-3 1 0 16,-3 2-210-16,-3 0 114 0,0 0 43 0,-9 6-109 15,-5-4 81-15,-5 2 40 0,-4-2 0 0,5-4-9 16,-9 4-19-16,10-5 0 0,-3-1-12 0,4-1 137 16,5-3-78-16,2 1-3 0,3-4 325 0,2 0-163 15,4 0-58-15,0-1-48 0,7 2 95 0,9-3-55 16,7 0-40-16,3 0-6 0,4 0-25 0,0 0-1 16,0-3 1-16,-4 0-320 0,6-1 156 15,-6 2 82-15,1 0 41 0,-6 2-301 0,1 0 119 16,-2 0 24-16,-2 0-484 0</inkml:trace>
  <inkml:trace contextRef="#ctx0" brushRef="#br0" timeOffset="55841.78">19774 7869 657 0,'-16'11'0'0,"6"-5"0"0,2 5 0 0,5-6 0 0,1-3 0 0,2 2 0 0,0-4 471 0,13 0-211 0,9 0-118 0,3 0 270 15,3 0-189-15,2 0-96 16,4-2-38-16,0 0-36 0,-2-1 1 0,0 1-22 15,-4 0 1-15,-4 0-417 0,-2 0 217 0,1 2 95 16,-4-1-194-16,-4 1 149 0,-2 0 75 0,-3 0-28 0</inkml:trace>
  <inkml:trace contextRef="#ctx0" brushRef="#br0" timeOffset="56007.54">20029 7675 1132 0,'0'0'0'0,"0"7"0"0,0 7 0 0,0-1 0 0,0 6 0 0,0 6 0 0,0-3 0 0,0 10 441 16,0-3-204-16,-2 6-102 0,-1-4-51 0,-3 6 134 16,3-4-84-16,-3-1-55 0,3 2-233 0,1-2 93 15,-3-3 47-15,5 1 24 0,0-7-214 0,0 1 115 16,0-7 61-16,7-3-576 0</inkml:trace>
  <inkml:trace contextRef="#ctx0" brushRef="#br0" timeOffset="56169.77">20241 7784 1584 0,'12'2'0'0,"1"7"0"0,3-1 0 0,-7-3 0 0,2 3 0 0,-1 1 0 0,1 2 0 0,-2 2 0 0,3-1 155 0,-1 4-62 0,-1-1-30 16,2-3-269-16,-3 4 116 15,2-4 61-15,1-1-271 0,-1-1 154 0,0-6 78 0</inkml:trace>
  <inkml:trace contextRef="#ctx0" brushRef="#br0" timeOffset="56364.31">20583 7626 682 0,'0'-4'0'0,"0"4"0"0,0 0 0 0,-2 11 0 0,-3 12 0 0,-4 6 0 0,-3 6 544 0,-3 12-260 0,0 2-125 0,-3 6 290 0,-1-1-209 15,-1 10-103-15,0-11-44 0,-2 14 134 16,3-1-97-16,-3 1-48 0,1-3-37 0,-1 0-12 15,4-13 8-15,1 3-9 0,1-7-276 0,7-11 138 16,-3-1 70-16,6-12 34 0,3-6-431 0,-1-6 157 16,4-5 145-16,0-6-492 0,0-2 295 15,0-21 148-15</inkml:trace>
  <inkml:trace contextRef="#ctx0" brushRef="#br0" timeOffset="56651.54">20636 7553 1053 0,'19'-26'0'0,"1"3"0"0,5 3 0 0,-4 4 0 0,4-2 0 0,-4 6 210 0,-2 3-88 0,1 4-44 15,0 1-23-15,-3 2 195 0,-2 2-113 0,-2 0-52 0,-4 7-14 16,-1 6-1-16,-5 5-37 0,-1 0-121 16,-2 1 57-16,0 0 32 15,-2 0-1-15,-9-1-52 0,-1 0 42 0,-4-2 30 16,2-3-9-16,-2-1 1 0,3-3-21 0,1-4 26 15,3-1-32-15,2 0 100 0,3-4-58 0,3 2 1 16,-1-2 199-16,2 0-102 0,0 0-36 0,0 0 20 16,5 0-42-16,8 0 0 0,1 0-34 0,-2 0-73 15,3-2 45-15,2 0-8 0,1 0 35 0,-2 0-367 16,3 2 180-16,-1 0 91 0,3 0 27 16,2 0-363-16,-3 0 192 0,7 0 41 0</inkml:trace>
  <inkml:trace contextRef="#ctx0" brushRef="#br0" timeOffset="56914.84">21406 7508 1142 0,'7'-2'0'0,"2"2"0"0,-6 0 0 0,-1 0 0 0,0 0 0 0,-2 0 0 0,0 0 0 0,-4 2 0 0,-6 10 229 0,-2 0-90 0,-6 7-57 16,2 0-25-16,-3 1-59 15,-1 3 0-15,-3 0 35 0,6-6 8 0,-7 5-48 16,3-3 0-16,5-6 40 0,0 0 38 0,4-4 0 15,3-3-30-15,4 1 154 0,1-4-81 0,2-2-40 16,2 1-1-16,0 1 122 0,0-1-73 0,6-1-49 16,6 2 0-16,6-1 79 0,1 2-59 0,1 2-31 15,1-1 9-15,0 2-128 0,1-2 45 16,0 3 22-16,-1-1-133 0,-2 0 77 16,0 3 48-16,-3 1-559 0,0 0 283 0,-4 1 91 15,-3 3 88-15,-4 1-512 0,-3 2 279 0</inkml:trace>
  <inkml:trace contextRef="#ctx0" brushRef="#br0" timeOffset="57060.49">21181 8038 925 0,'-21'4'0'0,"10"1"0"0,1 1 0 0,5-5 0 0,3 2 0 0,2 0 0 0,0 0 396 0,14-2-181 16,6 5-83-16,10 0-54 0,0 1 315 0,2 0-180 16,1 2-90-16,1 1-153 15,3 1 40-15,-2 1-8 0,-3-2-201 16,2-2 116-16,-4 1 58 0,0-1 29 0,-4-4-664 0</inkml:trace>
  <inkml:trace contextRef="#ctx0" brushRef="#br0" timeOffset="57232.84">21887 7391 2215 0,'0'-5'0'0,"4"5"0"0,11 0 0 0,-4 9 0 0,0 12 0 0,-3 7 0 0,0 10 0 0,-3 9 364 0,1 19-170 15,-4 3 299-15,-1 6-231 0,-1 4-114 0,0 2-57 16,0 3-48-16,0 10-11 0,0-2 1 0,-1 4 0 16,-1 3-532-16,2-1 267 0,0-12 140 0</inkml:trace>
  <inkml:trace contextRef="#ctx0" brushRef="#br0" timeOffset="58250.47">12947 10190 744 0,'-9'0'0'0,"1"0"0"0,5 0 0 0,-3 0 0 0,2 0 0 0,0 0 0 0,-1 0 176 15,1 0-71-15,4 0 62 0,-2 0-67 0,2 0-26 16,0 0-8-16,0 0 125 0,0 0-79 0,0 0-40 16,0 0 0-16,2 0 22 0,3 0-35 0,4 0 0 15,3 0 78-15,1 0-52 0,1 0-26 16,0-2 8-16,2 0 31 0,0 2-32 16,3-2-1-16,0 2 7 0,2-3 0 0,3 3-32 15,4 0-7-15,1 0 65 0,4 0-32 0,10 0-1 16,1 0-32-16,-3 0 56 0,16 0-32 0,-1 0 0 15,8 0-63-15,0-2 38 0,-1-1 1 0,-1-2 8 16,13-1-30-16,3-1 0 0,-2-4 22 0,14-1-25 16,-3 0 1-16,-6-3 32 0,20-1-10 0,-11-1-28 15,6 2-17-15,-4 1 41 0,-17 4-22 0,-3 2-95 16,8 1 43-16,-16 5 30 16,-11 0-88-16,0 2 53 0,-7 0 18 0,-4 0 1 15,-3 0 12-15,-2 0 13 0,-6 0-16 0,-7 0 45 16,1 0-38-16,-9-2 1 0,0 0-6 0,-5-3 44 15,-4 1-35-15,-1 0-1 0,-2-2 14 0,-2 1 27 16,-2-1-6-16,0 1-1 0,0-3-7 0,0 0-112 16,-4 1 48-16,-4 1 21 0,2 0-473 0,-1 1 235 15,2 1 118-15,-1 1-504 0,0 0 311 0,0-4 147 16</inkml:trace>
  <inkml:trace contextRef="#ctx0" brushRef="#br0" timeOffset="58473.87">15167 9610 1482 0,'3'0'0'0,"4"1"0"0,6-1 0 0,-2 0 0 0,4 0 0 0,1 2 0 0,2 2 0 0,10 1 287 0,0 7-127 0,4 1-64 15,0 0-32-15,7 6 363 16,-9-4-189-16,10 6-106 0,-10-3 96 0,4 1-98 0,-4 0-48 16,-1-2-25-16,-8-2-30 0,4 1 6 15,-8 0 0-15,-2-1-81 0,-6-2 40 0,-4 0 0 16,-5 1 49-16,0 4-112 0,-18-1 52 0,-8 3 25 15,-10 2 1-15,-3 1-239 0,-8 0 73 0,-14 6 79 16,1-3-428-16,-7 0 238 0,-4 1 118 0,-7-4-430 16,-2 0 266-16</inkml:trace>
  <inkml:trace contextRef="#ctx0" brushRef="#br0" timeOffset="58947.4">13989 8517 8 0,'0'-14'0'0,"0"7"0"0,0 1 0 0,0 1 0 0,0-1 0 0,-3 2 289 0,-1 0-128 15,0 3-64-15,3 0 190 0,-1-2-119 0,2 3-72 0,-2 0-31 16,2 6 48-16,0 18-40 0,-2 9 0 16,0 9 82-16,-2 8-65 0,0 18-29 15,0 3 0-15,-1 20 102 0,0 4-65 0,-1 11-24 16,-2 23-9-16,2 0 196 0,1 9-114 0,1 8-57 15,2 0 97-15,2-14-69 0,0 33-47 0,2-21 1 16,7-4-16-16,5-7 0 0,1-5-23 0,-5-19-83 16,2 4 37-16,-3-9 24 0,-1-4-1 15,-2-5-162-15,-4-7 93 0,0-10 54 0,-2 0 15 0,0-7-270 16,0-18 132-16,0-12 20 16,0-4-163-16,-6-16 104 0,-2-5 72 0,1-4-106 15,0-5 85-15,-7-7 41 0,3 0 22 0,0 0-79 16,-3-3 54-16,0-14 23 0,2-6-1 0,3-7-271 15,-2-10 147-15,5-8 65 0,0-12 45 0</inkml:trace>
  <inkml:trace contextRef="#ctx0" brushRef="#br0" timeOffset="59159.88">13945 8453 720 0,'-10'-14'0'0,"4"14"0"0,1 0 0 0,-1 4 0 0,-1 10 0 0,-5 4 0 0,-1 4 0 0,-4 5 0 0,-1 7 124 0,-3 5-46 0,2 3-22 16,0-1-23-16,4 0 0 16,4-8 8-16,2 2-326 0,1-5 157 0,4-11 78 15,0 0 39-15,3-10-258 0</inkml:trace>
  <inkml:trace contextRef="#ctx0" brushRef="#br0" timeOffset="59309.31">13956 8485 685 0,'9'0'0'0,"8"0"0"0,4 0 0 0,1 5 0 0,1 2 0 0,1 3 0 0,-1 3 226 0,5 5-96 0,-2 0-49 15,2 1 121-15,0 1-85 0,1 1-33 0,-1 2-370 16,0-1 160-16,-1 2 79 0,-1 3 40 0,-1 1-528 0</inkml:trace>
  <inkml:trace contextRef="#ctx0" brushRef="#br0" timeOffset="60018.09">13890 9493 186 0,'0'-6'0'0,"0"4"0"0,0-1 0 0,-2-1 0 16,0-2 0-16,1-1 0 0,-1-1 0 0,0 1 160 0,0-1-64 0,0 1-31 0,0 0 1 0,0-2-25 15,0 2-9-15,-2 2-7 0,1-1 8 0,-1 2 0 16,-2 0 0-16,1 1-10 16,0 1 9-16,-6 0 1 0,4 0-1 0,-2 0 19 15,-3 2-18-15,3 0 9 0,-6 0 30 0,4 0-39 16,-4 4-1-16,0 3 1 0,-2 3 39 0,-2 0-31 15,-2 6-9-15,-1 1 30 0,-1 2-29 0,1 1 0 16,-3 3 0-16,1 1 40 0,0-1-40 0,-1 3 0 16,1-1 0-16,1 3 35 0,-1 1 0 0,1 2-28 15,-3 7 46-15,5-3-27 0,1 5 0 16,1 3-27-16,2 0 69 0,2 4-26 16,2 2-9-16,3 2-8 0,3 1-1 0,1 0-25 15,6 0 1-15,0-2 59 0,0 1-33 0,4-5-1 16,9 4-25-16,2-5 69 0,6 2-27 0,1-3-8 15,4 0-34-15,6-3 50 0,2 0-25 0,6-3 0 16,1-2-94-16,6-7 30 0,0-4 1 0,4-4-89 16,1-6 64-16,1-4 31 0,3-5 9 0,10-4-392 15,-13-2 164-15,12 0 106 16,-6-6 5-16,1-9-385 0,-10-2 221 0,12-9 124 16,-15 3-402-16</inkml:trace>
  <inkml:trace contextRef="#ctx0" brushRef="#br0" timeOffset="61151.3">13768 9468 294 0,'-7'-3'0'0,"1"-1"0"0,3 0 0 0,-4 3 0 0,2-3 0 0,-1 0 0 0,3 0 83 0,1 2-25 0,0 0-1 0,0-1 41 16,2 1-33-16,0 0 9 0,0 0-42 0,0-1 52 15,0-1-25-15,0-1-1 0,0-2-25 0,0 2 47 16,2-3-9-16,3-1-38 0,1 0 40 0,1-1-41 16,1 0 1-16,0 3 39 0,1-4-39 0,2 1 0 15,-1 3 0-15,1-1-10 16,-1 1 9-16,4 2 9 0,-1 0-8 0,2 1-28 16,2 1 27-16,-2 1 1 0,2 0 0 0,2 0-23 15,-2 1 23-15,3-1-5 0,-1-1 0 0,2 1-5 16,-1 2 7-16,1-1 40 0,0 0-41 0,-1-2-2 15,3 0 2-15,-4 0 37 0,1 2-35 0,-1-1 10 16,-2 0-9-16,-2 0-1 0,0 2 2 0,0 0 0 16,0 0 0-16,-3 0-23 0,1 0-7 0,0 6 29 15,-2-2-34-15,0 2-2 16,1-2 32-16,-1 2-23 0,2-2 21 0,-1 1-9 16,0-1 8-16,2-2-34 0,-1 1 0 0,0 1 26 15,0-3 1-15,2 1-35 0,-2 2 0 0,0-3 27 16,-1 5 5-16,-3-2-32 0,4 1-3 0,-1-1 25 15,-5 2 8-15,2 1-7 0,1 1 1 0,-3-3 17 16,3 3-17-16,-3-1-4 0,3-1 4 0,-3 0 21 16,2-1-20-16,1 1 1 0,-1 0-1 0,1-1 4 15,0 2-3-15,-1-1 4 0,0 0-1 16,2 2-27-16,-3-1 25 0,3 3 1 16,-4-3-26-16,3 4 22 0,-1-2 4 0,0 3-8 15,1-1 16-15,0 2-13 0,-1-1 0 0,0 0-11 16,1 0 12-16,-3 1-1 0,2-2-1 0,-1 3-26 15,0-1 26-15,-1-2 0 0,-2 0 1 0,3 3-22 16,-2-3 20-16,0-1-1 0,-1-1 1 0,-1 4 34 16,-1-3-35-16,3 2 1 15,-3 1 31-15,0-1 0 0,1 2-29 0,-2 0 11 16,0-1-3-16,1 2-6 0,-1-2 8 0,0 2-30 16,0-2 28-16,-1 1-3 0,-1 0 7 0,0 1-35 15,0-2 0-15,2 3 26 0,-2 1-44 0,0-3 41 16,0 3-4-16,0 2-6 0,0 0 5 0,0 0 1 15,0 1-4-15,0 1 5 0,-2 1-3 0,1-1 1 16,-3 2-2-16,0-3-1 0,1 1 3 0,1 0 1 16,-2 0 0-16,-2-3-7 0,2 1 7 0,1 2-1 15,-3-2-5-15,1-2 5 0,1 1-1 0,-1-1 1 16,-4 0-31-16,4 2 29 0,-2-2-1 16,-3 1-20-16,0 3 19 0,-2 0 1 0,-2 1-2 15,1 1-21-15,-2 2 19 0,0 2 2 0,-2 0-4 16,0-2-33-16,-2 2 31 15,1 2 3-15,-3-4-28 0,0 3 26 0,-1-5-5 0,-4 1-30 16,-1 0-2-16,1-4 34 16,-4-2-4-16,0 2-74 0,-2-3 29 0,0-3 5 0,0-1 30 15,0 1-43-15,0-5 16 0,4-1 1 0,3-4 2 16,3-1-81-16,0-2 50 0,5-1 23 0,0 0-169 16,7 0 96-16,3 0 41 0,1-7-394 0</inkml:trace>
  <inkml:trace contextRef="#ctx0" brushRef="#br0" timeOffset="62274.38">15740 10257 946 0,'-2'0'0'0,"2"0"0"0,0-1 0 0,0-1 0 0,2-2 0 0,9-2 0 0,4 1 340 0,5-3-154 0,0 2-76 15,8 0-39-15,-5 5 123 0,7-1-85 0,-2 2-38 16,-6 2 3-16,1 9-1 0,-6 3-41 0,-2 4 9 15,-2 1-2-15,-6 4-7 0,-5 3 1 0,0-2 14 16,-2 4-14-16,-4-1 8 0,-11 5-9 0,-3-4-4 16,-5 2 5-16,-2-4 0 0,-1-4-1 15,-1-3-127-15,0-4 58 0,4-8 22 16,1-4-162-16,2-3 84 0,6 0 52 0,5-8 8 16,5-12-491-16,4-5 241 0,6-5 126 0</inkml:trace>
  <inkml:trace contextRef="#ctx0" brushRef="#br0" timeOffset="62432.95">16138 10103 1410 0,'6'-4'0'0,"-4"4"0"0,-1 0 0 0,-1 8 0 0,0 9 0 0,-9 5 0 0,-2 8 0 0,3 2 605 16,3 3-287-16,1 0-142 0,4-1-72 0,0 0 293 16,0-1-186-16,11-4-89 0,8 1-45 0,8-5-88 15,4-2 30-15,14-2-8 0,2-8-161 0,6-5 92 16,9-5 45-16,-10-3-692 0,10 0 377 0</inkml:trace>
  <inkml:trace contextRef="#ctx0" brushRef="#br0" timeOffset="62911.67">14309 8216 1417 0,'0'-6'0'0,"0"6"0"0,0 0 0 0,6 0 0 0,1 0 0 0,4 4 0 0,3 3 0 0,-2 1 0 0,6 2 227 15,0 1-101-15,3-2 90 0,-2 3-91 0,-1-1-46 16,1 0-24-16,-2 0-132 0,-2-1 51 0,-2 0 30 16,-3-2-1-16,-3 0-144 0,-1 1 86 0,-4 0 53 15,-1-1 13-15,-1 1-586 0</inkml:trace>
  <inkml:trace contextRef="#ctx0" brushRef="#br0" timeOffset="63076.36">14729 8111 1858 0,'0'0'0'0,"-2"0"0"0,-1 6 0 0,-1 4 0 0,-5 6 0 0,-3 4 0 0,-2 9 0 0,-9 12 321 0,-5 11-144 0,-6 3-72 0,-3 7 135 16,-13 15-103-16,8-13-44 0,-11 22-34 15,8-3-106-15,3 7 40 0,5-2 0 0,7-3-663 0</inkml:trace>
  <inkml:trace contextRef="#ctx0" brushRef="#br0" timeOffset="72015.61">13937 6783 202 0,'0'5'0'0,"0"-4"0"0,0-1 0 0,0 1 0 0,0-1 0 0,0 0 0 0,-2 0 66 0,2 0 0 16,-2 0-35-16,2 0 1 0,-2 0 23 0,2 0-15 0,0 0-7 16,0 0 0-16,-2 0 26 0,2 0 1 15,0 0-28-15,0 0 33 0,0 0-32 16,0 0 0-16,0 0 34 0,0 0 0 0,0 0-34 16,0 2 8-16,0 1 61 0,0-2-35 15,0-1 0-15,0 2-34 0,0-2 41 16,0 0-12-16,0 0-9 0,2 0 42 0,0 0-31 15,0 0 0-15,0 0-32 0,2 0 96 0,2 0-52 16,-1 0-21-16,4 0 27 0,1-6-25 0,3-3 0 16,1-4-16-16,6-4 32 0,-1 0 0 0,4-4-40 15,-2-1 0-15,4 1-24 0,0 1 9 0,-3 1 15 16,0 3 0-16,-4 2-67 0,0-1 34 0,1 4 0 16,-4-1-65-16,0 3 34 0,-2 2 28 0,-1-1-51 15,-1 2 35-15,-1-1-1 16,-3 1 3-16,2 0-28 0,-2-1 21 0,1 1-19 15,-2-1 37-15,-1-1 13 0,1 1-15 0,-3 1-7 16,-1 1 5-16,0 1 17 0,0 0-15 0,-2 2-62 16,0-2 31-16,0 2 1 0,0 1 28 0,0-2-110 15,0 3 53-15,0 0 18 0,-4 0 4 0,1 0-400 16,1 0 206-16,0 0 103 0,0 0 52 0</inkml:trace>
  <inkml:trace contextRef="#ctx0" brushRef="#br0" timeOffset="72296.86">14285 6349 821 0,'-8'0'0'0,"2"0"0"0,0 0 0 0,3 0 0 0,1 0 0 0,0 0 0 0,0 0 0 0,2 0 386 0,0 0-176 0,4 0 102 0,9-1-139 0,6-1-63 16,4-2-42-16,1 0 46 0,2 1-41 0,2-3 0 15,-2 0-40-15,1 1-22 0,3 3 22 0,-9-3-1 16,4 4 1-16,-5-1-78 15,-1 2 39-15,-5 0 8 0,0 0-17 0,-5 0-17 16,0 2 33-16,-2 6-1 0,-6 3-18 0,1 2 3 16,-2 1-12-16,0 1 172 0,-6 6-70 0,-7-2-32 15,-1 4 1-15,-2-4 23 0,-5 5-18 0,3-1 1 16,-3-1 3-16,0 1-77 0,3-3 21 0,2-5 43 16,2 2-349-16,2-4 162 0,3-3 76 0,3-5-453 15,3-1 234-15,3-2 121 16,0-2 69-16,0 0-393 0</inkml:trace>
  <inkml:trace contextRef="#ctx0" brushRef="#br0" timeOffset="73499.36">14733 6289 249 0,'0'0'0'0,"0"0"0"0,0 0 0 0,0 0 0 0,0 0 217 0,0 2-84 0,0 0-54 0,0 1-24 15,0 3 87-15,2-2-55 0,8 0-27 0,3 0 8 16,2-2 184-16,1-2-110 16,5 1-55-16,2-1 171 0,-1 0-112 0,1 0-49 0,0 1 39 15,-2 4-51-15,-1-3-26 16,-1 2 0-16,-3 0-70 0,0-1 31 0,-2 1-9 15,-2-1 22-15,-3 0-138 0,0-1 69 0,-3-2 34 16,0 0 9-16,-4 0-102 0,0 0 53 0,0 0-336 16,-2 0 160-16,0-6 102 0,0-1 1 0,0-5-273 15,-2 3 178-15,-4-3 88 0,-2-1 45 0,3 0-211 16</inkml:trace>
  <inkml:trace contextRef="#ctx0" brushRef="#br0" timeOffset="73693.39">15007 6211 861 0,'0'0'0'0,"0"0"0"16,0 0 0-16,0 0 0 0,0 0 0 0,0 0 0 0,0 3 0 0,4 3 0 0,6-1 281 0,-1 1-116 0,2-1-70 0,1 4-31 0,-1-4 186 0,3 2-109 0,-4 2-45 16,3-5-37-16,-5 4 46 0,1-2-36 15,-1-1-16-15,-3 2-21 0,2-1 9 16,-4 0-8-16,-1 0-92 0,0 1 46 16,-2 3 22-16,0-1 1 0,-6 4-130 0,-9 4 73 15,-1 1 32-15,-5-2 22 0,0 2-401 0,1 3 191 16,-3 2 54-16,2 1 65 0,0 1-303 0,-1 1 177 15,1 0 89-15</inkml:trace>
  <inkml:trace contextRef="#ctx0" brushRef="#br0" timeOffset="74022.5">14821 6693 887 0,'0'0'0'0,"-3"0"0"0,1 2 0 0,-2-1 0 0,2 2 0 0,-1-2 0 0,-1 5 0 0,2 2 372 0,2 3-174 0,0 0-83 15,0 4-41-15,0 0 144 0,0 4-93 0,0 0-38 16,0 3-36-16,2-1-19 0,0 0 1 0,0-3 0 16,0-1-126-16,-1-4 71 0,1-1 24 0,0-5-77 15,0-1 53-15,0-4 28 0,0-2 0 0,-1 0-213 16,1-8 109-16,5-14 6 0,-2-3 45 0,2-4-82 16,2-4 52-16,3-1-5 0,1 1 9 0,0-1 28 15,2 2 12-15,0 6 77 16,0 1-39-16,-2 10-8 0,3 0-30 0,-2 6 95 15,0 5-46-15,-3 4-10 0,0 0 1 0,-1 4 175 16,1 14-92-16,-4 6-30 0,-1 1-29 0,0 4 202 16,-1-1-105-16,-3-2-18 0,0 9-39 0,0-6 19 15,0-3-28-15,-1 3-169 0,-1-5 70 0,2-2 43 16,0 3-8-16,0-3-495 0,1-1 243 0,-1 0 130 16,1-1 36-16</inkml:trace>
  <inkml:trace contextRef="#ctx0" brushRef="#br0" timeOffset="74177.14">15443 7102 2158 0,'0'0'0'0,"0"0"0"0,0 0 0 0,0 0 0 0,0 0 0 0,0 0 0 0,0 0 0 0,-2 0 0 0,-3 0 400 15,-3-1-183-15,3-4-244 0,-5 0 30 0,4-1 1 16,1-1 37-16,1 1-404 0</inkml:trace>
  <inkml:trace contextRef="#ctx0" brushRef="#br0" timeOffset="87152.17">23651 7448 726 0,'0'-5'0'0,"0"2"0"0,-2 1 0 0,2-1 0 0,-2 0 0 0,0 2 0 0,-1-3 144 0,3 2-56 0,-2 2-19 0,2-1 116 16,0 1-76-16,0 0-38 0,0 0 1 16,0 1-39-16,0 9 8 0,0 3-9 0,4 0 97 0,1 4-49 15,0 6-23-15,1 1 0 0,-1-2 68 0,4 9-49 16,-4-1-22-16,-1 0 26 0,-1 2-24 0,-1 0 0 15,0 1-15-15,0 1-42 16,-2 1 34-16,0 1 0 0,0 1-31 0,0-2 0 16,0-4 39-16,-2 0-8 0,-2-3-111 0,3-8 49 15,-1 1 29-15,2-6-7 0,0-3-227 0,0-5 95 16,0-3 69-16,0-2 3 0,0-2-358 0,0 0 196 16,0-12 90-16,0-10-309 0</inkml:trace>
  <inkml:trace contextRef="#ctx0" brushRef="#br0" timeOffset="87306.4">23665 7781 1193 0,'0'0'0'0,"0"0"0"0,0 0 0 0,0 0 0 0,2 3 0 0,-2 1 0 0,3 0 188 0,1 1-69 0,1-1-48 16,2-1 124-16,4 3-81 0,-1-2-41 0,-1-2 9 16,5 0 58-16,-5 0-54 0,2-2-27 0,-2 0-272 15,3 0 123-15,-4 0 70 0,0 0 22 0,1 0-500 16,-2 0 266-16</inkml:trace>
  <inkml:trace contextRef="#ctx0" brushRef="#br0" timeOffset="87527.33">23352 8167 1125 0,'-16'2'0'0,"2"3"0"0,8-3 0 0,3 0 0 0,1 1 0 0,2-3 0 0,0 1 0 0,2-1 0 0,12 0 452 0,15 0-201 0,1 0-114 0,6 0 239 16,7 0-171-16,0 0-87 0,4 0 33 0,-8 0-51 16,12 0-37-16,-6 0-1 0,-1 0-107 0,-3 0 39 15,2 0 0-15,-7 0 47 0,3 0-157 0,-3 0 75 16,-4 0 36-16,-2-1 1 0,-4-2-475 0,-5 0 179 16,-1-3 56-16,-2-2-349 0</inkml:trace>
  <inkml:trace contextRef="#ctx0" brushRef="#br0" timeOffset="87739.28">24210 7386 1362 0,'0'-4'0'0,"0"4"0"0,0 0 0 0,0 0 0 0,0 0 0 0,0 9 0 0,0 3 144 0,0 3-48 0,-1 3-35 16,-9 7 277-16,-3 0-153 0,-4 13-76 15,-2-9 5-15,-2 13-45 0,-1-4 1 0,1 4-37 16,0-3-219-16,1 1 110 0,3-6 62 0,-1 3 20 16,2-1-419-16,4-5 222 0,5-9 71 0,4-7-524 15,3-8 297-15</inkml:trace>
  <inkml:trace contextRef="#ctx0" brushRef="#br0" timeOffset="87909.87">24124 7759 1096 0,'3'-2'0'0,"2"2"0"0,2 0 0 0,1 2 0 0,-3 6 0 0,2 3 0 0,2 5 159 16,-2 2-63-16,2 5-31 0,-4-1 392 0,2 6-216 16,-4 1-105-16,-1 0-51 0,0 0 135 0,0 1-94 15,-2-4-39-15,0 6-31 0,0-4-131 0,0 1 54 16,0-3 26-16,0 0-380 0,0-7 212 16,-2 0 94-16,2-8-222 0,0-4 162 0,0-3 6 0,0-4 66 15</inkml:trace>
  <inkml:trace contextRef="#ctx0" brushRef="#br0" timeOffset="88091.38">24299 7639 916 0,'5'0'0'0,"1"2"0"0,-3 8 0 0,2 3 0 0,-3 2 0 0,-2 3 0 0,0 4 516 0,0-2-241 0,0 2-121 0,0-1-61 15,0 0 125-15,0-2-96 0,0-1-45 0,0-2-281 16,0-3 118-1,0-5 59-15,0 0-185 0,-2-4 118 0,2-1 64 0,0-3 31 16,0 0-585-16,0-9 282 0,0-9 135 0</inkml:trace>
  <inkml:trace contextRef="#ctx0" brushRef="#br0" timeOffset="88359.72">24295 7512 848 0,'0'-26'0'0,"0"8"0"0,2 7 0 0,2 2 0 0,-1-1 0 0,4 4 0 0,2 3 0 0,2-1 0 0,0 3 312 0,6-1-140 0,-3 0-69 0,4 2 159 0,-1 0-119 0,0 0-55 15,-2 0-5-15,0 0-25 16,0 0 0-16,-4 0-17 0,0 0-46 0,-2 0 37 16,-1 0 1-16,0 0 0 0,-5 2 5 0,1 0 3 15,-1-1-8-15,-1 5 0 0,1-1 27 0,-1 5 0 16,0 3-27-16,-2 0 123 0,0 4-66 16,0 2-29-16,0 2 19 0,2 3-22 0,-2 1-1 0,0-3-16 15,1 6-138-15,1-3 64 0,0 1 33 16,0-1 1-16,0 3-108 0,-2-6 79 15,0 2 26-15,0-1 6 0,0 0-468 0,0-3 191 16,0-1 127-16,-8-2-307 0,-2-2 214 0,-1-2 103 16,2-3-104-16,-4-7-38 0,2-3 122 15</inkml:trace>
  <inkml:trace contextRef="#ctx0" brushRef="#br0" timeOffset="88512.3">24402 7743 778 0,'0'-1'0'0,"0"-2"0"0,0 3 0 0,2 0 0 0,-1 7 0 0,2 8 0 0,-1 5 343 0,0 2-155 0,-2 4-78 0,0 1-38 16,0 0 206-16,0-2-114 0,-2 7-70 0,-4-4-31 16,-3-1 33-16,3-3-31 0,-3 0-1 0,1-4-136 15,-4 0 48-15,4-2 29 0,-4 0-1 0,3-8-393 16,1-3 219-16,3-4 97 0,-2-3-581 0</inkml:trace>
  <inkml:trace contextRef="#ctx0" brushRef="#br0" timeOffset="88661.9">24415 7936 1538 0,'8'7'0'0,"-1"7"0"0,1-5 0 0,-4-1 0 0,1 1 0 0,-1 4 0 0,1-2 0 0,-1 3 0 0,-2-2 401 0,1 4-183 16,-1-2-85-16,1-1-48 0,-1-1-26 16,0 1 0-16,0-3-26 0,-1-1-351 0,1-3 183 0,0 0 80 15,2-5-629-15</inkml:trace>
  <inkml:trace contextRef="#ctx0" brushRef="#br0" timeOffset="88823.47">24644 7765 1661 0,'0'0'0'0,"2"0"0"0,0 0 0 0,0 4 0 0,-1 1 0 0,2-1 0 0,-2 4 0 0,2 0 0 0,-3 2 194 0,2 2-81 0,-2 1-105 0,0 0 0 16,0 2 32-16,0-1-7 15,0-3-446-15,0 0 222 0,2-2 112 0</inkml:trace>
  <inkml:trace contextRef="#ctx0" brushRef="#br0" timeOffset="89096.28">24842 7288 1522 0,'4'-7'0'0,"1"4"0"0,0 0 0 0,-1 3 0 0,-2 0 0 0,2 8 291 16,-3 15-134-16,2 7-62 0,-2 15 137 0,2-1-100 16,-1 11-50-16,-1 6-16 0,5 13 134 0,-2-1-84 15,3 2-41-15,-1 2-22 0,3 1 18 0,0-1 7 16,0-2-45-16,2-3-2 0,0-4 2 16,-1-4-1-16,-1-13-44 0,-2-4 30 0,-2 5-7 0,-3-16 21 15,-2-2 59-15,0-11-29 16,0-1 0-16,-7-9-21 0,-9-4 156 15,-4-5-83-15,-6-4 66 16,0 0-180-16,-6-5 0 0,-2-12 0 0,-7-6 0 0,4-3-538 0,4-6 296 16,3-4 126-16</inkml:trace>
  <inkml:trace contextRef="#ctx0" brushRef="#br0" timeOffset="91739.13">25824 7558 697 0,'-2'-7'0'0,"2"3"0"0,0 0 0 0,0-1 0 0,4-1 0 0,7-1 352 0,0 2-151 16,6-3-88-16,2 2 232 0,7-1-156 0,-1 1-78 16,3 2 42-16,-4 1-51 0,7 2-40 0,-9 0 1 15,2 1 18-15,-1 0-25 16,-2 0 1-16,-1 0-16 0,-3 0-93 0,-1 1 42 15,0 0 22-15,-3 2-210 0,-1-3 115 0,-3 0 66 16,-2 0 21-16,1 0-404 0,-4 0 167 0,-2 0 112 16,0 0-166-16,-2 0 119 0,0 0 71 0,-6-3 33 15</inkml:trace>
  <inkml:trace contextRef="#ctx0" brushRef="#br0" timeOffset="91904.52">26100 7517 1018 0,'0'4'0'0,"0"4"0"0,-3-1 0 0,2 0 0 0,1 1 0 0,-2-1 0 0,2 3 0 0,0 1 0 0,0 5 0 0,0 0 415 0,0 3-191 0,0 5-96 0,0 1 232 16,0-1-156-16,0 8-90 0,0-2-40 0,0 4 34 15,0 0-37-15,0 0-1 0,0-2-396 0,-2 1 175 16,-1-3 92-16,3 1 46 0,0-9-247 16,0 1 146-16,0-8 82 0,0-2 2 0</inkml:trace>
  <inkml:trace contextRef="#ctx0" brushRef="#br0" timeOffset="92054.14">26100 7867 1273 0,'0'-6'0'0,"2"4"0"0,-1 0 0 0,2 1 0 0,2-3 0 0,0 1 0 0,5-2 287 0,2 1-131 16,-1 0 220-16,-1 3-172 0,4-1-85 0,-6 0-44 16,5 0-178-16,-2 2 64 0,-2 0 36 0,-2 0 0 15,2 0-515-15,-5 0 275 0,-3 0 147 0,-1 0 60 16</inkml:trace>
  <inkml:trace contextRef="#ctx0" brushRef="#br0" timeOffset="92386.23">25900 7761 1507 0,'-8'0'0'0,"0"2"0"0,2 6 0 0,1 2 0 0,3-1 0 0,-2 4 0 0,4 4 0 0,0 1 0 0,0 3 213 0,0 6-90 0,0-1-45 15,2 2-79-15,0 0 0 0,0-3 42 0,1 4-9 16,-1-2-356-16,0-6 178 0,-2 3 89 0,0-1-149 16,0-5 114-16,-7 1 52 0,-4-6 27 0,-3-2-244 15,-1-1 80-15,-4-6 64 0,3-3 129 0,-3-1-24 16,-1 0 0-16,6 0-25 0,-1 0 346 0,4-1-181 16,3-1-79-16,3-2-42 0,1 0 583 0,4 3-284 15,0-4-123-15,8 3 89 16,14-1-126-16,5-1-58 0,14 2 257 0,0-2-159 15,4 2-78-15,4 0-31 0,3 2 96 0,1 0-72 16,-4 0-36-16,-2 0 0 0,-11 8-212 0,3-2 96 16,-4 1 36-16,-3-1 22 0,-2 0-527 0,-5-3 275 15,-2-1 128-15,-4 0-338 16,1-2 148-16,-5 0 136 0,-2 0 58 0</inkml:trace>
  <inkml:trace contextRef="#ctx0" brushRef="#br0" timeOffset="92545.8">26531 7501 1369 0,'0'0'0'0,"3"1"0"0,3 11 0 0,-3-1 0 0,1-2 0 0,0 3 0 0,-4-1 0 0,5 2 330 0,-2-4-149 0,3 2-74 0,-1-1-201 16,-2-1 60-16,1-3 33 0,2 0 0 0,-5-3-219 15,3-3 125-15,-2 0 69 16</inkml:trace>
  <inkml:trace contextRef="#ctx0" brushRef="#br0" timeOffset="92840.02">26554 7333 1396 0,'0'0'0'0,"0"0"0"0,11 0 0 0,5 0 0 0,5 0 0 0,3 0 0 0,-2 0 0 0,8 0 0 0,-1 2 0 0,-9 2 284 0,2 0-125 0,1 4-55 0,-6-2-89 0,-2 2 18 16,-3 4-1-16,-5-1 1 0,-3 3-231 15,-2 0 123-15,-2 1 50 0,-8 4-78 0,-11-1 68 16,-3 3 34-16,-4-2 3 0,-6 2-177 0,0-3 31 16,-2-1 64-16,-1-3-34 0,6-2 194 0,7-4-64 15,-1 2-33-15,10-7 309 0,1 3-153 16,6-4-57-16,3-2 247 0,3 2-134 0,0-2-74 0,11 0-44 16,12 0 8-16,3 0-27 15,5 0 1-15,0 0-26 0,1 0 32 0,1-4-7 16,-1 0-26-16,-2-1 1 0,-3 1-176 0,-6 0 88 15,-1 0 52-15,-2 3-476 0,-5-1 245 0,-4-1 79 16,-3 3 76-16,-2 0-506 0,-4 0 269 0</inkml:trace>
  <inkml:trace contextRef="#ctx0" brushRef="#br0" timeOffset="93253.06">26487 7751 600 0,'-7'2'0'0,"7"-1"0"0,0 1 0 0,0-2 0 0,5 0 0 0,10 0 0 0,1 0 345 0,8-2-157 0,-5 1-69 0,8-1 161 16,-2 2-123-16,-4 0-63 0,1 0-30 0,-3 0-15 15,0 0-8-15,-6 0-8 0,-5 0-79 0,3 5 40 16,-8 2-1-16,-1 5 40 0,-2-1-70 0,0 2 31 16,-7 2 1-16,-10 2 37 0,-1-2-39 0,-5 2-2 15,4-3-9-15,-8 4 130 16,4-4-60-16,1 2-1 0,3-5 80 0,1 0-52 15,6-1-12-15,1-3-6 0,6-1 51 0,0-2-40 16,5-1 1-16,0 1-32 0,3 0-51 0,7-4 22 16,10 0 0-16,3 0 21 0,2 0-31 0,-2 0 8 15,7 0 23-15,-2 0-108 0,1 0 42 0,-1 0 30 16,-2 0-5-16,-7 4-99 0,3 3 40 0,-1 4 36 16,-2 3-33-16,-6 1 29 0,-4 2-1 15,-1 1-2-15,-5 1 91 0,-1 2-33 16,-2 0-3-16,0-3-29 0,-11-1 210 0,-5 0-97 15,-2-4-39-15,-6 0 82 0,-1-7-46 0,-1-1-38 16,0-5 8-16,2 0-14 0,-8 0-21 0,5-1 0 16,5-11-394-16,4-1 192 0,6-4 95 0,4 0 54 15,8-1-725-15,0-1 356 0</inkml:trace>
  <inkml:trace contextRef="#ctx0" brushRef="#br0" timeOffset="93392.26">27273 8400 2022 0,'0'0'0'0,"0"0"0"16,5 0 0-16,2 0 0 0,-3 0 0 0,-2-2 0 0,-2-7 0 0,0-5-407 0</inkml:trace>
  <inkml:trace contextRef="#ctx0" brushRef="#br0" timeOffset="96357.29">17255 9557 877 0,'-5'0'0'0,"1"-2"0"0,0 2 0 0,2-2 0 0,1 0 0 0,-1 0 0 0,-2 0 0 0,1 2 0 0,3-2 97 15,0 2-32-15,0 0 124 0,0 0-70 0,0-2-47 16,3 2 0-16,6-1 82 0,2 1-61 0,1-2-30 15,3 2 9-15,2 0 73 0,-1-2-56 0,4 1-29 16,-2-2 13-16,1 1 8 0,0 1-48 0,-1-1-1 16,0-2-36-16,-4-2 0 0,2 0 36 0,-5 3-94 15,2-4 43-15,-4 3 26 0,-1-2 0 0,-5 2-202 16,1 2 108-16,-2 0 29 0,0 0 32 16,-2 1-211-16,0 1 109 0,0-1 25 15,-2 1 27-15,-6 0 13 0,-1 0 9 0,0 0 21 16,-1 0-26-16,3 0 26 0,-2 1 1 0,1 4 122 15,0-2-57-15,5 4-32 0,-3-4-1 0,4 3 216 16,1 0-116-16,1 0-35 0,0 1-35 0,0 5 201 16,0-2-104-16,0 4-26 0,0 1 18 0,0 3-36 15,0 3-28-15,1 4 56 0,1 0-38 0,0 4-1 16,0 1-39-16,0 4 31 16,-1 1-8-16,-1 7-23 0,0 1-1 0,0 0-73 15,0 0 36-15,0-3 9 0,-1 7 29 0,-1-12-179 16,-2 2 89-16,1-4 23 0,-1-3-133 0,0-8 72 15,0 1 47-15,0-6-29 0,0-4 32 0,-1-3-9 16,0-5 0-16,1-3 51 0,-4 0 8 0,2-2-53 16,-1 0 17-16,1 0 167 0,-1 0-78 0,-1-4-38 15,2-1-17-15,1-2 245 0,1 1-122 0,1 2-37 16,1 2 188-16,0 0-110 16,2 0-71-16,0 0 50 0,0 0-56 0,0 2-29 15,0 0 0-15,4-1 13 0,8 1-41 0,6-3 0 16,2 3-1-16,6 0 44 0,-1 0-21 0,-1 0 138 15,10 0-193-15,-4 0-282 0,0 0 207 0,-1 0 53 16,-1 0-472-16,-6 0 225 0,0 0 94 0,1 0-477 16,-5 0 310-16,-2 0 154 0,1 0 78 0,-2-1-245 15</inkml:trace>
  <inkml:trace contextRef="#ctx0" brushRef="#br0" timeOffset="96554.77">17945 9634 2021 0,'0'0'0'0,"0"0"0"0,0 0 0 0,0 0 0 0,4 0 0 0,1 0 0 0,1 0 0 0,1 0 0 0,3 0 269 0,1 0-119 16,1 0-50-16,4 0 29 0,1 0-49 16,0 0-23-16,2 0 0 0,-1 0-271 0,3 0 132 15,-2-3 53-15,-4 2 31 0,0 1-561 0,-6 0 297 16,0 0 147-16</inkml:trace>
  <inkml:trace contextRef="#ctx0" brushRef="#br0" timeOffset="96724.54">17990 9885 1197 0,'-13'10'0'0,"5"-2"0"0,4-3 0 0,-1-3 0 0,3-2 0 0,2 2 0 0,0 1 395 0,3 0-181 15,13-2-83-15,2 1 407 0,7 0-253 0,3-2-126 16,4 0-63-16,2 0 99 0,-3 0-72 0,1 0-50 15,-3 0 1-15,-7 0-127 0,3 0 42 0,-5 0 22 16,-6-2-396-16,0 0 205 0,-2 2 106 0,-5-1-650 16,-3 1 317-16,-2 0 203 0</inkml:trace>
  <inkml:trace contextRef="#ctx0" brushRef="#br0" timeOffset="97702.11">18666 9687 986 0,'-7'0'0'0,"3"0"0"0,2 1 0 0,0-1 0 0,2 0 0 0,0 0 0 0,0 2 0 0,0 0 158 0,9-2-67 0,8 2-29 0,7-1 234 15,5-1-132-15,1 0-65 0,3 0-25 0,11 0 65 16,-5 0-52-16,2 0-28 0,1-1 1 0,-1-1-28 16,-3 0 9-16,7-1 109 0,-9 1-58 0,1-2-30 15,-3 2 0-15,-8 1-88 0,3 1 26 16,-5 0 0-16,-4-3 33 0,-3 3-124 16,-6 0 62-16,-1 0 39 0,-6 0-9 0,0-3-73 15,-2 3 17-15,-2 0 35 0,0 0-174 0,0-1 69 16,-2-1 55-16,-7 2 28 0,-3 0-273 0,1 0 141 15,-3 0 71-15,3 0-369 0,-1 0 224 0</inkml:trace>
  <inkml:trace contextRef="#ctx0" brushRef="#br0" timeOffset="98034.24">19013 9329 729 0,'0'-11'0'15,"-4"7"0"-15,1 1 0 0,-1-1 0 0,2 3 0 0,0-4 0 0,1 4 277 0,-1-2-122 0,2 3-53 0,0 0-38 0,0 0 113 16,0 0-72-16,0 14-36 16,3 4 98-16,1 3-59 0,3 8-41 0,-3 2-1 15,2 5 8-15,-2 7-1 0,0 2-40 0,-2 2 116 16,-1 3-62-16,1 6-28 0,-2 0 1 0,0 9-6 15,0-2-21-15,0-9 8 0,0 6-9 0,0-5-33 16,0-5 0-16,0-11 34 0,0-1-30 0,0-12 9 16,0-1 21-16,0-6 0 0,0-8-32 15,0-3-1-15,0-7 32 0,0 0-140 0,0-1 61 0,0 0 17 16,0 0 21-16,0 0-173 16,0-8 89-16,0 1 31 0,0-3 29 0,2 0-551 15,2 3 275-15</inkml:trace>
  <inkml:trace contextRef="#ctx0" brushRef="#br0" timeOffset="98924.81">20084 9497 414 0,'0'-14'0'0,"0"5"0"0,0 0 0 0,0-2 0 0,0-3 0 0,0 2 229 0,-2-6-102 0,0 1-47 0,2 2-24 16,0-3 42-16,-2-2-33 0,2 4 9 0,0-1-1 16,0 0 0-16,-1-1-41 0,-1 4 1 15,0 1-13-15,-2 2 21 0,-2-2-8 0,0 2 35 0,-1-2-35 16,0 6 0-16,0 0 0 0,-4 1 38 0,1 1-39 15,1 1 1-15,-3 2 0 0,-3 0 20 0,1 2 1 16,0 0-14-16,-2 0 6 0,2 4-13 16,-2 5 0-16,2 3-1 0,0-1 35 0,1 4-26 15,2 0-8-15,1 2 29 0,3 4-1 16,1-1-28-16,3 5 0 0,1-1 33 0,2 6-8 16,0 0-25-16,0 4 0 0,2 2 45 0,7 2-23 15,2-1 9-15,4 6-2 0,0-6-29 16,2 3 0-16,2-2-1 0,-2-1-45 0,-2-5 31 0,0 4-8 15,-1-2-92-15,-5-1 57 0,-2 1 20 0,-3-4 0 16,-3 2-55-16,-1-5 35 0,0-1 6 16,-3-5 0-16,-12 0-19 0,0-6 0 15,-3 1 14-15,-5-4-57 0,4-7 31 16,-4 1-1-16,-1-5 31 0,1-1-80 0,2 0 40 16,3 0 21-16,1-7-241 0,4-5 123 0,5-1 63 0,6-2 22 15,2-3-214-15,0-5 127 0,16-3 63 0,10-4 31 16,6-1-298-16</inkml:trace>
  <inkml:trace contextRef="#ctx0" brushRef="#br0" timeOffset="99209.61">20486 9258 870 0,'0'-28'0'0,"0"10"0"0,-4-1 0 0,-7-2 0 0,-3 4 0 0,0 2 0 0,-3 4 0 0,-2 4 251 0,0 4-109 16,-4 3-54-16,3 0-20 0,-6 6 109 0,3 9-72 15,0 5-37-15,5 3 1 0,3 4 41 0,4-5-31 16,2 8-8-16,4-2 59 0,5 0-49 16,0 0-24-16,0 4 81 0,8-3-44 0,3 3-35 0,0-3 0 15,1 3 21-15,-3 0-24 16,2 2 0-16,-3 0-15 0,-2 2 37 0,-1-1-23 16,-3 1 0-16,0 0-23 0,-2 0-44 0,0-3 30 15,0 1-7-15,0-2-93 0,0-2 58 0,-6-2 28 16,1-2-387-16,-1-3 183 0,-2 0 101 0,1 1 23 15,1-3-286-15,-1-3 157 0,-1 3 86 16,-1 0 35-16</inkml:trace>
  <inkml:trace contextRef="#ctx0" brushRef="#br0" timeOffset="99400.12">19988 10261 1036 0,'0'2'0'0,"0"-1"0"0,0 2 0 0,-2 1 0 0,1-1 0 0,-3 4 0 0,2 2 0 0,0 6 531 0,0 1-248 0,2 3-118 0,0 2 261 16,0 5-197-16,0 0-98 0,0 1-62 16,0 1-1-16,0-4-27 0,4 4-8 15,0-7-190-15,3-2 95 0,-2-3 47 0,-1-6 24 16,3-3-484-16,-4-3 250 0,-1-4 129 0,0 0-637 16,0-4 351-16,-2-15 174 0</inkml:trace>
  <inkml:trace contextRef="#ctx0" brushRef="#br0" timeOffset="99612.36">19921 10254 1200 0,'-6'-19'0'0,"3"9"0"0,3 3 0 0,0-1 0 0,0 1 0 0,11 1 0 0,8-1 0 0,1 5 0 0,8 0 438 0,0 2-202 0,0 0-102 15,4 6 195-15,-3 7-147 16,1 1-67-16,-4 6-45 0,-1-1 6 0,-5 4-21 16,-5 2-1-16,-4-1-21 0,-7 1-14 0,-2 5 14 15,-2-2 0-15,-2 2-32 0,-13 0 0 0,-8-2 31 16,1-1-45-16,-5-6 19 0,-1-3 0 0,1-1 27 15,-3-7-206-15,3-1 95 0,4-4 28 0,1-1 29 16,3-4-475-16,8 0 235 0,1 0 102 0,7-2 63 16,3-5-221-16,0-6 146 15,9-3 69-15</inkml:trace>
  <inkml:trace contextRef="#ctx0" brushRef="#br0" timeOffset="99818.81">20257 10405 1421 0,'25'-3'0'0,"-5"1"0"0,1 0 0 0,-7 2 0 0,2 0 0 0,-4 0 0 0,0 0 0 0,1 7 160 0,1 5-55 0,-3 3 261 0,0 2-167 16,-1 5-83-16,-3-3-41 0,0 4 23 0,-5-1-25 16,0 3-7-16,-2-5-34 15,0 3-98-15,-6-2 50 0,-6-2 24 0,-6-5 8 16,-3 2-135-16,0-9 76 0,-6-1 38 0,-1-3-95 16,0-1 39-16,3-2 48 0,0 0-340 15,7 0 166-15,1-2 46 0,8-11 54 0,5 2-206 0,4-8 122 16,2-3 73-16,14-3 33 0,5 0-245 0,11-5 138 15,-7 6 70-15</inkml:trace>
  <inkml:trace contextRef="#ctx0" brushRef="#br0" timeOffset="99987.36">20489 10367 884 0,'21'-16'0'0,"-6"5"0"0,-5 3 0 0,-5 5 0 0,-1 0 0 0,-2 2 0 0,-2 1 0 0,0 1 0 0,-11 15 452 0,-5 3-209 16,2 3-105-16,-2 2-45 0,4 3 401 0,1-1-231 15,2 2-115-15,6 1-57 0,3-3 208 0,0-4-125 16,0 5-60-16,7-5-40 0,9-1-21 15,0-2 1-15,5-2-211 0,0-2 104 16,4-3 38-16,-5-4 24 0,1-1-510 0,0-2 267 16,-1-5 134-16,-3 0-421 0,-1 0-40 0,-2-8 264 15</inkml:trace>
  <inkml:trace contextRef="#ctx0" brushRef="#br0" timeOffset="100127.98">20685 10343 1889 0,'0'0'0'0,"2"0"0"0,-2 0 0 0,0 0 0 0,2 0 0 0,0 4 0 0,1 6 0 0,5 1 273 0,2 4-120 0,-1 0-60 0,2 4 22 16,1 0-33-16,-1-1-28 0,3 6-1 0,-2-8-336 15,1 3 159-15,0-3 86 16,-2-1 31-16,2-1-709 0</inkml:trace>
  <inkml:trace contextRef="#ctx0" brushRef="#br0" timeOffset="100292.61">20981 10235 959 0,'2'-7'0'0,"0"2"0"0,-2 4 0 0,0 1 0 0,0 0 0 0,0 6 0 0,-2 16 66 15,-7 13-34-15,-2 6 1 0,-6 12 1015 0,-6 18-511 16,-5 16-253-16,-1 9-125 0,-6 9 68 0,-8 17-97 16,8-20-40-16,-9 25-211 0,7-5 77 0,3 4 39 15,4-2-1-15,3 1-800 0</inkml:trace>
  <inkml:trace contextRef="#ctx0" brushRef="#br0" timeOffset="101844.07">20905 9529 484 0,'-14'-4'0'0,"3"1"0"0,0-4 0 0,1 4 0 0,-1-3 0 0,-1 0 0 0,3 1 96 0,2-3-32 0,2 2 125 0,3-3-71 15,2 0-46-15,0-2 0 0,5-4 20 0,13-1-30 16,2 3 1-16,3 4-22 0,5-2 14 0,-7 9-1 15,2 0-21-15,0 2 1 0,-2 0 9 0,-3 11-2 16,2 10-8-16,-6 0 22 0,-2 3-22 16,-3 2-1-16,-2 2 9 0,-5 2 0 15,0 1-8-15,-2-1 0 0,0-2-40 0,-2 0 1 16,-9-3 38-16,0-2 9 0,-8 0-87 0,0-2 37 16,1-2 12-16,-5-6-87 0,2-2 50 15,-4-1 23-15,4-6 2 0,0-1-125 0,2-3 59 0,4 0 37 16,6 0-109-16,2 0 69 0,2-3 15 0,5-7 23 15,0-2-220-15,8-4 114 0,10-2 48 0,5 0 37 16,9-8-185-16,-2 0 107 16</inkml:trace>
  <inkml:trace contextRef="#ctx0" brushRef="#br0" timeOffset="102035.33">21211 9395 289 0,'7'-20'0'0,"-1"3"0"0,-4 5 0 0,-2 2 0 0,0 0 0 0,-2 6 0 0,-5 0 368 0,-7 4-168 0,3 0-84 0,-2 0 208 16,0 15-137-16,-2 6-82 0,1 4-35 0,2 4 158 15,1 5-97-15,1 5-49 0,4-5 40 0,4 0-49 16,2 0 0-16,0 0-40 16,6-4 30-16,8-2-30 0,4-3 8 0,6-3-8 15,-1-4-175-15,2 0 88 0,0-5 43 0,2-3-128 16,-6-5-109-16,3-2 89 0,-2-3 84 0,-1 0-391 16,-4 0 216-16,0-3 109 0,0-10-95 0,-6-2 105 15,-4-10 49-15</inkml:trace>
  <inkml:trace contextRef="#ctx0" brushRef="#br0" timeOffset="102176.33">21420 9500 1155 0,'0'-15'0'0,"0"6"0"0,0 4 0 0,-3 1 0 0,3 2 0 0,0 0 0 0,-2 2 0 0,2 0 185 15,0 0-76-15,0 0-38 0,2 8 28 0,5 2-33 16,2-2 8-16,0 6-42 0,3-2 86 0,-1 4-43 16,1 0-21-16,2 0-298 0,-1-3 146 0,0 0 62 15,2-4 34-15,-1 0-470 0,0-3 245 0</inkml:trace>
  <inkml:trace contextRef="#ctx0" brushRef="#br0" timeOffset="102387.01">21701 9301 886 0,'0'-11'0'0,"0"0"0"0,2 4 0 0,-2 4 0 0,0 0 0 0,0 3 0 0,0 0 386 0,0 9-168 0,0 13-97 0,0 13-44 15,-10 5 181-15,-2 17-112 0,-8 3-57 0,4 0 208 16,-9 19-136-16,4-9-64 0,0-3-32 0,3-14-4 15,-1 5 1-15,4-3-21 0,0-5-116 0,2-5 54 16,1-2 27-16,0-9 0 0,3 2-276 16,-1-10 159-16,2-3 68 0,1-3 38 15,5-9-278-15,0-1 139 0,2-4 67 0,0-4-406 16,0-2 230-16,4 0 109 0,10-18-298 0</inkml:trace>
  <inkml:trace contextRef="#ctx0" brushRef="#br0" timeOffset="102753.58">22077 9251 1435 0,'0'-2'0'0,"0"-2"0"0,0 2 0 0,0 1 0 0,0-2 0 0,4 0 0 0,5-1 0 0,4-2 0 0,4 2 0 0,6 1 190 0,1-1-78 15,3 1-40-15,3-2 134 0,3 4-78 0,7-1-52 16,1 0-22-16,2 2 60 0,6 0-41 0,2 0 9 16,5 0-1-16,15 0-24 0,-2 0 0 0,9 0-25 15,0 0 2-15,9 0 7 0,10-5-8 0,-6-3-10 16,1-5 10-16,0-3-1 0,-2 3 1 0,-13 3 145 16,7-2-77-16,-3 2-34 0,-8 3 0 15,-3 4-10-15,-6-2 0 0,-11 4-16 16,-1-1-49-16,-3 2 0 0,-11 0 41 0,-1 0 0 15,-5 0-35-15,-8 0 8 0,-1 0 27 0,-6 0-119 16,-5 0 60-16,-5 0 11 0,-4 0 21 0,-1 0-297 16,-2 0 145-16,0 0 47 0,-11-2 44 0,-11 0-348 15,-3 1 185-15,-3 1 85 0,-4 0-540 0,-9 5 321 16</inkml:trace>
  <inkml:trace contextRef="#ctx0" brushRef="#br0" timeOffset="103162.48">22171 9297 1031 0,'-6'-5'0'0,"5"3"0"0,1 2 0 0,0 0 0 0,0 7 0 0,0 10 0 0,1 6 172 16,1 3-73-16,2 14 78 0,1 1-72 0,1 2-36 15,-3 4 0-15,4-5 118 0,-2 13-81 0,-1-4-37 16,0 0 1-16,-3-2 27 0,1 2-32 0,-2-8 8 16,0 10-4-16,0-7 1 0,-3-4-37 0,-3-8-16 15,-3-3 16-15,-1-7 7 0,1-4-7 0,-2-7-64 16,-1-5 32-16,-3-5 0 0,0-3 39 0,-3 0-102 16,-1-13 37-16,-1-6 28 15,0-3-9-15,-1-6-288 0,0-4 125 0,0-9 82 16,3 4-185-16,6 7 120 0,-4-3 59 0,7 10 31 15,2 1 22-15,-2 9 7 0,6 4 0 0,-1 3 224 16,2 6-112-16,0 0-56 0,1 13-36 0,-1 12 46 16,-2 2-24-16,2 4-1 0,2 0 8 0,-1 3 203 15,-1 0-69-15,2 0-70 0,0 0-60 0,0-4 10 16,0-2 16-16,0-2-13 0,0-5-371 0,2-1 175 16,5-5 76-16,4-3-468 0,2-10 253 15,6-2 134-15</inkml:trace>
  <inkml:trace contextRef="#ctx0" brushRef="#br0" timeOffset="103346">22438 9476 1405 0,'5'-4'0'0,"3"3"0"0,-1 1 0 0,-4 1 0 0,-1 12 0 0,0 8 0 0,1 5 0 0,-3 8 302 0,0 6-135 15,0 1-67-15,0-3 247 0,0 10-162 16,-5-2-75-16,2-3-122 0,1 0 22 0,0-7 1 15,2 1 30-15,0-1-420 0,0-6 205 0,2-9 104 16,8 0 51-16,-1-9-242 0,2-7 152 0,3-2-51 16</inkml:trace>
  <inkml:trace contextRef="#ctx0" brushRef="#br0" timeOffset="103495.67">22539 9792 854 0,'0'-10'0'0,"0"4"0"0,0 5 0 0,0-1 0 0,0 0 0 0,0 0 121 0,2 0-44 0,3 0-14 15,6 0 345-15,7-1-188 0,1 1-93 0,-1-2 126 16,5 2-110-16,1 0-47 0,3-2-35 0,-2 1-325 16,0 0 149-16,1 0 74 0,-1-1 36 0,-4 0-616 15,-1 1 316-15</inkml:trace>
  <inkml:trace contextRef="#ctx0" brushRef="#br0" timeOffset="103694.06">22865 9576 1057 0,'-2'-6'0'0,"1"0"0"0,1 5 0 0,0-4 0 0,0 2 0 0,3 1 0 0,9 2 128 16,4 0-48-16,2 0-15 0,5 13 315 0,-5 2-173 16,1 6-88-16,-3 1 99 0,0 5-93 0,-7 1-38 15,1 3-31-15,-6-2-40 0,-3 1 16 0,-1 0 1 16,-1 0 0-16,-17 2-100 0,-1-3 45 16,-4 0 28-16,-4-5-187 0,-1-3 107 15,0-4 54-15,5-5 7 0,-9-3-149 0,10-5 36 16,-1-3 61-16,6-1-330 0,4 0 180 0,10-12 84 15,3-8 53-15</inkml:trace>
  <inkml:trace contextRef="#ctx0" brushRef="#br0" timeOffset="103888.11">23123 9532 1850 0,'0'8'0'0,"0"5"0"0,-12 2 0 0,-2 2 0 0,-7 5 0 0,3 2 0 0,-2 3 0 0,1 5 331 0,6-2-149 0,4 2 246 15,4-3-202-15,2-2-96 0,3 0-49 0,3-2-17 16,6-3 0-16,2-1-23 0,8-1-8 0,-1-3-215 16,0-2 107-16,1-3 54 0,1-5 35 15,1-2-485-15,0-5 252 0,-3 0 126 0,1 0-684 0,-3-5 371 16,0-11 179-16,-5-2 101 0</inkml:trace>
  <inkml:trace contextRef="#ctx0" brushRef="#br0" timeOffset="104141.99">23178 9371 1252 0,'0'-15'0'0,"2"7"0"0,1 0 0 0,6 5 0 0,2-5 0 0,3 3 0 0,2 1 0 0,2 2 151 0,-1 2-63 15,3 0-28-15,-1 0 254 0,-2 8-140 0,0 3-71 16,-2 2-27-16,-2 4-22 0,-4-2 0 0,-1 2-21 16,-7 2-170-16,1-2 85 15,-2 2 50-15,-2-2 14 0,-10-1-81 0,-4 2 51 16,0-4 25-16,0-2-5 15,2-3-12-15,-2-4 24 0,9-1-42 0,-2 0 119 0,3-2-63 0,5-2 0 16,-1 0-41-16,2 0 184 0,0 0-60 0,2 0-45 16,14-2-132-16,5-4 47 0,0 1 34 0,4-3-396 15,-4 5 193-15,2 0 98 0,2 0 37 0,-5 3-541 16,-1 0 272-16,-3 6 149 0</inkml:trace>
  <inkml:trace contextRef="#ctx0" brushRef="#br0" timeOffset="104288.57">23401 9773 1078 0,'-19'15'0'0,"4"-2"0"0,5-6 0 0,-1 1 0 0,6-5 0 0,0 0 0 0,3-3 435 16,2 0-202-16,0 0-99 0,7 0-43 0,9 0 88 15,9 0-74-15,0-4-35 0,3-3 88 0,0-1-54 16,0-2-40-16,2 3-352 0,-1 0 161 0,-3-1 79 16,-6 4 41-16,1-2-597 0,-3 5 312 0,-4-4 94 15</inkml:trace>
  <inkml:trace contextRef="#ctx0" brushRef="#br0" timeOffset="104444.16">23706 9513 766 0,'1'2'0'0,"3"2"0"0,1 5 0 0,-1-3 0 0,0 2 0 0,2 1 526 0,-2 3-247 0,3 1-123 16,0 0 122-16,2 0-115 15,3 0-69-15,-3 0 27 0,2 2-43 0,3-1-23 16,-3-3 0-16,-1 2-519 0,1-4 245 0,0 1 126 15,1-4 62-15</inkml:trace>
  <inkml:trace contextRef="#ctx0" brushRef="#br0" timeOffset="104635.64">23980 9407 1278 0,'0'-3'0'0,"0"3"0"0,0 0 0 0,0 8 0 0,0 11 0 0,0 7 0 0,-2 12 0 0,-6 1 299 0,-3 8-124 0,-2 3-76 0,-2 6 355 15,-5 5-210-15,2-1-106 0,-3 3-53 0,0-3 171 16,-4 15-116-16,0-6-54 0,-1-1-27 0,3-4-168 16,5-13 71-16,-1 4 43 0,6-7-7 0,5-13-519 15,0-3 278-15,5-13 137 0,3-8-666 0,0-6 335 16,0-5 206-16</inkml:trace>
  <inkml:trace contextRef="#ctx0" brushRef="#br0" timeOffset="104903.93">24067 9221 1258 0,'14'-24'0'0,"5"12"0"0,1 1 0 0,-1 3 0 0,-1 0 0 0,-2 5 0 0,-3 1 190 0,0 2-79 0,-2 2-39 16,0 14 40-16,-4 6-43 15,-5 2-1-15,-2 4-123 0,0 2 44 0,-2 1 21 16,-8-9 9-16,-2 2-45 0,0-4 29 0,-2-2 0 15,5-5 30-15,0-6 7 0,1-1 0 0,4-3-8 16,1-1 105-16,1-2-54 0,0 0-25 0,2 0-35 16,0 0 277-16,5 0-138 0,11 0-64 0,2 0 173 15,5-2-119-15,2 1-60 16,-1-1-21-16,5 2 1 0,-1 0 0 0,1 0-40 0,-3 0 1 16,1 5-360-16,-3 2 188 0,5 0 82 0</inkml:trace>
  <inkml:trace contextRef="#ctx0" brushRef="#br0" timeOffset="106615.3">24927 9099 703 0,'-3'-16'0'0,"1"9"0"0,0 2 0 0,0 1 0 0,1-2 0 0,1 5 0 0,-2-2 132 0,2 2-50 0,0 1-24 16,0 0 81-16,0 9-53 0,0 11-18 0,0 9-9 15,0 8-21-15,0 5-5 0,0 4 0 0,-4 3 31 16,1 3-23-16,-3 5-8 16,0 9-1-16,0-7 30 0,1-7 0 0,-1 5-29 15,1-3 7-15,-3-4-43 0,4-4 35 0,-2-9 1 16,3 1-11-16,-1-7 10 0,2-6 9 0,-1-3-25 15,1-9 17-15,2-2 0 0,-2-5-1 0,2-2-46 16,-3-4 28-16,-4 0-15 0,2-1 29 0,-3-13-42 16,-4-7 0-16,5 2 31 0,-2-1-224 0,-5-6 102 15,3-1 55-15,1 9 19 0,-2-1-104 0,-1 4 47 16,0 3 36-16,-1 9-67 16,0 1 45-16,-3 2 13 0,0 10 0 0,0 10 120 15,1 3-54-15,5 3-15 0,1 2 0 0,4 0 212 16,1 0-115-16,5-7-39 0,0 3 160 0,0-3-84 15,9-2-57-15,3-2 7 0,6-2-106 0,4-4 27 16,-1-5 50-16,9-5-175 0,-2-1 79 0,4 0 45 16,0-3 0-16,-4-12-451 0,4-4 194 0,-4-2 125 15</inkml:trace>
  <inkml:trace contextRef="#ctx0" brushRef="#br0" timeOffset="106829.72">25050 9660 774 0,'6'-7'0'0,"1"3"0"0,2 2 0 0,0-2 0 0,0 1 0 0,-2 0 0 0,0 2 0 0,2 1 33 0,3 0 0 0,-1 1 0 16,1 11 266-16,-3 2-132 0,-1 5-60 0,1 6 214 15,-5 1-144-15,-3 2-72 0,-1 0-36 0,0-3 35 16,0 5-40-16,-7-3 0 16,-2-5-31-16,-2-3-33 0,-1-2 1 0,-3-3 40 15,0-2-148-15,-2-6 70 0,-2-3 35 0,3-3 0 16,-1 0-285-16,0 0 152 0,4-3 36 0,2-9-152 15,2-1 81-15,6-2 70 0,3 0 22 0,0-4-288 16</inkml:trace>
  <inkml:trace contextRef="#ctx0" brushRef="#br0" timeOffset="107435.42">25329 9551 785 0,'0'-2'0'0,"-10"0"0"0,0 2 0 0,-5 0 0 0,0 0 0 0,-4 2 0 0,-1 12 0 0,2 4 337 15,0 1-151-15,1 3-77 0,4 1 115 0,2-3-87 16,2 9-57-16,5-8-54 0,4 3 7 0,0 2 0 16,2-5 0-16,11-2-146 0,8 0 69 0,1-4 39 15,4-2-1-15,2-4-86 16,2-3 63-16,4-5 39 0,-2-1-366 0,1 0 177 16,-3 0 34-16,0-5 63 0,-3-8-175 0,-4 2 104 15,-2-3 64-15,-3 0-3 0,-1 0 30 0,-4-1-1 16,-1 0 31-16,-3-2 97 0,-2 2-45 0,-1-2-26 15,0 0-1-15,-4-2 83 0,2 2-55 0,-3-1-34 16,-1 1 258-16,0-2-129 0,0 4-24 0,0-2-48 16,-5 4 163-16,-2 0-69 0,-1 2-57 0,0 6 9 15,-3-1-28-15,-2 4-1 0,0 2-28 16,-3 0 31-16,-2 11-8 0,1 6-23 16,-1 5-1-16,4 1 37 0,3 1-36 0,3-1 8 15,-1 7 33-15,5-9-20 0,4 1-1 0,0-1-20 16,0-4 34-16,1-2-35 0,5-2 1 0,6-4-59 15,1-3 29-15,-2-1 0 0,3-5 38 0,0 0-143 16,2 0 64-16,-2-3 24 0,0-13-1 0,2-2-114 16,-5-3 68-16,2-5 16 0,-1-4-58 0,1-1 29 15,-3-4 31-15,4-6-11 0,-2 3-74 0,3-12 42 16,-2-1 26-16,2-11-20 16,0 2 23-16,0 0 1 0,-3 9 15 0,-1-4 3 15,-4 7 6-15,-4 16-1 0,-1 4 0 0,-2 5 152 16,0 10-84-16,0 4-30 0,0 3 145 0,-2 6-70 15,-6 0-49-15,-2 15 2 0,-1 9 235 0,0 7-102 16,3 10-72-16,1 4 178 0,0 4-119 16,4 5-61-16,-2 4-21 0,5 8 68 0,0-4-53 0,0-9-27 15,0 5 1-15,0-4-78 16,0-2 34-16,5-2-8 0,3-8-281 0,0-8 153 16,1 1 76-16,-2-11 39 0,3-4-224 0,-1-3 84 15,-2-9 75-15,2-4-461 0,3-4 249 0,-4 0 124 16,2-12 55-16,1-10-229 0,-4-2 149 0</inkml:trace>
  <inkml:trace contextRef="#ctx0" brushRef="#br0" timeOffset="107551.19">25841 9642 155 0,'0'-20'0'0,"0"9"0"0,0 2 0 0,0 5 0 0,0 0 0 0,0 3 451 15,0 1-209-15,0 0-105 0,0 1-43 0,2 11 152 16,6 1-106-16,1 4-54 16,2 0-27-16,-2 1 61 0,5 1-35 0,-2 1-30 15,2-2-316-15,1-2 147 0,-2 0 74 0,2-3 36 16,0 0-239-16</inkml:trace>
  <inkml:trace contextRef="#ctx0" brushRef="#br0" timeOffset="107721.07">26286 9287 890 0,'1'-2'0'0,"2"2"0"0,-3 10 0 0,0 17 0 0,-17 14 0 0,-13 17 0 0,0 11 682 16,-15 26-328-16,-7 2-161 0,-15 22 347 0,-3 1-254 15,-3 14-126-15,-9 8-56 0,-12 22-118 0,8-12 23 16,5 6 0-16,5 3-240 0,9 4 131 0,17-13 75 16</inkml:trace>
  <inkml:trace contextRef="#ctx0" brushRef="#br0" timeOffset="138016.79">15508 11386 791 0,'-7'-2'0'0,"2"2"0"0,3-2 0 0,0 2 0 0,2 0 0 0,-2 0 129 0,2 0-40 0,0 0-32 0,0 0 0 16,0 0 70-16,0 4-47 0,0 7-24 0,0 6 82 0,0 6-57 15,0 1-24-15,0 2 5 0,0 4 1 16,0 0-31-16,0 1-11 0,0 1-9 15,-2 1 20-15,-1 0-205 0,1-2 203 16,0-3 2-16,2-5 9 0,-2-1-214 16,2-1 94-16,0-4 52 0,0-3 11 0,0-5-497 15,0-3 491-15,0-1 11 0,0-3-150 0,0-2 65 16,0 0 30-16,0-10 1 0,0-14-202 0,0-6 121 16</inkml:trace>
  <inkml:trace contextRef="#ctx0" brushRef="#br0" timeOffset="138272.66">15396 11367 809 0,'-12'-11'0'0,"3"7"0"0,2 0 0 0,4 0 0 0,-1 3 126 16,2-1-47-16,2-1-23 0,0 2 225 0,0-3-123 15,13 0-55-15,10-1 121 0,1 1-95 0,5 2-48 0,-2 1-25 16,3 1 1-16,-4 0-16 0,6 1-8 0,-4 10 0 0,-3 3-50 16,0 3 25-16,-4 2 0 0,-7 1 33 0,4 9-38 15,-9-2 1 1,-6 5 29-16,-1 4-33 0,-2 0 1 0,0-1 40 15,-13 1-31-15,-2 0 17 0,-3-3-17 16,-2-3 11-16,0-1-19 0,0-5-2 0,-3-3-7 0,0-4-294 16,-2-2 278-16,5-7 0 0,-1-4 28 0,0-2 0 0,7-2-164 15,2 0 75-15,3 0 27 0,3-3 24 0,6-6-344 16,0-5 177-16,0 3 84 0,11-2-281 16,10-2 183-16</inkml:trace>
  <inkml:trace contextRef="#ctx0" brushRef="#br0" timeOffset="138513.01">15770 11661 1025 0,'4'0'0'0,"3"0"0"0,1 0 0 0,0-1 0 0,1-5 0 0,1 1 0 0,-1 0 332 16,0 4-142-16,5 1-82 0,-4 0 43 16,3 0-58-16,1 0-31 0,-1 10 1 0,-1 3-52 15,-3 0 21-15,0 4 1 0,-2 1-68 16,-2 0 34-16,-4 3 0 0,-1-1 42 0,0 4-71 15,-6-1 32-15,-7-2-1 0,-1-3 32 0,-2-3-89 16,-1-2 27-16,-3-1 23 0,1-2-192 16,1-7 99-16,0-3 38 0,4 0 27 0,4 0-295 15,2-9 154-15,8-8 66 0,0-5 38 0,0-1-124 16,11-6 82-16,5 1 31 0</inkml:trace>
  <inkml:trace contextRef="#ctx0" brushRef="#br0" timeOffset="138665.6">16007 11532 916 0,'4'-2'0'0,"-3"2"0"0,-1 0 0 0,0 7 0 0,-3 9 0 0,-9 3 0 0,-3 3 0 0,5 4 480 0,-2 3-223 16,3 1-113-16,1 0 248 0,2-4-171 15,4 10-98-15,2-8-46 0,0-1 0 0,0-4-22 0,8-5-1 16,5 2-272-16,6-1 121 0,1-6 65 0,3-3 32 0,0-3-214 16,0-6 132-16,5-1 53 0,-5 0-605 15,2-1 308-15,-4-14 114 0</inkml:trace>
  <inkml:trace contextRef="#ctx0" brushRef="#br0" timeOffset="138811.22">16195 11651 1820 0,'-6'0'0'0,"5"0"0"0,-1 0 0 0,2 2 0 0,0 5 0 0,0 2 0 0,0 1 0 0,3 2 0 0,6 2 0 0,0 1 0 0,3 0 73 0,-1 3-40 0,2-2 0 0,3 1-455 0,-4-2 227 0,4-2 123 16,-3-1-273-16,2-5 172 0,-4-3 86 15</inkml:trace>
  <inkml:trace contextRef="#ctx0" brushRef="#br0" timeOffset="139000.72">16434 11510 719 0,'0'0'0'0,"1"0"0"0,-1 0 0 0,0 14 0 0,0 2 26 0,-10 9 507 0,-2 3-251 0,-4 11-124 16,0 8-54-16,-5 13 338 0,-4 4-205 15,1 4-102-15,-2 3-51 0,1-2 117 0,6-11-75 16,-1 14-52-16,6-22-291 0,4 6 125 0,1-3 62 16,2-10-236-16,3-4 157 0,1-3 67 0,3-11-562 15,0-2 315-15,0-10 98 16,0-4 94-16</inkml:trace>
  <inkml:trace contextRef="#ctx0" brushRef="#br0" timeOffset="139201.18">16827 11044 1621 0,'-11'-16'0'0,"11"13"0"0,0 3 0 0,0 0 0 0,0 0 0 0,0 0 0 0,2 0 290 16,2 0-121-16,3 4-72 0,3 4-32 0,3 1 74 15,-1-1-53-15,4 3-27 16,3 0-319-16,-1 0 142 0,0-1 75 0,0-3 38 0,-1-5-726 15,0 0 349-15</inkml:trace>
  <inkml:trace contextRef="#ctx0" brushRef="#br0" timeOffset="139465.01">17117 10924 1366 0,'3'0'0'0,"-1"1"0"0,0 3 0 0,-2 0 0 0,0 4 0 0,0 1 0 0,-7 6 233 0,-4 0-91 0,-1 8-19 0,-1 3-45 15,-4 0-22-15,0 5-1 0,-2-2-115 0,0 2 55 16,-1-1 14-16,-1-1-175 0,-3 0 99 0,-1-6 50 0,3-4 25 0,3-3-64 16,-2-1 40-16,5-4 25 0,4-5 157 15,1-1-147-15,4-3-3 0,3 0-46 0,1-2 175 16,3 0-82-16,-2 0-31 16,2 0 95-16,0 0-55 0,11 0-7 0,10 0-6 0,2 0 33 15,4-4-30-15,3 1 0 0,-2-1-29 0,-4 0-209 16,10 3 101-16,-13-1 53 0,2 2-489 15,0 0 256-15,-4 0 131 0,-4 0-844 16,1 0 861-16,-7 3 36 0,-4 5 1 0</inkml:trace>
  <inkml:trace contextRef="#ctx0" brushRef="#br0" timeOffset="139630.65">16899 11544 1084 0,'-21'13'0'0,"10"-5"0"0,1 1 0 0,3-5 0 0,3 0 226 0,1-4-89 16,3 0-56-16,0 0-24 0,2 0 263 15,10 0-144-15,7 0-71 0,2 0-4 0,6 0-38 0,-4-3 0 16,2-2-30-16,-4 1 0 0,-1-1 0 0,1 1 8 16,-4 0-9-16,-3 0-354 0,-4 2-292 15,0 0 317-15,-1 0 158 0,-7 2 13 0,1 0-341 16,-3 0 216-16,0-3 110 0</inkml:trace>
  <inkml:trace contextRef="#ctx0" brushRef="#br0" timeOffset="139785.6">17011 11422 469 0,'-2'-2'0'0,"0"0"0"0,0 2 0 0,1 0 0 0,-3 0 334 0,0 10-151 0,-1 3-75 16,-2 3 124-16,2 7-99 16,-1 0-42-16,-2 6-34 0,-1 1 278 0,-5 2-152 0,1 3-75 0,-2 0-28 15,0-3-16-15,-2 1-8 0,1 0-321 16,-2-3 149-16,5-2 74 0,2-7 37 0,3-3 9 16,3-10 29-16,3 1 0 15,2-7-821-15,0-2 341 0</inkml:trace>
  <inkml:trace contextRef="#ctx0" brushRef="#br0" timeOffset="139920.66">16916 11729 789 0,'5'0'0'0,"5"3"0"0,-1 4 0 0,2 1 0 0,1-1 427 15,-2 3-197-15,6-1-98 0,-1 2 155 0,0-2-131 16,1 1-62-16,2-1-30 0,-2 2 36 0,1-1-25 0,0 0-8 16,0-1-467-16,0-2 217 0,0-1 108 0,0-5 53 0,1-1-545 15,3 0 292-15,2 0 147 0</inkml:trace>
  <inkml:trace contextRef="#ctx0" brushRef="#br0" timeOffset="140108.19">17421 11276 2025 0,'0'-7'0'0,"2"0"0"0,10-1 0 0,4 1 0 0,0 0 0 0,2-1 0 0,-2 1 0 0,3-1 203 0,2-2-85 0,5 3 207 16,-3 0-147-1,-3-1-72-15,-1 4-28 0,2-1-9 0,-2 1-36 0,-1 2 0 0,-1 0-857 16,-2 2 429-16,-3 0 222 0,2 0 99 16,-8 0-649-16,0 6 359 0</inkml:trace>
  <inkml:trace contextRef="#ctx0" brushRef="#br0" timeOffset="140265.79">17462 11409 847 0,'-6'11'0'0,"6"0"0"0,0-7 0 16,0 2 0-16,6-6 0 0,5 2 336 0,4-2 23 0,2 0-162 0,4 0-74 0,0 0-50 16,1 0 99-16,-1 0-69 0,-1 0-36 15,-1 0-360-15,-2 0 171 0,-2-2 73 0,-5 0 41 0,1 0-557 16,-2 0 275-16,-1 0 138 0</inkml:trace>
  <inkml:trace contextRef="#ctx0" brushRef="#br0" timeOffset="140480.72">17593 11165 1217 0,'-2'-3'0'0,"-1"3"0"15,1 0 0-15,2 8 0 0,-2 7 0 0,2 11 0 0,0 5 0 0,0 8 167 0,0 11-71 0,0 11 361 0,0-1-212 0,4 2-107 16,1 0 129-16,-1-8-109 0,2 7-67 0,0-5-36 16,1-6 1-16,-3-4-23 0,-1-13 0 15,-1-3-10-15,0-2 10 0,-2-5-1 0,0-4 1 16,0-6-21-16,-9-4 21 0,-6-3 8 15,-2-5-9-15,-10-1 1 0,1 0-53 0,-2-7 27 16,-2-8-1-16,0-4-501 0,-1-3 247 0,0-8 99 16,1 0-749-16</inkml:trace>
  <inkml:trace contextRef="#ctx0" brushRef="#br0" timeOffset="141549.37">18094 11537 834 0,'-7'0'0'0,"3"0"0"0,4-1 0 0,0-1 0 0,0 0 130 16,2-1-48-16,7-3-17 0,3 0 182 0,3 3-107 15,2-1-54-15,2 3-26 0,-2 1 37 0,2 0-24 16,-3 3-8-16,0 8-40 0,-4 6 8 0,0 2-1 0,-3 4 3 16,-5-3 9-16,-2 8-12 0,-2-4 1 0,0 4-3 15,-4-1 3-15,-13 1-1 0,-1 0-61 16,-7 0 26-16,-5 2 1 0,4-9 35 0,-6 0-360 16,3-4 169-16,5-8 75 15,0-6 44-15,1-3-427 0,8 0 217 0,4-1 108 0,7-16 46 16</inkml:trace>
  <inkml:trace contextRef="#ctx0" brushRef="#br0" timeOffset="141740.6">18349 11423 1852 0,'-14'0'0'0,"1"5"0"0,2 6 0 0,-4 2 0 0,2 2 0 0,1 1 0 0,-1 5 33 0,4 1 0 0,1-1-1 0,3 8 165 16,3 0 99-16,2 2-136 0,0 2-64 0,0 1-31 0,7 2-65 15,9-2 33-15,4-4 8 16,6-4-9-16,8-1-274 0,2-8 137 0,2-4 69 0,-3-6 34 0,3-2-574 16,-1 0 290-16,-5-5 147 0,-2 0-299 15</inkml:trace>
  <inkml:trace contextRef="#ctx0" brushRef="#br0" timeOffset="141909.15">18655 11422 2011 0,'-2'-4'0'0,"2"0"0"0,0 2 0 0,0 2 0 0,7 0 0 0,4-2 0 0,5 1 0 0,0-1 240 0,3 0-103 15,4 0-52-15,-3 2-26 0,3 0-173 0,-2 0 82 16,1 0 28-16,-3 0 0 0,-2 0 37 0,-2 0-558 16,-4 0 279-16,-1 2 147 0,-5 2-279 15</inkml:trace>
  <inkml:trace contextRef="#ctx0" brushRef="#br0" timeOffset="142164.13">18782 11228 931 0,'2'-2'0'0,"0"2"0"0,0 0 0 0,-2 14 0 0,0 0 0 0,0 8 0 0,0 1 154 0,-7 6-60 0,-5 1-31 0,-1 2 13 0,-2-2-7 0,0 2-147 0,-4-3 106 15,2-1 4-15,-4-8 1 0,5-5 8 0,-1-2 5 16,0-3-13-16,2-5-1 0,6-1 61 15,1-4-30-15,4 0 8 0,0 0-38 0,2 0 151 16,2 0-76-16,2 0-38 0,12 0 32 16,6-2-26-16,8 0-9 0,0 0-34 0,3 0-34 15,2 1 1-15,-1 1 33 0,-5 0-257 0,6 0 124 0,-4 0 66 16,-3 5 34-16,-5 1-217 0,-3 1 106 0,3 1 69 0,-8-3-10 16,2 1-503-16,-6 0 260 0,-3-2 132 15</inkml:trace>
  <inkml:trace contextRef="#ctx0" brushRef="#br0" timeOffset="142319.44">18823 11410 1009 0,'0'0'0'0,"2"2"0"0,0 14 0 0,0 2 0 0,3 7 0 0,-2 3 0 0,1 3 0 0,-1 11 68 0,1 0-35 0,-2-3 8 16,0 9 529-16,0-2-269 15,-1 0-134-15,1 0-364 0,0-5 114 16,0-6 66-16,1 1 21 0,-2-5-220 0,-1-9 124 0,0-1 62 15,0-6-515-15,0-6 271 0</inkml:trace>
  <inkml:trace contextRef="#ctx0" brushRef="#br0" timeOffset="142459.07">18632 11778 1405 0,'-4'-3'0'0,"3"-1"0"0,1 2 0 0,0 2 0 0,5 0 0 0,10 0 0 0,4 0 0 0,2 4 248 0,7 3-112 16,-4 1 73-16,2-3-89 0,2 3-43 0,1-3-23 0,1 1-447 15,0-4 209-15,0 0 108 0,0-2-622 16,-4 0 345-16</inkml:trace>
  <inkml:trace contextRef="#ctx0" brushRef="#br0" timeOffset="142634.67">19126 11503 738 0,'0'0'0'0,"0"3"178"0,0 12-64 16,0 1-44-16,0 4-1 0,0 5 498 15,0 0-267-15,0 6-133 0,0 0-60 0,0 3 173 0,0 0-123 0,0 0-63 0,0-4-30 16,0-2-374-16,2-5 179 0,0-1 78 16,-1-5 43-16,1-5-574 0,0-5 309 0,0-3 153 15,-2-4-441-15,0 0 272 0,0-2 132 16,-6-16 53-16,-3-9-61 0</inkml:trace>
  <inkml:trace contextRef="#ctx0" brushRef="#br0" timeOffset="142874.03">19036 11570 700 0,'-2'-33'0'0,"2"10"0"0,0 2 0 0,2 4 0 0,7 3 0 0,6 4 278 0,5 1-127 0,3 3-59 0,5 0-30 16,1 4 113-16,3 1-71 0,1 1-28 0,3 0 151 16,0 0-98-16,2 0-48 15,-5 0-24-15,-1 0 22 0,-5 1-15 0,-3 3-8 0,-4-2-23 16,-2 0 21-16,-7-2 0 0,-2 2-21 0,-3 0 8 0,-2-2-8 16,-2 2 78-16,-1-1-39 15,-1 3 0-15,0 5 157 0,0 2-90 16,0 4-57-16,0 5 26 0,0 3-37 0,0 2-1 0,0 0-29 0,0 3-46 15,0 0 1-15,0 0 36 0,4 1-287 16,3-1 143-16,-1-2 81 0,2 4-523 16,-2-4 278-16,-1-5 118 0,0 0-872 0,-3-3 932 15,0-3 24-15,-2 0 8 0,0-5-187 0,0 0 110 16</inkml:trace>
  <inkml:trace contextRef="#ctx0" brushRef="#br0" timeOffset="143043.57">19103 11714 600 0,'-9'-7'136'0,"5"5"-68"0,1 2 188 0,3-2-116 0,0 2-54 16,11 0 337-16,12 0-195 0,1 0-98 0,0 0-40 0,11 0 82 15,-5 0-70 1,2 0-34-16,-1 0-1 0,1 0-34 0,-8 0-330 0,2 0 161 16,-3 0 84-16,-2 2 42 0,-6 0-540 15,-6 0 282-15,-1-2 143 0,-4 0-229 0</inkml:trace>
  <inkml:trace contextRef="#ctx0" brushRef="#br0" timeOffset="143292.41">19255 11136 1581 0,'0'4'0'0,"0"21"0"0,4 4 0 0,0 9 0 0,2-1 0 0,-2 5 0 0,-1 5 0 0,-1 2 0 0,0 1 184 0,-2 5-76 0,0-5-162 16,0 3 44-16,0-4 21 0,-2-6-192 15,-7 10 103-15,-1-12 56 0,-1-7-45 0,-2-3 45 16,2-6 27-16,-2-2-5 0,1-3 22 16,5-5 66-16,1-5-37 0,1-1-75 15,3-3 21-15,2-1 231 0,0-1-112 0,0 2-59 0,11-3-26 16,4 1 89-16,5-2-40 0,9-2-13 0,-1 0-275 16,2 0 125-16,4 0 58 0,-1-7-259 15,1-5 158-15,3-3 60 0</inkml:trace>
  <inkml:trace contextRef="#ctx0" brushRef="#br0" timeOffset="143614.04">19676 11492 939 0,'0'-11'0'0,"2"4"0"0,0 4 0 0,5-1 0 0,2-4 0 0,3 3 477 0,3 0-222 0,6 4-111 0,0 1 174 0,4 0-143 15,-7 7-62-15,4 12-68 0,-1 3-12 0,-2 5 0 16,-6 1-277-16,-2 3 246 0,-3-2 39 0,-7 4-8 15,-1-1-57-15,0 2 29 0,-11 0 0 0,-6-2 27 16,-3-3 9-16,-3-2-247 0,-3-7 114 16,1-5-8-16,-1-2 50 0,8-9-47 0,-5-4 35 0,2 0-42 15,-1-8-340-15,6-14 206 0,6-9 102 0,2 0-63 16,7-5 75-16,1 2 49 0,0 3 83 16,0 8-41-16,3 4 1 0,3 8-1 15,4 3 376-15,4 4-188 0,1 4-93 16,-2 0 421-16,2 12-247 0,2 9-90 0,-2-4 232 15,4 12-176-15,-4-2-85 0,2-1-42 0,-2 2-381 0,2-4 317 0,-3-5 30 16,6 6-8-16,-4-13-1 0,3 4-643 16,0-9 321-16,1-2 162 0,-1-5 88 0</inkml:trace>
  <inkml:trace contextRef="#ctx0" brushRef="#br0" timeOffset="143763.64">19960 11549 1867 0,'0'-5'0'0,"0"3"0"0,0 0 0 0,7-1 0 0,9-2 0 0,0 2 0 0,9-5 0 0,1 4 204 0,1 1-86 0,-1-1-42 0,-1 0-22 16,-2 2-208-16,6 1 89 0,-3-1 49 15,-5 2 25-15,2-2-1 0,-5-1-568 16,-4 3 298-16,-2-2 140 0,-4 1-422 16</inkml:trace>
  <inkml:trace contextRef="#ctx0" brushRef="#br0" timeOffset="144013.97">20103 11174 562 0,'-2'-2'0'0,"2"2"0"0,0 6 144 16,0 16-56-16,4 4-19 15,5 10 327-15,0 7-182 0,5 6-91 0,0 11-44 0,2 0-24 16,-7-8 255-16,6 18-143 0,-7-17-67 0,1 5-34 16,-2-3 1-16,-1-3-21 0,-4-11-5 15,-2 3-111-15,0-6 51 0,0-7 26 16,-3-8 0-16,-11-4-81 0,1-4 62 0,-4-8 19 0,-1-6-1 0,-1-1-19 15,-1 0 23-15,2-7-20 0,1-8-120 16,2 2 43-16,2 0 43 0,3 2-10 16,5-2-22-16,1 3 20 0,4-4-5 0,0 2-204 15,6-3 117-15,10-2 57 0,7 2-709 0,2-2 728 16,5 0 31-16</inkml:trace>
  <inkml:trace contextRef="#ctx0" brushRef="#br0" timeOffset="144149.6">20820 11285 1480 0,'0'-9'0'16,"0"4"0"-16,0 3 0 0,0 1 0 0,-3-3 0 0,-7 2 0 0,-5 2 0 0,-3 0 0 0,-3 2 115 0,-6 13-46 0,1 4-456 0,-2 3 193 0,-1 2 96 16,-3 7-406-16</inkml:trace>
  <inkml:trace contextRef="#ctx0" brushRef="#br0" timeOffset="144289.24">20409 11611 1005 0,'0'6'0'0,"0"-3"0"0,7 2 0 0,6-5 0 0,8 0 0 15,0 0 0-15,11-2 431 0,5-6-199 0,3-2-100 0,0 1 188 0,-7-1-144 0,5 2-63 0,-6 0-45 16,0 5-65-16,-10 1-1 0,2-1 31 0,-3 2-450 16,-4-1 233-16,-4 2 104 15,-2 0 56-15,-3 0-578 0</inkml:trace>
  <inkml:trace contextRef="#ctx0" brushRef="#br0" timeOffset="144455.79">20657 11410 1089 0,'0'10'0'0,"0"5"0"0,0-1 0 0,0 4 0 0,0 1 0 0,0 5 606 0,2 3-286 16,2 4-144-16,3 3-63 0,-2 0 308 0,2 1-194 15,-4 3-97 1,-1-3-48-16,0 5-49 0,0-2 8 0,0 1-8 0,-2 1-1 0,0 3 1 0,0-9-440 15,-2 0 220-15,-2-6-567 0,-1-2 390 16,0-10 198-16</inkml:trace>
  <inkml:trace contextRef="#ctx0" brushRef="#br0" timeOffset="144615.34">20631 11644 1035 0,'0'-4'0'0,"1"2"0"0,-1 2 0 0,0 0 0 0,0 13 0 0,-1 4 543 0,-10 4-255 0,-3 0-127 15,-1 6 49-15,-2 1-80 0,1 0-53 0,-2 2-22 0,1-1-187 16,3-1 82-16,-2-4 42 0,7-7-602 16,2-2 317-16,3-7 163 0,4-6-518 15</inkml:trace>
  <inkml:trace contextRef="#ctx0" brushRef="#br0" timeOffset="144742.01">20632 11668 2226 0,'6'0'0'0,"1"0"0"16,3 8 0-16,-2 1 0 0,-3-2 0 0,-1 2 0 0,1 4 0 0,2-5 0 0,-2 2 0 0,2-1 0 0,1 0 0 0,0-3 123 0,3 0-407 0,0-3 159 0,6-3 78 0,1 0-627 15,3-9 349-15</inkml:trace>
  <inkml:trace contextRef="#ctx0" brushRef="#br0" timeOffset="145159.26">21054 11214 1149 0,'7'-16'0'0,"0"7"0"0,0 3 0 0,-5 2 0 0,3 3 137 0,-3 1-52 16,-2 0 331-16,0 11-191 0,-2 10-96 16,-8-3-40-16,-3 8-33 0,-1 3 1 0,2-3 11 15,-1 0-35-15,3-5 8 0,1-2-266 0,3-6 129 16,1-4 64-16,2-3-206 16,3-4 135-16,0-2 76 0,0 0 26 0,8 0-203 15,5-2 104-15,1-5 10 0,0-1 8 0,2 4 4 0,0 0 9 0,-2 3 82 16,-1 1-23-16,-1 0 1 0,-2 0-24 15,-4 5 79-15,1 7-35 0,-5 1-23 16,0 0 1-16,-2 0-21 0,0 4 176 0,-2-1-73 16,-7 3-41-16,0 0 1 0,-3 4 154 0,3-1-75 0,1 3 46 15,2-3-47-15,1 10-45 16,3-1 197-16,2 6-114 0,0 8-57 0,0 0 333 16,0 2-379-16,0 4-11 0,0-3-1 0,3 0 1 15,4-11 10-15,-4 1-50 0,1-8 9 0,0 3 30 16,-2-12 1-16,-2 0-172 0,0-6 86 0,0-6 43 0,0-2-83 15,-6-4 59-15,-6-3 34 16,-1 0-236-16,1-5 96 0,-4-8 71 0,0-3-253 16,-3-7 150-16,-2-1 69 0,-1-3-170 0,-3 0 120 15,-3-4 60-15,3 3 22 16,-1 0 8-16,3 1-72 0,5 10 51 0,1 1 26 16,6 6-1-16,2 0 49 0,0 7 8 0,6-1-31 0,1 3 0 0,2 1-83 15</inkml:trace>
  <inkml:trace contextRef="#ctx0" brushRef="#br0" timeOffset="145303.4">21429 11797 2830 0,'4'2'0'0,"12"15"0"0,3 0 0 0,-3-1 0 0,-4-1 0 0,-3-3 0 0,2 5 0 0,-2-1 0 0,0 0 401 15,1-4-185-15,-3 4-470 0,2-1 139 0,-2 0 74 0,2 4-2248 16,0 0 2219-16</inkml:trace>
  <inkml:trace contextRef="#ctx0" brushRef="#br0" timeOffset="147848.59">22368 11503 1157 0,'-9'-9'0'0,"3"7"0"0,2-3 0 16,1 4 0-16,1-4 0 0,-1 2 0 0,3-1 0 0,0 1 0 0,7-3 279 0,11 2-123 0,3 2-53 0,5 0-39 0,1 2 89 16,1 0-60-16,-3 8-31 15,0 3-33-15,-6 5 12 0,1 4-8 0,-4 2-29 16,-7 1 0-16,-4 3 28 0,-3 2 1 0,-2 2-51 16,-4 0 20-16,-10 0 1 0,-3-2 30 0,-5 1-30 15,-3-5 38-15,-3-3-52 0,0-4 35 0,-1-5-42 16,1-5 1-16,5-5-215 0,1-2 115 0,5 0 59 15,8-4 24-15,5-10-362 0,4-8 184 0,4-3 81 16,19-3 41-16,11-6-124 0,1-1 91 16,1-3 45-16</inkml:trace>
  <inkml:trace contextRef="#ctx0" brushRef="#br0" timeOffset="148005.29">22704 11362 1045 0,'7'-14'0'0,"-2"7"0"0,-3 3 0 0,-1 2 0 0,-1 2 0 0,-5 0 0 0,-11 15 246 0,4 6-106 0,-4 5-54 16,3 5-27-16,-2 3 390 0,2 3-201 0,3 0-111 15,5 1 191-15,1-1-147 0,4-1-74 0,0-1-38 16,4 1-48-16,13-4-9 0,4-2 21 0,4-5-353 16,2-4 177-16,5-1 87 0,-2-7 53 15,2-5-245-15,-2-4 140 0,-2-4 70 16,0 0-57-16,-1-4-600 0</inkml:trace>
  <inkml:trace contextRef="#ctx0" brushRef="#br0" timeOffset="148156.87">22952 11420 1691 0,'-6'-4'0'0,"3"2"0"0,1 2 0 0,-2 0 0 0,4 0 0 0,0 0 0 0,0 8 0 0,8 3 0 0,4 4 234 0,6 5-100 0,-4 1-51 16,5 2-8-16,0 1-21 0,0 1 8 0,2-3-534 16,0-1 252-16,-3 0 127 0,-1-6 62 0,-2-2-337 15</inkml:trace>
  <inkml:trace contextRef="#ctx0" brushRef="#br0" timeOffset="148344.37">23253 11273 1364 0,'0'-4'0'0,"0"4"0"0,0 0 0 0,-4 7 0 0,-7 16 0 0,-3 6 0 0,-2 12 0 0,0 4 328 16,-5 17-147-16,1-1-75 0,-2 12 382 0,-5 8-220 15,-5 14-122-15,2-7 95 0,2-1-105 0,5-16-51 16,3 4-26-16,6-17-183 0,4 3 75 0,4-9 41 15,4-8 20-15,2-7-226 0,0-5 124 0,0-9 69 16,8-7-659-16,4-7 254 0,7-9 203 0</inkml:trace>
  <inkml:trace contextRef="#ctx0" brushRef="#br0" timeOffset="148585.74">23720 11183 1889 0,'0'-7'0'0,"2"7"0"0,17 0 0 0,-3-2 0 0,6 0 0 0,7 0 0 0,2 0 0 0,6 0 264 0,9-2-116 0,7-1-57 0,10-3 177 16,6-1-118-16,8-1-50 0,13-5-38 0,-16 4-87 16,8-2 29-16,-5 0 0 0,-5 2 29 0,-16 2-206 15,2 5 95-15,-3-1 55 0,-7 4-218 0,-9 1 129 16,-3 0 70-16,-7 0-27 0,-7 1-152 0,-8 4 40 15,-5-1 75-15,-5 0-221 0,-4 2 147 0,-6 0 65 16,-20 1 46-16</inkml:trace>
  <inkml:trace contextRef="#ctx0" brushRef="#br0" timeOffset="148938.81">23782 11130 1872 0,'0'0'0'0,"0"0"0"0,0 16 0 0,0 4 0 0,2 3 0 0,1 2 0 0,2 8 0 0,-3 3 0 0,0-1 172 0,-2 16-74 15,0-6-33-15,0 3 227 0,0 2-130 0,0-3-64 16,-2-7-25-16,-5 10 2 0,4-17-21 0,-3 5 0 16,1-5-116-16,-2-8 48 0,0-4 31 0,0-4-8 15,-1-7-201-15,-4-1 113 0,-2-5 56 0,-2-4-90 16,-5 0 21-16,-2-6 50 0,-2-9-46 0,0-4-119 15,-1-4 72-15,-1 0 51 0,3-4 17 0,3-1-14 16,2 3 24-16,7 9 0 0,3-1 131 0,4 7-53 16,1 3-35-16,2 3 8 0,2 2 215 0,0 2-118 15,0 0-34-15,0 12 98 16,2 3-62-16,4 9-43 0,-3 2 5 0,1 2 10 16,-2 3 5-16,0-2 1 0,-2-5-18 0,0 11-192 15,0-12 89-15,0-1-187 0,1-4-147 0,1-1 192 16,5-8 64-16,2-2-449 0,5-7 273 0</inkml:trace>
  <inkml:trace contextRef="#ctx0" brushRef="#br0" timeOffset="149117.34">23955 11328 1117 0,'2'-2'0'0,"-2"2"0"0,2 0 0 0,0 9 0 0,-1 8 0 0,-1 6 567 0,0 5-266 0,-1 6-127 16,-8 9-74-16,-2-4 214 0,2-3-140 0,2 3-71 15,2-3 136-15,1 0-95 0,1-4-60 0,3-4-416 16,0-6 182-16,0-1 91 0,3-8 46 0,3-3-636 16,4-3 336-16,1-7 174 15,3 0 71-15</inkml:trace>
  <inkml:trace contextRef="#ctx0" brushRef="#br0" timeOffset="149250">24002 11565 854 0,'-2'-4'0'0,"2"4"0"0,0 0 0 0,0 0 0 0,0 0 0 0,0 0 478 15,0 0-223-15,5 1-103 0,7 4-63 0,1-2 250 16,1 1-153-16,-2-2-77 0,6 1-131 0,-5 1 36 16,6-2-9-16,-1-1-545 0,-1-1 287 0,-2 0 142 15,0 0 73-15,-6 0-651 16</inkml:trace>
  <inkml:trace contextRef="#ctx0" brushRef="#br0" timeOffset="149431.46">24205 11472 986 0,'0'-13'0'0,"0"6"0"0,0 1 0 0,0 1 0 0,0-3 0 0,0 4 0 0,7-2 0 0,2 5 360 0,5-1-168 0,1 2-80 16,-2 0-39-16,0 3 246 0,1 11-143 0,-3 3-64 16,-4 1-43-16,-2 6 88 15,-2 1-63-15,-3-2-30 0,0 3-53 0,-15 2 9 16,-3-1 13-16,-2-1-71 0,-3-4 36 0,1 1-1 16,-2-5 36-16,5-6-330 0,-2-3 160 0,3-1 69 15,9-8 47-15,2 0-532 0,3 0 252 0,4-11 138 16,4-12 65-16</inkml:trace>
  <inkml:trace contextRef="#ctx0" brushRef="#br0" timeOffset="149623.94">24385 11367 1363 0,'4'-2'0'0,"-2"2"0"0,0 0 0 0,-2 0 0 0,0 10 0 0,-13 7 0 0,1 1 0 0,-1 9 411 0,1 1-189 0,3 3 291 15,0-1-240-15,4 3-120 0,3-7-52 0,2 8 41 16,0-6-55-16,0-4-27 0,4-3 0 0,8 1-160 15,2-8 75-15,1-1 25 0,2-4-1 0,-2-3-394 16,4-6 214-16,-3 0 107 0,0-2-620 0,-6-8 342 16,-1-5 169-16,2-4-326 0,-8 1 239 15,-1-10 118-15,-2 0 52 0</inkml:trace>
  <inkml:trace contextRef="#ctx0" brushRef="#br0" timeOffset="149841.34">24408 11268 1005 0,'4'-20'0'0,"1"6"0"0,8 3 0 0,1-1 0 0,0 1 0 0,4 2 0 0,-2 3 0 0,1 0 164 0,1 5-65 0,0 1-34 16,-1 0 1-16,-4 0 140 0,-2 11-79 0,-3 2-51 16,-4 2-22-16,-2 3-7 0,-2 1-14 15,0 0-52-15,-12 0 35 0,-5 0-9 16,2-4 26-16,-2 2 56 0,0-4-28 0,1-2 0 16,6-6-20-16,0 2 103 0,5-4-56 0,1-1-27 15,3-2-1-15,1 2 14 0,0-2-12 0,1 0-9 16,14 0-20-16,2 0-47 0,6-2 23 0,-1-2-298 15,-1-1 169-15,2 1 73 0,-2 2 35 0,1 0-708 16,-3 2 327-16,-3 0 174 0</inkml:trace>
  <inkml:trace contextRef="#ctx0" brushRef="#br0" timeOffset="149988.96">24548 11626 1324 0,'-12'8'0'0,"3"-2"0"0,4-5 0 0,1 1 0 0,0-2 0 0,4 0 0 0,0 0 0 0,0-2 458 15,8-3-218-15,8-2-103 0,2-7-52 0,3 4 30 16,0-1-41-16,-3 2-313 0,5 0 132 0,-2 0 70 16,-3 1 35-16,1 2-615 0,0 0 326 0</inkml:trace>
  <inkml:trace contextRef="#ctx0" brushRef="#br0" timeOffset="150164.5">24785 11343 1045 0,'-1'0'0'0,"1"1"0"0,0 2 0 0,0-2 0 0,0 3 0 0,0 2 0 0,3 5 595 0,5 2-285 0,2 8-139 16,1-1-69-16,-5 5 182 0,2 1-126 0,-3 4-55 15,2-2 34-15,-2 1-53 16,1-1-25-16,-3-2-366 0,1-5 170 0,2 3 93 16,-2-2 34-16,2-6-562 0,-3-4 303 0,1-2 119 15,0-4 86-15</inkml:trace>
  <inkml:trace contextRef="#ctx0" brushRef="#br0" timeOffset="150356.97">24996 11257 1698 0,'4'-3'0'0,"-3"3"0"0,5 4 0 0,-6 14 0 0,0 7 0 0,-2 7 0 0,-12 11 0 0,2 16 0 0,-4-1 189 0,-2 8-79 0,-3 5 404 15,1 4-232-15,-7 13-129 0,6-16-60 0,-5 9 202 16,0-6-132-16,0-6-65 0,5-18-24 0,-2-1-199 15,9-12 79-15,0-2 39 0,5-11 1 0,2-6-355 16,0-9 206-16,5-4 89 0,1-6-670 0,1 0 310 16,0-13 201-16,0-13-200 0</inkml:trace>
  <inkml:trace contextRef="#ctx0" brushRef="#br0" timeOffset="150607.69">25065 11376 1826 0,'6'-9'0'0,"11"4"0"0,1-1 0 0,1-2 0 0,-2 3 0 0,0 3 0 0,-2-1 0 0,-2 3 0 0,-2 0 0 0,1 0 78 15,-3 9-14-15,-2 4 115 0,-3 3-74 0,-4 4-35 16,0 0-1-16,0 5-202 0,-9-7 91 0,-10 4 33 16,3-2 21-16,-5-4-4 0,6-4 1 0,-2 1 23 15,4-6 9-15,3 1 57 0,1-4-67 0,5 0-14 16,0-4 1-16,4 2 232 0,0-2-104 0,0 1-63 15,13-1-6-15,5 0 69 0,6 0-56 0,0 0-29 16,0-3-207-16,6-5 85 0,-3 0 47 16,-1 3-301-16,1-2 173 0,-1 4 88 0</inkml:trace>
  <inkml:trace contextRef="#ctx0" brushRef="#br0" timeOffset="151424.94">25884 11097 1109 0,'-8'-6'0'0,"5"4"0"0,1 0 0 16,0 2 0-16,2 0 0 0,0 0 0 0,0 0 0 0,0 4 0 0,0 8 365 0,0-1-165 0,2 1 1 16,3 2-84-16,3 1-42 0,2 2-14 0,-1-3-56 15,0 2 0-15,1-1 28 0,-1 0-1 0,0-1-253 16,0-2 135-16,-1 1 56 0,-2-3 31 0,-1-2-399 16,-1-1 208-16,0-4 47 0,-1-3-286 0,2 0 202 15,0-1 97-15,1-18-5 0,-1-6 50 0,2-3 27 16,2-4-9-16,0-1 67 0,0-2 0 0,-2 6 0 15,1 6 0-15,0 1 48 0,-1 5-62 0,-2 6 8 16,2 1-27-16,-3 6 332 0,-1 2-182 16,3 1-30-16,-3 1-56 0,2 0 349 15,0 11-174-15,-1 4 11 0,-2 1-93 0,0 9-45 16,-2 0-15-16,0 5-5 0,-2-1 0 0,-9-1-26 16,1 0 0-16,-3 1-193 0,1-8 104 0,-4 5 40 15,-3-7 25-15,2 0-208 0,-6-4 115 0,1-4 18 16,3-3 46-16,-1-3-48 0,-1-1 35 0,3-4-37 15,7 0 21-15,0 0-13 0,2 0 21 0,4 0 154 16,2 0-71-16,1 0-32 0,2 0 1 16,0 0 299-16,5 0-151 0,11 0-40 15,7 0-50-15,2 0 133 0,6 0-85 0,1 0-42 16,4 0-13-16,-2 0 1 0,-1 0-31 0,-3 0-243 16,1 0 122-16,-12 0 60 0,4 0 40 0,-4 0-200 15,-2 0 110-15,-7 4 20 0,-1 0 39 0,-7 3-567 16</inkml:trace>
  <inkml:trace contextRef="#ctx0" brushRef="#br0" timeOffset="151591.87">25912 11579 1355 0,'-9'7'0'0,"1"3"0"0,7-1 0 0,-1-3 0 0,2 0 0 0,0-3 0 0,7 0 0 0,9-1 0 0,4-1 213 15,6-1-90-15,0 0 60 0,5 0-75 0,-8 0-29 16,10-3-9-16,-5-3-359 0,-2-1 161 0,-8 1 80 15,4 1 41-15,-9 2 8 0,4 0 31 0,-8 1 1 16,-2 2-209-16,-3 0-435 0</inkml:trace>
  <inkml:trace contextRef="#ctx0" brushRef="#br0" timeOffset="151749.44">26072 11439 927 0,'-5'4'0'0,"4"5"0"0,1 4 0 0,-2 0 0 0,0 2 0 0,2 7 0 0,-2-1 235 0,1 5-101 0,-1 1 222 15,-4 3-162-15,-1 0-72 0,-1 3-49 0,-3-1-72 16,2-3 1-16,-3-1 31 16,-1 0 0-16,4-7-356 0,-3 0 174 0,1-5 91 15,1-2 45-15,3-7-210 0,0-3 127 0,1-4-474 16</inkml:trace>
  <inkml:trace contextRef="#ctx0" brushRef="#br0" timeOffset="151892.47">26027 11660 1446 0,'9'1'0'0,"3"11"0"0,0 4 0 0,0-4 0 0,1 2 0 0,-1 3 0 0,4-2 0 0,-1 2 0 0,0-1 232 0,3 0-92 0,2-2-57 0,-1-2-25 15,4-2-1-15,-3-3-24 0,4-3 0 0,-1-3-426 16,-1 1 209-16,-1-2 108 0,2 0 55 0,-4 0-600 16</inkml:trace>
  <inkml:trace contextRef="#ctx0" brushRef="#br0" timeOffset="152053.04">26508 11205 939 0,'0'-14'0'0,"0"8"0"0,2 2 0 0,9 2 0 0,4-1 0 0,3 1 416 0,0 0-191 0,0 0-97 16,5 0-39-16,-1 0-26 0,0 2-30 0,4 0 0 15,-2 0-1-15,-2 0-456 0,-2 0 223 0,-2 0-480 16</inkml:trace>
  <inkml:trace contextRef="#ctx0" brushRef="#br0" timeOffset="152223.71">26453 11433 927 0,'-17'10'0'0,"8"-1"0"0,0 0 0 0,5-3 0 0,4-2 0 0,0-1 0 0,9-3 382 15,14 2-174-15,2-2-88 0,4 0-36 0,9 0 173 16,1-2-112-16,0-4-57 0,-5-1-27 0,4 0-260 15,-13 1 125-15,4-1-193 0,-4 1-87 16,-6 2 194-16,-8 1 96 0,0 1-250 16,-8-1 163-16</inkml:trace>
  <inkml:trace contextRef="#ctx0" brushRef="#br0" timeOffset="152450.34">26676 11283 625 0,'0'-7'0'0,"0"2"0"0,-1 3 0 0,1 1 0 0,0-1 0 0,-2 2 190 0,-1 0-79 0,3 7-31 15,0 12-8-15,0 6 318 0,0 6-179 0,0 11-90 16,0 3-43-16,0 3 283 0,0 3-169 0,0 1-79 16,0 2 97-16,3-2-89 15,-1-3-44-15,-1-12 1 0,1 5-8 0,0-8-37 16,0-10 0-16,-2 1-17 0,0-9 17 0,0-5 8 16,0-1-9-16,0-4 1 0,-12-5 0 0,-4-1 0 15,-6 0-1-15,-2-7-74 0,-1-8 32 0,-2-6 22 16,0-3-492-16,4-4 240 0,-5-8 95 0,7 4-637 15,-4-9 378-15,7-1 186 0</inkml:trace>
  <inkml:trace contextRef="#ctx0" brushRef="#br0" timeOffset="153407.34">27224 11225 1278 0,'-8'-4'0'0,"6"4"0"0,2 0 0 0,0 5 0 0,0 4 0 0,0 2 0 0,0 0 0 0,0 1 174 0,2 2-70 0,3 1-36 0,1 1 43 15,1 1-43-15,1 2 0 0,1 0-35 0,1 2-95 16,-1-2 47-16,1 1 32 0,-4-1-8 0,0 0-314 16,0 0 166-16,-1-2 82 0,-2-1-446 0</inkml:trace>
  <inkml:trace contextRef="#ctx0" brushRef="#br0" timeOffset="153626.76">27505 11134 682 0,'7'-9'0'0,"0"7"0"0,0 2 0 0,-2 0 0 0,-4 6 384 0,-1 16-180 0,0 8-86 16,-6 14-42-16,-8 2 155 0,-1 5-99 0,-5 7-41 15,-7 11-34-15,-2 1 206 0,-1 4-116 0,-8 15-56 16,1-7 30-16,6-9-36 0,-6 5-30 0,0-4-101 15,6-6 40-15,3-9 0 0,7-13 47 0,0-1-269 16,8-15 131-16,3-6 64 16,1-8 34-16,6-7-391 0,1-4 158 0,2-5 111 15,0 0-3-15,10-14-116 0,14-16 104 0,1-1 52 16</inkml:trace>
  <inkml:trace contextRef="#ctx0" brushRef="#br0" timeOffset="153825.24">27765 11219 947 0,'12'-12'0'0,"8"10"0"0,5 1 0 0,1-1 0 0,1-2 0 0,0 0 438 16,2-1-194-16,-1 1-110 0,7-2-50 0,0 1 43 16,-1-3-47-16,-1 3-24 0,-4 1-98 0,2 0 34 15,-9 0 20-15,0 2-382 0,-5 2 196 0,-7 0 98 16,0 0 55-16,-4 0-494 15,-4 0 241-15,-2 0 121 0,-2 0 61 0</inkml:trace>
  <inkml:trace contextRef="#ctx0" brushRef="#br0" timeOffset="153985.81">28078 10873 801 0,'4'0'0'0,"0"0"0"0,1 11 0 0,-3 2 0 0,-1 4 0 0,-1 2 0 0,0 6 350 0,-8 5-158 0,-9 10-80 16,3-3 104-16,-10 9-95 0,-1 1-45 0,0 0 30 15,0 1-37-15,0-3 1 0,4-10-29 16,0 3-231-16,1-4 112 0,4-8 55 16,8-9 28-16,0-8-425 0,5-5 222 0,3-4 72 15</inkml:trace>
  <inkml:trace contextRef="#ctx0" brushRef="#br0" timeOffset="154117.34">27988 11210 784 0,'5'0'0'0,"3"0"0"0,-2 1 0 0,3 7 0 0,-4-1 0 0,1 1 0 0,1 0 295 0,-1-2-130 0,2 3-59 0,-3 0 58 16,5 1-66-16,-7 0-33 0,4 3-114 16,-7 2 41-16,0-1 8 0,0 2 33 0,0 0-415 15,0-4 208-15,-7 4 103 0</inkml:trace>
  <inkml:trace contextRef="#ctx0" brushRef="#br0" timeOffset="154293.87">27785 11444 877 0,'-13'2'0'0,"6"0"0"0,3-1 0 0,4 2 0 0,0-1 0 0,0-2 0 0,14 0 0 0,11 0 0 0,2 0 404 16,5-2-185-16,5-6-85 0,6-1 156 0,-5-3-128 15,-2 5-65-15,-1-2-148 0,-1 1 42 0,-8 5 28 16,1-3-7-16,-4 2-169 0,-4 2 95 0,-2 0 47 16,-6 2 24-16,-3 0-444 0,-3 0 176 0,-3 0 137 15,-2 2-44-15</inkml:trace>
  <inkml:trace contextRef="#ctx0" brushRef="#br0" timeOffset="154523.4">27905 11536 635 0,'-8'11'0'0,"5"4"0"0,-2-1 0 0,-1-1 0 0,3-4 0 0,0 0 0 0,1 1 33 16,-4-1 155-16,4-1-82 0,-1-2-36 0,3-3 9 15,-2 1-23-15,2-4 0 0,0 2-15 0,0-2-41 16,0 0 0-16,2 0 33 0,7-5-1 0,1 1-62 15,1-2 39-15,0 2-8 16,-2 0-72-16,-1 3 53 0,-1-1 5 0,-1-1-144 16,-2 3 69-16,-3 0 45 0,-1 0 0 0,0 5-106 15,0 2 56-15,-3-1 35 0,-3 0-1 0,-1-1-43 16,2-3 29-16,0-2-1 0,1 0 41 0,3 0-69 16,1-10 26-16</inkml:trace>
  <inkml:trace contextRef="#ctx0" brushRef="#br0" timeOffset="154709.9">28011 11468 642 0,'7'-3'0'0,"4"0"0"0,0 3 0 0,-5 0 0 0,-1 12 0 0,-3 8 0 0,0 7 179 16,-2 5-65-16,0 9-45 0,0 1 335 0,0 4-185 15,0 0-94-15,-2-1 194 0,2-6-136 0,-2 8-78 16,1-12-37-16,1 3-11 0,0-6-1 0,-2-7-23 16,2-3 8-16,-2-3-156 0,-1-8 73 0,-3 1 38 15,1-6 0-15,-4-1-70 0,-3-5 61 0,-2 0 19 16,-2 0 0-16,-1-3 0 0,2-5 1 0,-2-9-630 15,9-4 287-15,-2-11 156 0,6-7 73 16,4-6-257-16</inkml:trace>
  <inkml:trace contextRef="#ctx0" brushRef="#br0" timeOffset="155340.44">28406 11214 924 0,'14'-10'0'0,"0"2"0"0,6 1 0 0,1-3 0 0,-1 1 0 0,2-3 0 0,1 5 272 0,4 0-124 0,-2 1-57 0,-4 4-15 0,3 2-22 16,-5 0 1-16,0 2-71 16,-3 11 20-16,-6 4 0 0,-4 1 28 0,-4 3-96 15,-2 6 48-15,0-7 32 0,-8 9-8 0,-8-5 35 16,1 2-10-16,-5-1-26 0,4-3 20 0,0-2 102 16,0 2-55-16,1-3 59 0,5-3-53 0,0-1-20 15,8 0 0-15,-2 2 112 0,4-2-74 0,0 0-33 16,4 0 1-16,5 1-12 0,2-2 1 0,1 3-14 15,1 2-9-15,-1-2-92 16,0 2 46-16,-6-1 24 0,3-1-1 0,-5 2-135 16,-1-2 76-16,-3 0 26 0,0 0-124 0,0-2 61 15,-4-2 44-15,-8 0-32 0,1-4 33 0,-3-1-12 16,-1-4 0-16,0-4-3 0,-3 0 0 16,4 0 0-16,-2-4 25 0,2-13-91 0,3-5 45 0,4-5 23 15,7-3 0-15,0 6-182 0,0-9 106 0,0 8 49 16,7 6-11-16,-2 1 31 0,1 8-1 0,-3 0 22 15,1 5 8-15,-3 3 0 0,3 0 0 16,-4 2 316-16,0 0-158 0,0 2-88 16,-10 9-30-16,1 2 281 0,-2 2-147 0,1-1-26 15,1-1-54-15,6-4 41 0,2 1-39 0,1-3 0 16,0-3-277-16,0-4 123 0,14 0 62 0,8-2-93 16,4-15 51-16,0-3 45 0,1 1-25 0,-2-2-213 15,2 2 85-15,-9 6 65 0,6-4 44 0,-5 3 76 16,-3 5 0-16,-5 4-39 0,-1 2 0 0,-3 0-7 15,-2 3 7-15,-2 0 470 0,-2 0-210 16,-1 0-116-16,0 11-24 0,0 1 148 16,-10 1-95-16,-2 2-54 0,0 0-26 0,2-4 14 15,3 0-12-15,0-3-8 0,3 0-21 0,4-3 30 16,0-1-30-16,0 0 0 0,0-1 8 0,8-3-76 16,4 0 34-16,6 0 0 0,-1 0-149 0,-1 0 91 15,2 0 30-15,-4 0-361 0,0 0 174 0,-6 0 101 16,2 0 20-16,-3 4-132 0,-5 2 88 15,-2 2 58-15,0 2 24 0,0-3-214 16,-14 3 120-16,-4-6 59 0,-1-3-94 0</inkml:trace>
  <inkml:trace contextRef="#ctx0" brushRef="#br0" timeOffset="155607.73">28364 11523 894 0,'-13'1'0'0,"4"1"0"0,6 8 0 0,1 1 0 0,0 1 0 0,2 3 0 0,0 5 149 0,0 3-50 0,0 11 179 15,0 1-123-15,0 7-61 16,0-1-30-16,-6 0 13 0,1-4-13 0,-5 3-9 16,1-4-22-16,-2-6-36 0,1-7 1 0,1-3 35 15,1-8 8-15,5-1-74 0,-2-5 32 0,5-2 1 16,0-3 2-16,3-1 31 0,12 0 8 0,8 0 106 16,6-7-61-16,9-5-28 0,1 1-27 0,3 0 82 15,-7 5-32-15,12-3-8 0,-5 3-41 0,-6 4-57 16,3 0 29-16,-2 2 0 0,0 0 37 0,-2 0-130 15,-3 8 61-15,-4 2 30 0,-5-1-492 16,-1 0 246-16,-1 2 96 0,-4-1-393 16,0 1 254-16,-3-3 127 0,-4-4 64 0</inkml:trace>
  <inkml:trace contextRef="#ctx0" brushRef="#br0" timeOffset="155777.28">28997 11594 988 0,'0'-26'0'0,"0"11"0"0,2 6 0 0,1 2 0 0,-1 6 0 0,1 1 0 0,0 0 300 16,2 4-134-16,-3 13-58 0,-1 5-42 0,1 4 111 16,-2 3-72-16,0 1-37 0,0 4 130 0,-2 0-74 15,-1-2-50-15,-2-3-178 0,2 0 68 0,2-7 35 16,-1-1-1-16,2-6-389 0,0-2 207 0,0-3 109 16,5-3 53-16</inkml:trace>
  <inkml:trace contextRef="#ctx0" brushRef="#br0" timeOffset="155917.46">29256 11271 955 0,'0'-23'0'0,"7"21"0"0,7 2 0 0,-3 0 0 0,-1 0 154 0,-3 1-52 0,-2 5-39 0,-1 1 0 16,0 1-31-16,1-1 1 0,0 3 0 0,4 1-396 15,2 0 175-15,-2-1 85 0</inkml:trace>
  <inkml:trace contextRef="#ctx0" brushRef="#br0" timeOffset="156151.14">29590 11170 1154 0,'-5'-5'0'0,"-4"2"0"16,2 3 0-16,-9 0 0 0,0 4 0 0,-9 8 0 0,-3 4 0 0,-6 7 0 0,-4 2 146 0,1 1-56 0,-1 0-23 0,1-2 0 0,6-4-26 15,-2 4-8-15,0-2-23 0,1-6 1 0,2-2 21 16,12-6 9-16,2-4-82 15,5-2 36-15,4-2 1 0,2 0 36 0,5 0 26 16,0 0-17-16,7-6-8 0,16-6-34 0,4 2-6 16,4 3 3-16,3-2-10 0,5 4 2 0,-2 1 29 15,-1 1 3-15,3 2-86 0,-8 1 41 0,0 0 0 16,-5 0 45-16,-5 1-266 0,-2 7 110 0,-1 0 64 16,-6 0 6-16,-1-1-317 0</inkml:trace>
  <inkml:trace contextRef="#ctx0" brushRef="#br0" timeOffset="156343.75">29367 11041 820 0,'-7'0'0'0,"7"0"0"0,0 5 0 0,0 10 0 0,0 4 362 16,0 7-165-16,0 6-82 0,0 6-33 0,1 9 128 15,1-4-89-15,2 2-44 0,-4 0-22 0,0 2 63 16,0-7-34-16,0 10-30 15,-9-7-273-15,1-7 125 0,0-1 64 0,1 1-436 16,-2-10 244-16,4-1 116 0,2-4 61 0,-1-13-473 16</inkml:trace>
  <inkml:trace contextRef="#ctx0" brushRef="#br0" timeOffset="156484.37">29315 11426 945 0,'0'-12'0'0,"0"8"0"0,0 3 0 0,-3 1 0 0,-4 0 0 0,-7 0 0 0,0 5 0 0,-7 9 242 15,1 1-104-15,-1 4-53 0,-3 2-26 0,4 2-17 16,5-6-1-16,1 2-8 0,5-2-288 0,8-6 144 16,1 1 72-16,0-8 44 0,5-4-441 0,11 0 222 15</inkml:trace>
  <inkml:trace contextRef="#ctx0" brushRef="#br0" timeOffset="156587.1">29370 11509 646 0,'20'-8'0'0,"0"6"0"0,1 2 0 0,-5 0 0 0,-2 0 0 0,0 4 110 0,-5 3-39 0,0-2 149 16,-3 3-98-16,-1-1-44 0,2 0-23 0,-4 3-110 15,-2-2 44-15,1-1 31 16,2-1-10-16,-2 0-437 0</inkml:trace>
  <inkml:trace contextRef="#ctx0" brushRef="#br0" timeOffset="157325.84">29377 11599 1109 0,'-14'15'0'0,"6"1"0"0,2 7 0 0,2-5 0 0,1 2 0 0,-2-1 0 0,5 3 0 0,0-1 0 0,0-1 95 0,0 0-31 0,0 1 108 16,5-2-73-16,2-3-33 0,1 0-1 0,-2-3-185 16,5-2 76-16,-5-4 47 0,4 0-8 0,-1-6-241 15,2-1 140-15,-1 0 69 0,1-5 35 0,-2-10-295 16,0-8 145-16,-3-1 21 0,5-7-40 0,-2 1 69 16,-2-2 35-16,4 6 36 0,-6 0-1 0,0 3-1 15,-1 13 0-15,-2-5 174 0,0 11-86 0,-2 0-53 16,0 4-13-16,0 0 330 15,-13 15-167-15,-1 5-46 0,-3 5-53 0,-3 2 223 16,-4 8-126-16,7-5-58 0,-6 0-38 0,3-1 1 16,2 0-23-16,3-11-24 0,-1 2-9 0,0-5 34 15,4-7 0-15,3-1-137 0,-2-7 68 0,1 0 43 16,4 0-9-16,1-10-156 0,5-7 87 0,0-9 13 16,0-1 33-16,13-11-160 0,11 2 84 15,2-6 12-15,6-3-54 0,7-7 55 16,-1 6 19-16,9-10-71 0,0 3 53 0,0 5 28 15,3 0-1-15,-1 6 40 0,-8 4-21 0,3 1 8 16,-6 5 1-16,-8 9 126 0,-1 0-70 0,-2 4-29 16,-11 5-8-16,0 4 292 0,-10 3-131 0,1 5-81 15,-4 0 294-15,-3 0-149 0,0 2-68 0,-5 6 12 16,-11 11-62-16,-5 2-30 0,-1 4 0 0,3 5-59 16,-2-1 36-16,3 2-8 0,3-1 0 0,8-7-54 15,0-1 26-15,7-3 1 0,0-2 35 16,4-5-116-16,4-5 53 0,7-3 28 15,1-2-117-15,0 0 63 0,1-2 10 0,-1-5 68 16,-2-3-39-16,-2 3 8 0,-5 1-20 0,3 1 191 16,-4 1-80-16,-1 1-42 0,-2 2-16 0,1 1 57 15,-3 0-25-15,3 5-21 0,-4 11 19 0,0 2 80 16,0 7-55-16,0 2-27 0,-9 4 44 0,0 0-35 16,2 2 8-16,-4 1-70 0,0-2-1 0,1-1 27 15,0 0 0-15,-2-2-44 0,1-6 31 0,-3 4-9 16,-1-7 22-16,0-3-266 15,-2-2 112-15,0-2 70 0,1-3 7 0,-3-5-364 16,1-3 157-16,1-2 110 0,-3-2-162 0,5-16 135 16,0-5 59-16,2-9-60 0,2-7 68 0,6 6 34 15,0 0 0-15,1 1 167 0,3 13-75 0,1-2-25 16,0 10 0-16,0 2 186 0,2 3-109 0,15 5-55 16,1 1-35-16,9 7 464 0,6 12-164 0,3 5-136 15,0 3 289-15,5 11-196 0,4 6-109 0,-3 3-148 16,-4 3 23-16,4 3 0 0,2-3 23 15,-7-8-714-15,9 11 353 0,1-13 181 0</inkml:trace>
  <inkml:trace contextRef="#ctx0" brushRef="#br0" timeOffset="158374.87">30642 11149 928 0,'0'-7'0'0,"2"1"0"0,8 4 0 0,4-1 0 0,2 2 0 0,4 0 0 0,6-2 0 0,1 2 124 15,3-1-37-15,3 2 70 0,2 0-61 0,0 0-32 16,-5 0 0-16,2 0 49 0,-7 0-31 0,2 0-9 16,-6 6-40-16,-2-1-121 0,0-1 61 15,-8 2 30-15,-4-3 8 0,-2-1-182 0,0 0 102 16,-3 0 51-16,-2-2-256 0,0 0 137 15,0 0 22-15,-9 0 52 0,-1 0-10 0,0-2 19 16,-2-3 1-16,2-3 37 0,2 1-25 0,-2 2 9 16,3 0-1-16,2 2 104 0,-1-1-52 0,4 1-26 15,1 2 229-15,1 1-116 0,-2 0-36 0,2 8-37 16,0 8 139-16,0 3-72 16,0 7-21-16,0 0 104 0,0 7-75 0,0 0-38 0,0 3 0 15,0 4 14-15,-2 3-30 0,-4-2 0 16,0 2-21-16,1-2-4 0,-1 1 4 0,-1-5 8 15,-2 9-159-15,1-7 76 0,-2-3 37 0,-2 2 0 16,2-3-155-16,-3-3 96 0,-4 0 14 0,4-4-116 16,-3-4 63-16,2-7 45 0,-5-2-8 0,6-4-1 15,-4-3 3-15,4-2-1 0,-1-5 32 0,4 1 130 16,2-2-64-16,1 0-41 0,4 0 338 0,1 0-169 16,0 0-63-16,2 0-49 0,0 0 304 0,2 0-153 15,14 2-87-15,3 0 136 0,3 0-109 16,8 0-53-16,0 0-27 0,2 0 48 15,-2 0-41-15,0-1-1 0,0 2-33 0,-3-3-70 16,0 1 36-16,-7-1 7 0,8 0-336 0,-4 0 182 16,-2 0 90-16,-1 2-609 0,3-2 291 0,-5 0 149 15,-2 0 102-15,2 0-381 0,-6-2 236 0</inkml:trace>
  <inkml:trace contextRef="#ctx0" brushRef="#br0" timeOffset="158549.81">31280 11519 1186 0,'0'-18'0'0,"0"10"0"0,8 2 0 0,11-1 0 0,-1 1 0 0,-1 0 0 0,1 0 393 0,-2 5-180 0,0-1-82 15,6 0 120-15,-2 2-109 0,1 0-55 0,0 0 18 16,-1 0-108-16,-2 4 9 0,1 3 27 0,-3 1-418 16,3-1 208-16,-8 3 106 0,3 0 51 15,-2-1-517-15,-6 3 274 0,2 0 49 16,-7 1 99-16</inkml:trace>
  <inkml:trace contextRef="#ctx0" brushRef="#br0" timeOffset="158700.4">31431 11689 909 0,'-22'3'0'0,"5"4"0"0,7 1 0 0,0-5 0 0,1 1 0 0,6-4 0 0,2 1 299 16,1-1-125-16,0 2-75 0,4 1 133 0,9-1-100 16,3-1-50-16,9 2-24 0,-3-1 171 0,8-1-102 15,-3 2-47-15,0-2-281 0,-2 1 116 0,1 0 60 16,-4 2 36-16,4-2-482 15,-7 2 251-15,6-3 115 0,-6-1 67 0</inkml:trace>
  <inkml:trace contextRef="#ctx0" brushRef="#br0" timeOffset="159016.56">31896 11542 1228 0,'0'-8'0'0,"0"6"0"0,0 0 0 0,0 1 0 0,-3-2 0 0,-6 3 0 0,1 0 0 0,-3 6 240 0,0 13-108 15,1 4-49-15,0 2 257 0,3 6-153 0,5-1-78 16,2 2-29-16,0-2 135 0,6 1-91 0,7-6-45 16,6 0-23-16,0-5 10 0,-1-4-25 0,9 0-8 15,-5-6-52-15,5-4 27 0,2-6-1 16,-1 0 26-16,-1 0-77 0,0-12 35 0,-2-6 21 16,-4-7-43-16,1-1 11 0,-4-4 23 0,-7-2-25 15,0-4-93-15,-3 3 41 0,-7-6 37 16,-1-3-1-16,0 0-122 0,-1 2 54 0,-13-7 45 15,-4 8-88-15,-1 9 58 0,-6 4 29 0,-2 3-8 16,-2 10 91-16,-1 6-28 0,-2 5 1 0,2 2-5 16,4 6-1-16,-2 10-29 0,4 3 8 0,4 2 59 15,5 1-25-15,3 3 0 0,5 1 1 0,4 2-166 16,3 4 82-16,0 1 28 0,7 9-442 0</inkml:trace>
  <inkml:trace contextRef="#ctx0" brushRef="#br0" timeOffset="159154.19">32573 12111 2855 0,'-2'-38'0'0,"2"34"0"0,5 4 0 0,14 0 0 0,-3-2 0 0,-5 1 0 0,-6-4 0 0,1 4-476 0</inkml:trace>
  <inkml:trace contextRef="#ctx0" brushRef="#br0" timeOffset="189432.34">14161 12405 796 0,'-12'-5'0'0,"5"3"0"0,3 2 0 0,2 0 0 0,0 0 0 0,0 0 109 0,1 0-42 16,1 0 0-16,0 0 126 0,0 0-81 0,0 0-39 15,0 0 8-15,0 0-26 0,0 6-22 0,3 0 0 16,1-1 0-16,0 3-16 0,-1 3 24 0,-1 2-8 16,0 2 0-16,-2 3-20 0,0 7 20 0,-6-1 0 15,-3 3-40-15,-3 1 16 0,-4 2 0 0,1-4-19 16,2 0 0-16,-2-2 17 0,3-8 23 0,0 0-22 15,0 0 12-15,4-6-13 0,-1-3 10 0,4-1 101 16,1-2-41-16,2-4-30 0,1 1 117 0,1-1-65 16,0 0-34-16,0 0-44 15,5 0 19-15,10-4-7 0,6-5 0 0,1 0 35 16,0-3-1-16,-1 5-34 0,0-3 8 0,-1 3-171 16,-1 0 82-16,0 3 40 0,-4 0 0 0,1 2-367 15,-6 1 162-15,3-2 106 0,-3 3-413 0,-1 0 244 16,0 0 121-16,-1 0 62 0</inkml:trace>
  <inkml:trace contextRef="#ctx0" brushRef="#br0" timeOffset="189578.46">14292 12591 625 0,'-4'0'0'0,"1"0"0"0,-1 0 0 0,2 0 0 0,-1 0 0 0,0 5 422 0,3-1-198 16,0 0-96-16,0 4 293 0,0-2-194 0,3 5-97 15,0-1-41-15,4 1 43 0,1 0-50 0,-1 0-25 16,1 2 1-16,-2 3-275 0,-1-2 133 0,1 1 55 15,-3 3-514-15,-1-1 287 0,0 1 145 0</inkml:trace>
  <inkml:trace contextRef="#ctx0" brushRef="#br0" timeOffset="189758.98">14123 12914 1524 0,'0'8'0'0,"4"4"0"0,0 5 0 0,-3-1 0 0,1 5 0 0,2 2 0 0,0 6 0 0,1 2 415 15,1-2-191-15,-2 4-95 0,1-1-49 0,1-1 8 16,-1 2-31-16,1-4-1 16,0-2-263-16,0-7 119 0,-1 2 61 0,-3-8 38 15,2-1-454-15,-3-6 238 0,1-4 118 0,-2-3-440 16,0 0 205-16,-2-10 137 0</inkml:trace>
  <inkml:trace contextRef="#ctx0" brushRef="#br0" timeOffset="190031.25">14083 13011 968 0,'0'-14'0'0,"0"5"0"0,4 1 0 0,6 1 0 0,-1-1 0 0,4 3 0 0,2 0 0 0,3 1 346 16,2 0-157-16,1-1-78 0,1 4-40 0,-2-1 83 15,3 0-65-15,-2-1-28 0,-3 3 23 0,0 0-26 16,-4 0 1-16,-2 0-85 0,-1 0 25 0,-2 0 1 16,-1 0 33-16,-2 0-30 0,-3 0 30 0,1 7 8 15,-2-1-8-15,0 5 132 0,0 0-65 0,-2 6-34 16,0 1 0-16,0 6 123 15,1 3-83-15,1 0-36 0,0 1-5 0,4 0 0 0,2 0-32 16,-3-4-100-16,4 5 46 0,1-3 26 0,-2-2 1 16,-3-4-224-16,2 0 126 0,-3 1 70 15,1-4 23-15,-4-3-415 0,1-4 201 0,-2 1 53 16,0-4 65-16,0 0-241 0,-6-3 156 0,-5-4 73 16,-2 0-111-16,-1-3 93 0,0-10 38 0</inkml:trace>
  <inkml:trace contextRef="#ctx0" brushRef="#br0" timeOffset="190160.9">14168 13128 1063 0,'-4'2'0'0,"4"1"0"0,0 0 0 0,0-3 0 0,0 2 0 0,0-2 115 0,6 0-41 0,7 0-21 0,0 0 213 16,0 0-108-16,2 0-67 0,0 0-29 0,1 0-278 16,-2 0 124-16,2 0 63 0,-5 0 39 0,-1 0-566 15</inkml:trace>
  <inkml:trace contextRef="#ctx0" brushRef="#br0" timeOffset="190289.56">14253 13196 687 0,'-16'10'0'0,"3"-2"0"0,3 1 0 0,1-3 0 0,4-1 0 0,-1-2 0 0,5 1 508 15,1 0-238-15,0 1-119 0,1-3 129 0,8 0-124 16,3-2-53-16,3 0-214 0,2 0 72 0,1 0 36 16,2 0 0-16,-2 0-209 0,3-3 130 0,-2-8 53 15,3-2 32-15</inkml:trace>
  <inkml:trace contextRef="#ctx0" brushRef="#br0" timeOffset="190574.41">14559 12504 1381 0,'2'-4'0'0,"-2"4"0"0,2 0 0 0,-2 1 0 0,0 10 0 0,0 9 0 0,0 7 0 0,-4 2 429 0,2 5-198 0,0 3-99 16,0 4 5-16,2-6-44 0,0 2-35 0,0-5 1 0,8-4-71 15,3-2 23-15,2-9 8 0,2 0 14 16,2-4-178-16,-2-6 89 0,2-3 44 0,0-4-207 16,-4 0 134-16,0 0 13 0,-4-12-132 15,1-6 64-15,-4-4 58 0,-5-1 1 0,-1 0 105 16,0-6-24-16,0 2 0 0,-5 0-33 0,-7 6 57 16,3 4-28-16,-4 0-8 0,0 6-21 0,0 4 124 15,-1 6-36-15,0 1-37 0,-2 0-101 0,3 10 35 16,1 10 33-16,1 1-339 0,6 2 162 0,5-3 84 15,0 4 26-15,0-1-266 0</inkml:trace>
  <inkml:trace contextRef="#ctx0" brushRef="#br0" timeOffset="190842.51">14651 12945 1288 0,'0'10'0'0,"0"6"0"0,0 3 0 0,-5 0 0 0,-6 5 0 0,4 0 0 0,2 4 0 0,-1 2 460 0,6-1-213 0,0-4-100 16,0 6-60-16,0-4 69 0,8-3-61 0,2-7-31 15,6 1-20-15,2-4-3 16,1-3-8-16,2-4-224 0,1-5 112 0,-1-2 55 0,0 0 29 16,-3-4-310-16,0-9 165 0,-4-4 47 15,-4-4 56-15,-2 1-229 0,-3-2 83 0,-3 1 68 16,-2 2 44-16,0 2 48 0,0 6-10 0,-9 2 0 16,-3 3 195-16,1 4-105 0,-2 2-41 0,-2 0 329 15,0 6-183-15,-2 7-53 0,4 2-58 0,-3 2 268 16,7 0-147-16,0 0-70 0,3-3-35 15,2 0-164-15,4-5 64 0,0 3 42 0,0-6-9 0,6-4-528 16,7-2 279-16,10-1 112 0</inkml:trace>
  <inkml:trace contextRef="#ctx0" brushRef="#br0" timeOffset="191135.19">15060 12457 1728 0,'0'-4'0'0,"0"4"0"0,16 0 0 0,-4 0 0 0,-1 0 0 0,3 0 0 0,1 0 0 0,0 0 384 16,0 0-167-16,2 0-96 0,3 0-44 0,1 0-84 15,0-2 39-15,-1 1 1 0,-1-5-97 0,0 3 44 16,-2-2 26-16,-8 1 1 0,3 2-196 0,-7 1 111 16,-1-2 63-16,-2 3-94 0,-1 0 61 0,-1 0-21 15,0 4 32-15,-3 9 210 0,-8 4-95 0,-5 3-63 16,2 5-1-16,-5 3 368 0,-4 8-183 0,-1-1-60 15,0 0 50-15,-10 10-83 0,4-4-36 16,-2 0-72-16,0 1 0 0,4-3 34 16,7-7 9-16,0 0-363 0,10-9 177 0,4-2 89 15,3-7 44-15,4-6-705 0,0-6 345 0,5-2 131 16,15-14 104-16</inkml:trace>
  <inkml:trace contextRef="#ctx0" brushRef="#br0" timeOffset="191266.84">15242 12657 1423 0,'11'0'0'0,"3"0"0"0,-1 2 0 0,-6 1 0 0,-1 4 0 0,0 1 0 0,-2-1 0 0,-1 2 515 0,-1 4-246 0,0 0-117 0,-2 2-65 15,0 2-27-15,0-2 0 0,0 2-19 0,0-3-234 16,0-3 114-16,0-1 55 0,0 1 29 0,0-8-701 16</inkml:trace>
  <inkml:trace contextRef="#ctx0" brushRef="#br0" timeOffset="191396.49">15407 12653 1118 0,'6'2'0'0,"4"4"0"0,-3-1 0 0,-1 1 0 0,-3 0 0 0,1 1 0 0,1 1 0 0,-2 0 352 15,1 1-159-15,-2 0-73 0,1 4 82 0,-1 3-85 16,-2-3-41-16,0 2-475 0,0-2 217 0,0 2 115 16,0-1 46-16</inkml:trace>
  <inkml:trace contextRef="#ctx0" brushRef="#br0" timeOffset="191664.77">15244 13028 1126 0,'-3'9'0'0,"3"6"0"0,0-6 0 0,0-1 0 0,0 0 0 0,0-3 0 0,0 0 300 0,1 1-138 0,3-2-64 16,2-1 274-16,1 0-169 0,1-2-85 0,-1-1-35 16,1 0-26-16,3 0-24 0,-1-4 0 0,0-5-146 15,4 0 72-15,-1-1 46 0,1 3-9 0,0 3-47 16,2 0 41-16,-2 4 22 0,1 0 0 0,0 0 3 15,-2 8-34-15,1 4-1 16,-5-2-38-16,-2 6 73 0,0-1-54 0,-6 0 15 16,-1 0 86-16,0-1-32 0,0 0-8 0,-12-1 40 15,-2-2-20-15,-3 1-2 0,-6-5-3 0,3-2-161 16,-1-2 69-16,-2-3 32 0,3 0 0 0,3 0-401 16,2-13 205-16,1-11 81 0,9-7-174 0,-1-13 140 15</inkml:trace>
  <inkml:trace contextRef="#ctx0" brushRef="#br0" timeOffset="191808.39">15582 12616 1616 0,'21'0'0'0,"3"0"0"0,1 0 0 0,-3 0 0 0,3 0 0 0,1 0 0 0,0 0 0 0,6-4 349 16,-2-1-157-16,3-1-80 0,0-2 322 0,1 1-204 16,-2 0-99-16,0-1-192 0,-2 2 46 0,-2 3 25 15,-6 0 7-15,1 0-566 0,-2 1 291 0,-5 1 146 16,-6 1-627-16,-2 0 360 0</inkml:trace>
  <inkml:trace contextRef="#ctx0" brushRef="#br0" timeOffset="191983.27">15941 12393 1434 0,'2'-4'0'0,"2"2"0"0,1 2 0 0,1 0 0 0,-3 0 0 0,1 9 0 0,-2 9 0 0,-2 4 263 0,0 9-119 0,0 9-55 0,-11 1 337 16,-4 7-196-16,-4 2-99 0,-5 1-41 0,-1 3 88 15,-5 6-72-15,0-4-37 0,-2 3-349 0,2-2 157 16,8-10 85-16,-1 1 32 16,12-20-304-16,3-9 171 0,6-11 86 0,2-3-756 15</inkml:trace>
  <inkml:trace contextRef="#ctx0" brushRef="#br0" timeOffset="192248.12">15862 12850 857 0,'11'0'0'0,"3"2"0"0,-5 5 0 0,-4 1 0 0,-1 4 0 0,-1 1 0 0,-1 0 511 0,-2 2-240 0,0 2-119 16,0 0-51-16,-2 0 2 16,-5-5-35-16,2 2 0 0,-1-7-310 0,1 1 146 15,-2-4 60-15,-2-4 35 0,0 0-342 0,2-2 171 16,2-9 86-16,3-2-47 0,-1 0 60 0,3-2 30 16,0 0-54-16,0 1 155 0,8 1-46 0,3 4-30 15,6-1 7-15,5 3 287 0,1-1-149 0,2 5-79 16,3-1 266-16,0 2-147 0,0 0-31 0,1 0-53 15,-4 2-41-15,-2 0-9 16,0 0-1-16,-7 0-313 0,2 4 153 0,-8-1 80 16,2 2 40-16,-6-1-230 0,-3-4 97 0,-3 1 77 15,0 1-33-15,-5-2-345 0,-11 0 205 0</inkml:trace>
  <inkml:trace contextRef="#ctx0" brushRef="#br0" timeOffset="192476.28">15993 12706 1190 0,'-1'-5'0'16,"1"-2"0"-16,0 6 0 0,1-1 0 0,11 2 0 0,-1 0 0 0,0 12 0 0,5 4 0 0,-6 7 0 0,1 3 343 0,-6 3-159 0,-1 6-75 16,-3 2 87-16,-1 1-82 0,0 0-41 0,-9-1-103 15,-4-3 27-15,-2-4 0 0,-2-4 36 0,4-8-35 16,-2-5 0-16,0-2 43 0,3-7-8 0,1-1 25 16,2-3-26-16,1 0 1 0,4 0 119 0,1 0-51 15,3-2-39-15,0-3 1 0,7-1 36 0,10 1-34 16,8-3 1-16,-2 4-92 0,8 0 25 15,0 1 1-15,2 1 32 0,-1 2-439 16,-2 0 211-16,2 0 117 0,0 0 29 0,-2 0-318 16,0 0 136-16,0 0 106 0</inkml:trace>
  <inkml:trace contextRef="#ctx0" brushRef="#br0" timeOffset="192630.77">16450 12845 2601 0,'0'-7'0'0,"2"1"0"0,5-1 0 0,1-1 0 0,1 2 0 0,2 1 0 0,7 1 0 0,6 2 0 0,5-1 432 0,1 2-200 16,5 1-99-16,1 0 121 0,1 0-102 0,0 0-64 15,2 0 115-15,-6 0-850 0,1 0 411 0,-2 0 134 16,-4 0-418-16</inkml:trace>
  <inkml:trace contextRef="#ctx0" brushRef="#br0" timeOffset="193194.26">17325 12498 1042 0,'-10'0'0'0,"5"0"0"0,5 0 0 0,0 0 0 0,0 0 0 0,5 0 94 0,7 2-30 0,4 2-1 0,4-1 329 16,10 1-184-16,0-3-87 0,2-1-45 0,3 0 136 16,1 0-90-16,-1 0-36 0,1 0-171 0,-6-1 59 15,0-5 29-15,-9 2 0 0,0 1-322 0,-7 1 183 16,0 2 81-16,-7 0-237 0,-3 0 111 0,-4 2 93 15</inkml:trace>
  <inkml:trace contextRef="#ctx0" brushRef="#br0" timeOffset="193368.79">17333 12748 1129 0,'-29'13'0'0,"6"3"0"0,7-3 0 0,6-3 0 0,5-2 0 0,5-2 0 0,0-5 250 0,10 2-113 0,17 0-52 15,11-3-26-15,1 0 370 0,6 0-197 0,6 0-92 16,4 0 140-16,-5-3-124 0,1 2-61 0,-14-1-32 15,5 1-178-15,-6 1 82 16,-6 0 28-16,-10 0-384 0,1 0 211 0,-8 0 105 16,-3 3 61-16,-5 1-570 15,-5 2 240-15,0-1 160 0,-7-2 47 0,-14 0-134 0</inkml:trace>
  <inkml:trace contextRef="#ctx0" brushRef="#br0" timeOffset="193539.62">17456 12632 1204 0,'-11'0'0'0,"5"1"0"0,1 3 0 0,3 2 0 0,2 1 0 0,0 2 0 0,0 3 0 0,0 2 276 0,2 4-121 0,1 6 354 16,1-1-230-16,-2 6-128 0,0 3-58 0,-1 0 37 15,2 2-49-15,-1 1-23 0,-2 1 7 0,0-1-365 16,0-1 166-16,2-1 84 0,0-4 41 0,-1 0-200 16,1-10 129-16,0-6 52 0,4-3-613 0,1-10 253 15,3 0 178-15</inkml:trace>
  <inkml:trace contextRef="#ctx0" brushRef="#br0" timeOffset="193710.16">17571 12685 1119 0,'4'-19'0'0,"0"6"0"0,1 6 0 0,1 5 0 0,-3 2 0 0,1 0 0 0,-1 13 314 0,0 10-145 16,1 7-68-16,-2 10 502 0,-1-1-286 0,-1 7-142 16,0 5-63-16,0 2 259 0,0 1-169 0,0 3-85 15,2-3-42-15,0-3-176 0,0-8 75 0,3-1 25 16,1-3-221-16,0-7 127 0,2-10 64 0,1-4 32 15,-2-9-597-15,3-4 255 16,1-5 178-16,2-7-635 0</inkml:trace>
  <inkml:trace contextRef="#ctx0" brushRef="#br0" timeOffset="193985.01">18020 12429 1234 0,'9'-6'0'0,"4"6"0"0,-5 6 0 0,-5 9 0 0,-3 8 0 0,0 4 0 0,0 5 494 0,-1 2-234 0,-5 3-114 16,-3 1 151-16,1-2-132 0,-1 1-66 0,0-1-21 16,1-4-8-16,2-4-37 0,0-7 0 0,3-3-78 15,1-4 40-15,2-4 7 0,0 2 31 0,0-5-47 16,0-1 24-16,0 0-1 0,5 0 24 0,4-1 59 16,5-2-35-16,1 3-1 0,0 2 72 0,3-1-50 15,3 2-24-15,0 2 5 0,2 1-18 0,-6 0-8 16,2 1 0-16,-1 0-189 15,-3 1 94-15,0 2 56 0,-3-1 15 0,-1-5-520 16,-4 1 233-16,0-3 135 0,-2-3 19 0,-3 0-450 16,1-5 275-16,-1 0 133 0,-2-2-133 0,0-17-6 15</inkml:trace>
  <inkml:trace contextRef="#ctx0" brushRef="#br0" timeOffset="194253.3">18213 12588 1278 0,'2'-6'0'0,"2"6"0"0,2 0 0 0,-3 8 0 0,-1 6 0 0,0 7 0 0,-2 2 0 0,0 7 457 0,0 2-211 16,0 2-107-16,-9 9 76 0,-5-1-91 0,1-2-37 16,-6 11-31-16,-1-6-78 0,-2 1 27 0,-5-3 1 15,-1-6 26-15,1-5-369 0,-8 0 180 0,7-11 95 16,-6-4-381-16,0-10 228 0,4-5 40 0,2-2-112 16,1-7 132-16,3-16 60 0,6-5 32 0,2-6-5 15,5 1 0-15,6-6 27 0,5 4 8 0,0 1 67 16,0 4-33-16,7 3 0 15,6 9-42-15,2 1 311 0,10-1-152 0,-3 9-75 16,4-2 455-16,2 4-240 0,-3 2-66 0,7 3-83 16,-4 0 117-16,4 0-96 0,2-1-49 0,1 3-392 15,3 0 180-15,0-1 77 0,-1-1 44 0,2 1-311 16</inkml:trace>
  <inkml:trace contextRef="#ctx0" brushRef="#br0" timeOffset="194556.49">18597 12421 1352 0,'0'-3'0'0,"0"3"0"0,-6 0 0 0,-8 14 0 0,-2 4 0 0,-3 3 0 0,-4 6 0 0,1 7 293 15,-1-6-122-15,1 3 44 0,-1 2-92 0,3-5-45 16,2-2-22-16,8-4-58 0,4-8 8 0,1-1 27 16,5-2 0-16,0-1-77 0,5-7 38 0,10-3 1 15,6 0 45-15,5 0-41 0,1-1-1 16,0-9 35-16,3-2-131 0,0 1 23 0,-5 4 45 15,6-6-189-15,-2 3 105 0,-3 1 35 16,-1 0 32-16,-7 1-176 0,1 0 87 0,-4 1 56 16,-2 1 23-16,-5 1 28 0,-3 2-3 0,-1 0-1 15,-1 2-8-15,-2-2 70 0,-1 3-31 0,0 0 0 16,0 0 279-16,-6 0-136 0,0 7-90 0,3-2 272 16,1 4-155-16,0 0-37 0,2 2-51 0,0 1-232 15,0 0 100-15,0 1 39 0,0 1 22 0,0 1-630 16,-2 1 313-16</inkml:trace>
  <inkml:trace contextRef="#ctx0" brushRef="#br0" timeOffset="194860.67">18561 12885 1146 0,'-21'9'0'0,"5"2"0"0,4 2 0 0,3-1 0 0,1-3 0 0,2 0 0 0,1 3 0 0,3 1 525 16,2 0-246-16,0 2-123 0,0 0 141 0,0-2-124 15,2 1-74-15,1-2-4 0,1 2-31 0,2-6 0 16,-2 0-32-16,0-2-357 15,-3-2 175-15,1-2 91 0,-2-2 46 0,0 0-351 16,0 0 199-16,0-10 66 0,0-5 57 0,0-2-297 16,0 0 153-16,0-1 76 0,0 1 157 0,0 5-48 15,0-2 8-15,6 2 92 0,3 2-65 0,6 6-34 16,0 0 0-16,4 2 239 0,0-1-131 0,1 3-12 16,1 0-53-16,-2 3 208 0,-1 6-110 0,-2 4-37 15,-1-1-39-15,-5 2 14 0,-5 0-23 0,-3 1 0 16,-2-2-70-16,0-2 31 15,-7 1-8-15,-11-1-32 0,-3-2 27 0,-1-2 1 16,-2-2 27-16,3-5-257 0,-7 0 98 0,1 0 68 16,5 0 4-16,1-13-404 0,2-7 215 0,6-8 88 15</inkml:trace>
  <inkml:trace contextRef="#ctx0" brushRef="#br0" timeOffset="195024.29">19113 12271 1834 0,'6'-12'0'0,"1"8"0"0,4 2 0 0,1 1 0 0,-7-2 0 0,-3 3 0 0,0-2 266 0,0 2-116 0,0 0-59 0,-2 0 10 15,0 0-38-15,0 8 0 0,-6 6-30 0,-3 3-304 16,-1 1 161-16,-1 0 67 0,-2 6-590 0,-4-4 332 16,-2-1 165-16</inkml:trace>
  <inkml:trace contextRef="#ctx0" brushRef="#br0" timeOffset="195160.37">18896 12488 1022 0,'-9'4'0'0,"6"0"0"0,3 0 0 0,0-3 0 0,0 2 0 0,5-3 0 0,12 0 0 0,6 0 427 16,3 0-197-16,7 0-99 0,-2-3 288 0,3-2-197 15,0 1-94-15,0 2-48 0,-4 0-48 0,-2 1 1 16,-8-1 8-16,1 2-511 0,-2 0 252 0,-6 0 125 16,-2 0 63-16,-3 2-271 0,-4 5 170 0,-4 0 77 15</inkml:trace>
  <inkml:trace contextRef="#ctx0" brushRef="#br0" timeOffset="195608.57">19073 12616 572 0,'-14'9'0'0,"6"-1"0"0,2 3 0 0,2-3 0 0,2-1 0 0,2 0 0 0,0-1 0 0,0 0 356 0,0-2-162 0,2 1-81 16,4 1 221-16,-2-2-154 0,0 0-74 0,0-2-37 16,-3-1 6-16,1 1-22 0,0-2 9 0,-2 0-117 15,2 0 43-15,0 0 23 0,1-9-1 0,6-3-130 16,-2 0 84-16,4 0 31 15,2 1-51-15,2 1 12 0,1 2 32 0,-2 1 1 16,2 4-88-16,-2 1 18 0,-1 2 33 0,-3 0 53 16,1 0 0-16,-4 4-33 0,0 5 1 0,-4 2 173 15,-1 2-78-15,-2 1-30 0,0 0-22 0,-2 4 170 16,-8-2-83-16,1 0-26 0,-2 2-28 0,-3-2 67 16,5 2-41-16,-2-1-21 0,1 2 50 0,1 3-40 15,4 2 1-15,1 1 36 0,2 3-35 16,1 1 9-16,1 0-42 0,0 2 73 15,0-2-37-15,0 2 1 0,0-5-37 0,1-5 109 16,1 1-59-16,0-3-25 0,0-4 6 0,-2-6-1 16,0 1-30-16,0-7 8 0,0 1-42 0,0-4 1 15,-4 0 33-15,-6 0-233 0,1 0 116 0,2-4 67 16,-5-5 21-16,1-2-485 0,2 0 235 0,-5-3 80 16,1-4 70-16,3-1-270 0,-4-5 171 0,3-1 81 15,4 6 40-15,-2 1-71 0,4 6 56 16,1 3 20-16,-1 3 92 0,3 5-28 15,-2-2 0-15,0 3 92 0,-2 6 28 0,1 8-82 16,-2 6-29-16,-3-2 89 0,4 2-63 0,1-2 18 16,5 1-33-16,0-8-426 0,0 2 198 0</inkml:trace>
  <inkml:trace contextRef="#ctx0" brushRef="#br0" timeOffset="195749.7">19317 12947 1401 0,'10'4'0'0,"1"7"0"0,2 0 0 0,-3-2 0 0,-3-1 0 0,-1 3 0 0,-2 0 600 0,-3 2-283 0,3 0-142 0,-2 3-71 16,-2-5 52-16,0 1-53 0,0-5-39 0,0 0-434 15,3-3 202-15,-2 1 100 0,3-5 51 0</inkml:trace>
  <inkml:trace contextRef="#ctx0" brushRef="#br0" timeOffset="195903.8">19391 12779 1402 0,'4'-2'0'0,"7"2"0"0,4 0 0 0,2-3 0 0,0-2 0 0,5-2 0 0,1 2 267 16,1 1-109-16,8-3-67 0,-4 3 194 0,-1 0-126 15,-1 0-63-15,-4 0-32 0,1 2-101 0,0-1 31 16,-5 0 0-16,-1 0-464 0,-6 1 251 0,-1 0 126 16,-6 1 71-16,-2-3-657 0</inkml:trace>
  <inkml:trace contextRef="#ctx0" brushRef="#br0" timeOffset="196060.4">19605 12520 1674 0,'-6'-4'0'0,"4"4"0"0,2 0 0 0,0 4 0 0,-2 9 0 0,-1 7 0 0,-1 4 0 0,-1 6 0 0,-3 7 324 0,-2-1-137 0,-4 11-82 16,-2-2 318-16,0 0-196 0,-5 0-97 0,0 0-217 16,4-4 68-16,-3 7 22 0,7-14 0 0,1 2-243 15,6-12 136-15,5-10 69 0,1-4 42 16,0-6-666-16,3-4 288 0</inkml:trace>
  <inkml:trace contextRef="#ctx0" brushRef="#br0" timeOffset="196211.51">19584 12815 619 0,'8'0'0'0,"1"0"0"0,1 20 0 0,-5 4 0 0,-3 7 256 16,0 3-111-16,0 9-56 0,1-3 528 0,6 1-292 16,-2-7-138-16,4 2-81 0,3-4 337 0,0-4-205 15,-1-11-102-15,4 0-133 0,1-10 9 16,-2-5 21-16,3-2 0 0,1-6-469 15,-3-14 235-15,-2-7 116 0,-1-5 68 0,-7-4-282 16,0-9 166-16,-5 1 83 0</inkml:trace>
  <inkml:trace contextRef="#ctx0" brushRef="#br0" timeOffset="196326.51">19778 12383 2163 0,'0'-22'0'0,"0"9"0"0,0 3 0 0,1 2 0 0,3 3 0 0,3 2 0 0,0 2 0 0,0 1 255 0,0 0-115 16,2 0-54-16,0 9 295 0,-4 3-174 15,1 3-88-15,-1 2-526 0,1 5 215 0,4-1 113 16</inkml:trace>
  <inkml:trace contextRef="#ctx0" brushRef="#br0" timeOffset="196749.42">20548 12282 958 0,'0'-5'0'0,"0"0"0"0,-2 4 0 0,2-1 0 0,-2 2 0 0,-3 0 105 0,-4 0-36 16,-5 0 0-16,-1 13 156 0,-2-1-89 0,-6 9-55 16,-2 2-24-16,-7 7-121 0,-1 0 49 0,1 1 23 15,2-3-500-15,-6 5 246 0,3-7 121 0</inkml:trace>
  <inkml:trace contextRef="#ctx0" brushRef="#br0" timeOffset="196900.01">20024 12673 1040 0,'0'7'0'0,"0"4"0"0,0-1 0 0,0 3 0 0,1-5 0 0,3 0 0 0,4 2 0 0,5-4 399 0,3 1-182 0,5-1-85 0,10-3 234 16,-3 0-167-16,4-3-83 0,1 0-42 0,-1 0 8 15,-5 0-17-15,6 0-8 0,-4-3-25 0,-8 2-294 16,2 1 147-16,-5 0 74 0,-5 0-530 0,0 0 297 16,-6 0 117-16</inkml:trace>
  <inkml:trace contextRef="#ctx0" brushRef="#br0" timeOffset="197070.58">20223 12643 1376 0,'0'7'0'0,"0"9"0"0,0 3 0 0,0 6 0 0,0-5 0 0,2 7 0 0,4-1 276 0,-1 5-122 16,2 0-61-16,0 3 339 0,-2 1-191 16,-1-1-109-16,-1 1-49 0,3-1-8 0,-2 1-21 0,-1-3-1 15,-1-8-337-15,3 6 154 0,-4-7 82 0,1-5 40 16,-2-4-530-16,0-5 286 15,0-5 150-15,0-4-597 0</inkml:trace>
  <inkml:trace contextRef="#ctx0" brushRef="#br0" timeOffset="197199.24">20176 12896 1240 0,'0'-2'0'0,"0"2"0"0,-4 2 0 0,-5 11 0 0,-3 2 0 0,-2 6 0 0,0-1 0 0,1-2 378 0,-4 11-176 0,4-4-85 16,0-1-42-16,3-3-14 0,3 0-28 0,5-6 8 15,2-3-410-15,0-1 202 0,2-6 99 0</inkml:trace>
  <inkml:trace contextRef="#ctx0" brushRef="#br0" timeOffset="197332.89">20355 12914 2018 0,'10'-2'0'0,"4"2"0"0,-5 2 0 0,-2 4 0 0,2 2 0 0,-4 3 0 0,1-3 0 0,-3 0 0 0,3 4 0 0,-3-2 254 0,1-1-111 0,1 1-55 0,-2-3-297 15,1-1 116-15,1-3 63 0,3-1 32 0,2-2-704 16</inkml:trace>
  <inkml:trace contextRef="#ctx0" brushRef="#br0" timeOffset="197477.8">20528 12684 1442 0,'0'3'0'0,"0"3"0"0,0 4 0 0,0 1 0 0,0-4 0 0,2 4 0 0,-1-1 0 0,3 3 338 0,0-2-144 15,1 5-85-15,1-2 19 0,-1-1-48 0,1 1-23 16,2-3-1-16,-1-2-512 0,7-1 240 0,-3-7 125 16,-1-1 61-16</inkml:trace>
  <inkml:trace contextRef="#ctx0" brushRef="#br0" timeOffset="197668.96">20694 12368 2056 0,'4'-2'0'0,"5"2"0"0,1 19 0 0,-4 7 0 0,-1 4 0 0,1 14 0 0,-1 3 0 0,0 5 354 0,-2 12-165 0,-1-6-78 0,0 4 159 16,-2-1-119-16,0 0-58 0,0-6-23 0,0 3 136 15,0-6-87-15,0-7-43 0,0-11-22 0,0-6-237 16,-5-5 115-16,-2-5 47 0,2-7-408 0,-3-6 231 16,-3-3 116-16,1-2 57 15,1 0-648-15,0-13 324 0,1-12 158 0,4-7-178 0</inkml:trace>
  <inkml:trace contextRef="#ctx0" brushRef="#br0" timeOffset="197836.03">21038 12539 1942 0,'14'21'0'0,"-3"16"0"0,-6 5 0 0,1-8 0 0,-5 12 0 0,-1-3 0 0,0 3 0 0,0 0 0 0,-1 1 840 0,-3-7-396 15,-2-1-209-15,1-2 6 0,1-2-105 16,3-10-51-16,-4-5-605 0,3-7 284 0,0-4 131 15,0-5 68-15,1-4-761 0,-3 0 403 0,0-17 203 16,1-10 102-16,-1-4-390 0</inkml:trace>
  <inkml:trace contextRef="#ctx0" brushRef="#br0" timeOffset="198121.77">21012 12353 644 0,'17'-17'0'0,"3"6"0"0,8 3 0 0,0 3 0 0,4-1 0 0,2 4 0 0,3 0 0 0,0 1 326 0,0 1-150 0,-1 0-72 15,-3 0 93-15,-1 0-81 0,-2 0-42 0,-7 1-28 16,0 3-13-16,-3 0 0 0,-4 1 0 0,-4 1 42 16,-3 0-21-16,-2 3 8 0,-2 5-29 0,-3 2 200 15,0 7-100-15,-2 3-50 0,0 3-25 0,0 7 138 16,0 8-86-16,0-1-39 0,0 4 220 0,0 0-129 16,2 4-65-16,1-1-24 0,6 3 9 0,-4-2-25 15,1 1 0-15,3-5-221 16,-1-1 97-16,-3-9 59 0,3-1 16 0,-3-2-286 15,-3-12 155-15,0 0 50 0,-2-8 48 0,0-3-252 16,0-5 132-16,-8-3 2 0,-6-3-157 0,-7 0 134 16,-2-3 66-16,-5-14 26 0,-4-5-300 0,-4-7 170 15,-1-6 86-15</inkml:trace>
  <inkml:trace contextRef="#ctx0" brushRef="#br0" timeOffset="198240.48">21100 12701 1283 0,'-11'-10'0'0,"4"3"0"0,7 1 0 0,0 5 0 0,0-4 0 0,5-1 0 0,13 1 0 0,9-3 366 0,1 3-167 0,6 1-74 16,1-1-51-16,4 1 129 0,-6 1-85 0,1-1-43 16,-4 1-21-16,-8 3-360 0,1 0 166 0,-4 0 86 15,-4 3-300-15</inkml:trace>
  <inkml:trace contextRef="#ctx0" brushRef="#br0" timeOffset="198384.1">21254 12825 647 0,'-11'7'0'0,"6"-4"0"0,5 3 0 0,0-4 0 0,0-2 0 0,3 0 0 0,10 0 393 0,4 0-180 0,3-4-90 0,5-1 191 16,-4 1-132-16,2-3-79 0,-1 1-35 0,-3-2-283 15,0 3 124-15,-3-2 62 0,-5 4 39 0,1-2-591 16,-6-1 292-16</inkml:trace>
  <inkml:trace contextRef="#ctx0" brushRef="#br0" timeOffset="198553.62">21279 12396 1693 0,'0'0'0'0,"1"14"0"0,5 8 0 0,-4 6 0 0,0 4 0 0,-2 13 0 0,0 2 0 0,0 4 0 16,0 1 290-16,-4 1-132 0,-2 1-63 0,1-1 165 0,0 0-114 0,-4-2-56 16,4 1-21-16,-1-1-253 0,5-5 109 15,-1 0 53-15,2-14-573 0,0-12 314 16,5-4 165-16,6-12 70 0</inkml:trace>
  <inkml:trace contextRef="#ctx0" brushRef="#br0" timeOffset="198849.01">21695 12553 835 0,'26'-14'0'0,"5"7"0"0,-3 1 0 0,-2 0 0 16,-3 4 232-16,-3 2-91 0,-3 0-59 0,1 0-24 0,-6 14 254 15,-2 1-140-15,-2 0-69 16,-6 9-28-16,-2 4 56 0,0-2-49 0,-10 3-24 15,-5 2-107-15,-4-3 42 0,-4 1 7 0,-1-1 33 16,-2-2-242-16,1-3 121 0,6-10 60 0,1-2-173 16,4-7 68-16,0-4 72 0,5 0-48 0,0-8-298 15,6-16 187-15,3-2 85 0,0-4 56 0,0 0-91 16,3 3 69-16,7 7 34 0,0 1 171 16,-1 7-76-1,3 3-27-15,0 5 439 0,-1 4-237 0,1 2-118 0,-1 14-49 0,1 4 556 16,-1 6-266-16,-2 1-147 0,0-2-72 0,1 3 96 15,1 0-85-15,-2-8-34 0,3 2-30 0,-1-3-97 16,3-1 38-16,-2-10 0 0,4 0-554 0,-2-6 304 16,2-2 140-16</inkml:trace>
  <inkml:trace contextRef="#ctx0" brushRef="#br0" timeOffset="198986.21">21999 12588 2192 0,'0'-9'0'0,"2"5"0"0,7 0 0 0,0 0 0 0,0-1 0 0,4 3 0 0,2 1 0 0,4-2 0 0,6 1 0 0,2 2 234 0,-2 0-100 16,1 0-51-16,-1 0-248 0,-1 0 98 0,-2 0 58 16,3 2 17-16,-2-2-307 0,-4 0 166 0,-1 0 83 15</inkml:trace>
  <inkml:trace contextRef="#ctx0" brushRef="#br0" timeOffset="199253.76">22203 12207 1631 0,'-2'-2'0'0,"2"2"0"0,0 14 0 0,0 7 0 0,5 10 0 0,3 12 0 0,0 7 0 0,-1 18 307 0,-1-4-136 0,-1 2-70 0,-1 5 321 15,-2-4-195-15,-1-14-89 0,1 8-82 0,-2-8-23 16,0-2 0-16,0-7-1 16,0-6-102-16,-7-3 59 0,-2-8 18 0,-5-5 0 0,1-6-259 15,-1-8 143-15,-4-6 78 0,1-2-275 16,-3-10 157-16,3-11-7 0,2-4 67 0,0-5 27 15,2-3-8-15,1 0 37 0,5 5 1 0,3 5 195 16,2 1-98-16,2 4-49 0,0 8 158 0,0-6-73 16,8 9-62-16,5 0 262 0,5 3-142 0,0-1-28 15,3 2-41-15,1 2-405 0,0 1 174 0,7 0 87 16</inkml:trace>
  <inkml:trace contextRef="#ctx0" brushRef="#br0" timeOffset="199678.14">23047 12150 1526 0,'-16'-11'0'0,"4"11"0"0,5 0 0 0,1 8 0 0,-4 1 0 0,-4 0 0 0,-4 6 0 0,-1 2 0 0,-6 2 307 0,2 2-142 0,-9 8-66 16,0 2-179-16,-1 1 56 15,-3 1 29-15,6-2 8 0,-7 5-549 0,5-5 265 16,0-1 131-16</inkml:trace>
  <inkml:trace contextRef="#ctx0" brushRef="#br0" timeOffset="199824.75">22401 12657 1494 0,'-7'4'0'0,"2"0"0"0,3 2 0 0,2 0 0 0,0-1 0 0,2-2 0 0,10-1 0 0,9 1 233 0,8 0-91 0,8-2-59 0,2-1 348 16,5 0-199-16,2 0-100 0,2-1-50 0,-9-5 62 15,10-1-60-15,-15 0-25 16,0 3-292-16,-3-3 132 0,-2 4 68 0,-8-1 40 15,-1 2-626-15,-8 1 326 0,-1 1 163 0</inkml:trace>
  <inkml:trace contextRef="#ctx0" brushRef="#br0" timeOffset="200011.25">22708 12524 1518 0,'0'4'0'0,"0"3"0"0,1 8 0 0,6 0 0 0,0 2 0 0,-3 1 0 0,3 4 0 0,-2 4 0 0,-3-3 602 15,3 10-289-15,-3-3-141 0,-2 1-69 0,0 1 120 16,0 1-95-16,-5 1-39 0,0-4-161 0,-1 0 53 16,1-3 25-16,1-7-478 0,0 0 261 0,3-7 117 15,-1-3 64-15,2-2-615 0,-2-6 323 0,2-2 68 16,-3 0 102-16</inkml:trace>
  <inkml:trace contextRef="#ctx0" brushRef="#br0" timeOffset="200138.91">22677 12759 807 0,'0'-6'0'0,"2"4"0"0,-2 2 0 0,0 0 0 0,0 10 0 0,-3 5 0 0,-6 2 331 0,-4 4-150 0,-3 3-73 16,0-3-38-16,-3 6 76 0,0-2-48 0,2-3-37 15,4-4-144-15,-2-2 58 0,8-6 28 0,-3-4-452 16,6-3 248-16,0-3 111 0</inkml:trace>
  <inkml:trace contextRef="#ctx0" brushRef="#br0" timeOffset="200262.58">22626 12835 1186 0,'14'-3'0'0,"5"3"0"0,-4 0 0 0,-1 2 0 0,-4 7 0 0,1-1 0 0,1 0 0 0,-1 2 0 0,3 0 409 0,-3 0-188 0,2-3-94 0,2-2-39 0,-2 1-186 15,2-4 65-15,3-2 33 0,3 0-511 0,4-5 272 16,3-14 144-16</inkml:trace>
  <inkml:trace contextRef="#ctx0" brushRef="#br0" timeOffset="200720.07">23240 12201 1265 0,'5'-13'0'0,"3"7"0"0,-5 6 0 0,-1 0 0 0,-2 0 0 0,0 9 0 0,-4 5 124 0,-8 0-50 15,-4 7-21-15,2 1 262 0,-2 3-141 0,0 0-70 16,0-5-28-16,2 5-115 0,2-8 37 0,4 2-1 16,3-8-157-16,3 0 105 15,2-1 40-15,0-3 24 0,6-3-186 0,8-4 105 16,9 0 2-16,0 0-78 0,7 0 22 0,-2-6 55 15,-7 1-34-15,3 1-50 0,-3 0 61 0,-9 2 22 16,2 1 9-16,-7 1 66 0,-1 0 0 0,-4 0-36 16,-2 0 118-16,0 1-68 0,-13 7-20 0,-3-1-1 15,0 4 240-15,-7 2-126 0,5 4-38 0,1 0 89 16,-4 4-47-16,4-1-49 0,4 4 24 16,0 0 165-16,6 0-111 0,0 0-47 15,4 8-35-15,3-2 131 0,0 2-79 0,0 0-41 16,1-1-56-16,6-2 25 0,0 1-9 0,0-2 1 15,-1-1-94-15,-3-7 47 0,-1 5 23 0,0-4 9 16,-2-3-108-16,0-2 61 0,-7-3 17 0,-6-2-53 16,-2-3 9-16,-2-6 35 0,-2-2-33 0,-1 0-41 15,-1 0 23-15,2-1 27 0,3-8-114 0,-2-7 58 16,2-6 31-16,4 0-1 0,3-6-89 16,3-4 64-16,5-1 31 0,1 7-123 15,0 0 82-15,0 5 37 0,0 9-1 0,0-1 71 16,0 6-1-16,1 6-41 0,1 1 8 0,0 0 151 15,0 4-76-15,0 7-37 0,-1 3 101 0,1 2-78 16,4-1-1-16,4-1-26 0,4-2-244 0,7-2 110 16</inkml:trace>
  <inkml:trace contextRef="#ctx0" brushRef="#br0" timeOffset="200850.75">23367 12748 1466 0,'6'3'0'0,"-1"5"0"0,1 1 0 0,-4-1 0 0,-1-2 0 0,-1-3 0 15,0 2 297-15,0 1-132 0,0 0-66 0,2 0 110 0,-2 0-79 0,3-2-53 16,-1 1-22-16,1-1-194 0,5-2 86 0,1-2 43 16,5 0-687-16</inkml:trace>
  <inkml:trace contextRef="#ctx0" brushRef="#br0" timeOffset="201009.13">23580 12559 1962 0,'-2'3'0'0,"2"4"0"0,-2 3 0 0,-3-3 0 0,2 0 0 0,-1 4 0 0,1 1 0 0,1 1 0 0,-2 1 318 0,0 2-143 0,3-2-71 0,-3 0-83 16,1 0 20-16,3 0-9 0,0-4 1 0,0-1-527 15,0 1 263-15,0-4 132 0,5-3-284 0,2-1 197 16,2-2 101-16</inkml:trace>
  <inkml:trace contextRef="#ctx0" brushRef="#br0" timeOffset="201193.68">23700 12057 1691 0,'6'-3'0'0,"3"6"0"0,-2 27 0 0,-3 1 0 0,-3 13 0 0,2 5 0 0,-1 17 0 0,-2 3 0 0,0 8 657 16,0 1-305-16,0 1-163 0,0-4-78 0,0 0 293 0,-2-3-186 16,-2-5-92-16,2-8-268 0,0 1 83 0,2-5 46 15,0-14 23-15,0-4-302 0,0-14 162 16,0-8 90-16,0-5-696 0,2-7 384 0,1-3 74 15,2-13 136-15</inkml:trace>
  <inkml:trace contextRef="#ctx0" brushRef="#br0" timeOffset="201323.33">23750 12697 1427 0,'6'-10'0'0,"0"7"0"0,1 3 0 0,1 0 0 0,-3 0 0 0,0 9 0 0,-3 2 0 0,3 0 0 0,-1 2 0 0,-1 3 386 0,1-1-176 0,-2 0-81 16,-1-2-52-16,3 0-22 0,0-4 0 0,-1-1-814 15,6-4 396-15,-4-2 206 0</inkml:trace>
  <inkml:trace contextRef="#ctx0" brushRef="#br0" timeOffset="201576.65">24062 12280 1135 0,'2'4'0'0,"-2"9"0"0,0 4 0 0,0 1 0 0,-8 5 0 0,-4-1 0 0,-4 5 0 0,0 1 366 15,-3 2-166-15,1-2-75 0,2-2-124 0,-2-1 1 16,6-6 31-16,1-2-334 0,3-10 167 0,0-1 92 16,3-5 33-16,3-1-227 0,2-1 126 0,0-9 64 15,0-3 32-15,2 0-42 0,11-2-76 0,0 4 50 16,2-1 18-16,2 3 241 16,1 3-106-16,2 1-59 0,1 3 304 0,-1 0-166 15,1 0-48-15,1 2-53 0,-2 0 21 0,3 0-16 16,-2 0 5-16,2 0-411 0,-5 4 197 15,1 2 91-15,-6 1 46 0,-3-2-298 0,-4-1 132 0</inkml:trace>
  <inkml:trace contextRef="#ctx0" brushRef="#br0" timeOffset="201720.37">24058 12703 1332 0,'-20'7'0'0,"8"0"0"0,1-2 0 0,6 0 0 0,0-5 0 0,5 0 0 0,0 0 0 0,7 0 234 0,11 0-92 0,7 0-59 16,1 0 180-16,0-2-115 0,3-1-57 0,-1 2-198 15,-4-1 78-15,2 0 27 0,-3 0 0 0,-2 1-489 16,-7 1 257-16,-3-2 128 0,-1 2 69 0,-6 0-543 16</inkml:trace>
  <inkml:trace contextRef="#ctx0" brushRef="#br0" timeOffset="201997.63">24184 12325 1423 0,'-2'0'0'0,"2"0"0"0,0 10 0 0,0 8 0 0,0 5 0 0,0 5 0 0,0 6 0 0,0 8 0 0,0-6 299 0,-2 13-137 16,-5-3-65-16,-2-4 43 0,-3-1-54 0,-1 0-27 15,0-7 9-15,-2 3-170 0,1-5 67 0,2-4 34 16,1-8 0-16,1-1-94 16,4-6 73-16,0-1 23 0,1-5-1 0,3-2 9 15,2 0-1-15,0-4 94 0,0 2-40 0,0-1-56 16,0-1-2-16,7 3 222 0,5-2-104 0,1 0-36 15,4 3-24-15,-2-1-56 0,3 0 27 0,2 0 0 16,1-3-449-16,-3 2 223 0,2 2 117 0,0-3 41 16,-2-1-313-16,1-1 142 0,-1 0 98 0,0 0-474 15,-11 0 267-15,3-9 145 0</inkml:trace>
  <inkml:trace contextRef="#ctx0" brushRef="#br0" timeOffset="202164.92">24408 12404 1566 0,'11'-25'0'0,"8"5"0"0,5 1 0 0,0 1 0 0,4 5 0 0,1-2 0 0,3 11 0 0,2 1 0 0,-1 3 412 16,-1 3-190-16,0 13-94 0,-2 7-48 0,-3 5-11 15,-3 8-37-15,-7 1 1 0,-5-3-314 0,-6 3 157 16,-2 1 78-16,-4 0 47 0,0 5-174 16,-7-2 103-16,-8-1 52 0,-4-3-569 15,6-9 284-15,4-9 93 0</inkml:trace>
  <inkml:trace contextRef="#ctx0" brushRef="#br0" timeOffset="202264.65">24752 12941 2183 0,'0'19'0'0,"0"4"0"15,0 6 0-15,0-8 0 0,0-2 0 0,0 0 0 0,2-5 242 0,-1 1-97 0,-1-3-60 0,2-5 541 0,-2-1-296 0,0-3-149 16,2-3-74-16,0-1-649 0</inkml:trace>
  <inkml:trace contextRef="#ctx0" brushRef="#br0" timeOffset="7914.96">11424 7743 229 0,'0'0'0'0,"0"0"0"0,0 0 0 0,-2 0 0 0,2 0 0 0,-2 0 0 0,2 0 36 0,-2 0 4 0,1 0-24 0,-1 0 34 16,2 0-31-16,0 0 0 0,-2 0 0 0,2 0 48 15,0 0-45-15,0 0 0 0,0 0 0 0,0 0 20 16,0 0-18-16,0 0 5 0,-2 0-5 0,2 0-1 16,-3 2 1-16,3-1 24 0,0 4-23 0,-1-3 10 15,1-1-10-15,0 1 14 0,0-2-12 16,0 1 1-16,-2 1-1 0,2-2-7 15,0 4 7-15,0-2 0 0,-2 0 0 0,2 2-8 16,-2 0 7-16,0-1-3 0,2 3 3 0,-2-2 0 16,1 0 0-16,1-1-26 0,0 1 7 0,-2 0 14 15,2-3 2-15,0 3-33 0,-2 0 0 0,2 2 28 16,0 0 6-16,0-1-31 0,0 1 0 0,0 1 18 16,0 1 4-16,0-1-16 0,-2 1 17 0,2 1-8 15,0-1 7-15,0-1-4 0,0 1 0 0,0-1 2 16,0 1 1-16,0-2-3 15,0 1 1-15,0-1-8 0,0-1 8 0,0 1 1 16,0-1 2-16,0 2-20 0,0 1 17 0,0 0-2 16,0-1 1-16,0 2 3 0,2 1-1 0,0 1-4 15,0-3 1-15,-1 5 0 0,1-3 0 0,0 1-2 16,0-2 4-16,0 3-2 0,1-1 0 0,0-2-20 16,1 2 20-16,-1-1 0 0,1-1 2 0,2 3-26 15,-3-1 23-15,3-2-2 0,-3 2 1 0,4 1-16 16,-4-3 16-16,3 4-3 0,-3-2 1 15,5 1 15-15,-5 1-15 0,2-2 17 16,-1 1-15-16,1 1-1 0,-1-2-1 0,-1 1 16 16,1-2-14-16,0 0 2 0,-1-1 1 0,2 4 2 15,-1-4-4-15,-1 2 3 0,3 1-3 0,-3-3-2 16,1 3 5-16,0 1-2 0,2-2-1 0,-2 0 1 16,-1 1 0-16,3-1 7 0,-3-2-6 0,5 6-1 15,-4-5 0-15,2 1 3 0,-1 0-3 0,1 1 0 16,-1-3 4-16,2 2-18 15,0 1 14-15,-2-1 0 0,2-2-19 0,-1 1 18 16,2 1 2-16,-1-2-2 0,1 3-25 0,-1-3 24 16,0 0-2-16,2 1 1 0,0-1 1 0,0 1-2 15,1-1-2-15,-1 0 1 0,0-1 0 0,-1-1 2 16,3 3-2-16,-2-3 17 0,0 1-16 0,1 0 1 16,-2-1 0-16,-1-2 14 0,3 5-12 0,-5-3-2 15,5 1 13-15,-3-1-12 16,3 1 2-16,-5-1 1 0,4 1-2 15,-1-1 0-15,0-1 1 0,-1 1-12 0,2-1 11 0,-1 0 2 16,0-1-2-16,-1 1-15 0,0 0 14 0,3 0 0 16,-2-2-1-16,-1 3-11 0,0-3 10 0,1 1-18 15,0 1 17-15,1-2 1 0,0 3-2 0,-2-1 3 16,3 1-3-16,1-2 1 0,-2 1-2 0,3 2 11 16,-3-1-10-16,3-1 2 0,1 2-1 0,-2-3 0 15,1 1 0-15,1-1 0 16,-3 1 0-16,1-2-5 0,-1-1 5 0,1 3 17 15,-1-4-16-15,-1 1 0 0,1 1 0 0,0 1 10 16,-1-1-10-16,2 1 0 0,-1-2 1 0,-1 3 10 16,0-2-10-16,1 1 1 0,1 3 1 0,0-3-12 15,1 1 11-15,-1 0-1 0,0 0-4 0,-1-1 6 16,4 1-1-16,-2-2-18 0,1 2 1 0,-1-3 15 16,2 1-2-16,-1 0-21 0,1-1 20 0,-3 0 1 15,2 3-3-15,-2-2 13 0,2 1-12 0,-3-2 1 16,3 1-2-16,-4 0 41 15,3 1-38-15,-1-1-1 0,-2-1 18 0,3 1-13 16,-2-1-3-16,0 0 12 0,1 1-10 0,-3-2 0 16,4 1 3-16,-1 0 2 0,-2-2-4 0,0 1 3 15,3 0-3-15,-3-1-26 0,0 1 26 0,3 0 1 16,-1 2-2-16,0-2-16 0,0 0 15 0,2 1-3 16,1-1 3-16,-3 2-6 0,1-2 4 0,2 3 0 15,-3-4-9-15,3 1 8 0,-3 0 2 0,4-1-11 16,-2-1 10-16,-2 2-2 15,3-2 2-15,-3 2-10 0,-1-2 10 0,2 2-2 16,-3-2 1-16,5 2-11 0,-5-2 10 0,0 2-2 16,0-2 3-16,5 2-10 0,-7-2 8 0,7 1-3 15,-7-1 3-15,4 0-1 0,-1 0 1 0,1 0 4 16,-2 0-4-16,3 0-1 0,-1 0 0 0,0 0 24 16,-1 0-22-16,1-1 0 15,0-1-1-15,-1-2 5 0,1 2-4 0,-2 0 2 0,1-1-12 16,1 1 11-16,0 0 0 0,1-2-6 0,-3 2 6 0,2-4-1 15,1 4 1-15,0-3 8 16,2-1-9-16,-1 1-1 0,0 0 1 0,0-1 6 16,-2 0-6-16,3 0 0 0,-1-1 0 0,0 1 8 15,0-1-8-15,2 0 2 0,-3 0-1 0,0-1 15 16,2 2-14-16,-3-2 8 0,2-1-8 0,-1 2 1 16,0-1 1-16,0 0-10 0,1 1 9 0,-2-3-1 15,1 3 1-15,0-3-21 0,2 1 21 0,-3 0-1 16,2-3 0-16,-1 3-20 15,0-3 19-15,4 1-3 0,-3 0-13 0,0 0 13 16,0-2 1-16,0 1-6 0,-1 1 5 0,0 0-1 16,2 2 0-16,-3-2-13 0,2 3 13 0,0-2 0 15,-2 1 0-15,1 0-14 0,1-1 13 0,-2 0 0 16,1 1-1-16,-1-2-22 0,0 1 22 0,1-1-2 16,-3 0 14-16,3 0-13 0,-2-1-1 0,1 0 8 15,1-2-7-15,-1-1 0 0,0 2 0 0,3-2-4 16,-3-2 5-16,1 2-1 15,0-2 2-15,-1 2-13 16,3-2 13-16,-1 0-1 0,-1 1 2 0,-2-1-16 0,3-1 11 0,-1 2 1 16,1-1 9-16,-2-2-9 0,2 2-1 0,-2-2 14 15,3-3-13-15,-3 3 0 0,2-3 2 0,-1 3-30 16,-2-2 29-16,2 0 0 0,-3 1 0 0,1-1-35 16,1-3 34-16,-1 1 0 0,-1 1-2 0,0-3-38 15,1 1-4-15,-3 2 37 0,2-3-7 16,1 0 5-16,-3-1-4 0,3-1-17 15,-3-2 18-15,1-1-1 0,-1 0-1 0,1-2-36 16,-1 1 37-16,1 0 1 0,-2 3 0 0,-3 3 14 16,3 2-15-16,-3 1 1 0,-1 1-2 0,2 3 21 15,-2 1-20-15,0 2-4 0,0-2-1 0,0 4 18 16,0 0-13-16,-2 3-78 0,0-1 37 0,0 4-4 16,0 1 44-16,0 4-414 0,0-1 200 0</inkml:trace>
  <inkml:trace contextRef="#ctx0" brushRef="#br0" timeOffset="8408.56">12876 7901 709 0,'0'0'0'0,"0"0"0"0,0 0 0 0,0 0 0 0,0 0 0 0,0 0 0 0,0 0 56 16,0 0 1-16,-2 5-52 0,2 4 1 0,0 3 27 15,0-3 8-15,0 2-108 0,0 2 51 0,0-1 24 16,0-4 0-16,0 1-209 0,0-2 108 0,0 1 50 16,0-3 27-16</inkml:trace>
  <inkml:trace contextRef="#ctx0" brushRef="#br0" timeOffset="8541.41">12859 8076 573 0,'0'5'0'0,"0"2"0"0,0 1 0 0,0-3 0 0,0 1 0 0,0 2 0 0,0-3 0 0,0 4 66 0,0-2-33 0,0 3-22 16,0 0 21-16,0-1 1 0,0 1 8 0,0 1-163 16,0-2 73-16,2 0 38 0,0 1-1 0</inkml:trace>
  <inkml:trace contextRef="#ctx0" brushRef="#br0" timeOffset="9015.9">12918 8346 564 0,'3'12'0'0,"-3"0"0"0,0-1 0 0,0-2 0 0,0 1 0 0,0-1 0 0,0 3 0 0,-3-3 72 16,2 3 1-16,-3-1-32 0,0 0 6 0,3 0-14 16,-3 1 0-16,4 0-190 0,-2 0 94 0,2-1 54 15,-2 2 16-15,2 0-233 0,0-3 115 0,0-1 58 16,0 0 28-16,0 1-57 15,0-1 6-15,0-1 34 0,0-1 42 0,0 1 0 16,0-1 0-16,0 1-24 0,0-1 24 0,0 3 0 16,0-3 0-16,-2 5 126 0,1-1-75 0,-3 1-39 15,-2 2 11-15,2 0 167 0,0 0-75 0,1 1-50 16,1-1 0-16,-2-3 30 0,4 2-24 0,-2-4 1 16,2 2-40-16,0-3-78 0,0 1 39 15,0-1-194-15,0-1 108 0,0 0 61 0,2 1 17 16,2 0-161-16,-1-1 75 0,1 3 49 15,-2-1-5-15,0 3 14 0,0-1-6 0,-1-2 49 16,2 3 0-16,-1-2 57 0,-2 2-38 0,0-1-25 16,0 0 97-16,0 1-56 0,0-1-13 0,0-2 152 15,0 2-84-15,0-3-16 0,0 2-29 0,0-3-59 16,0-1 20-16,2-2 49 0,-2-1-24 0,2 0-215 16,-1-2 102-16,1-1 50 0,2 0 18 0,-2 0-119 15,0 0 65-15,-1 0 11 16,1 0 21-16,0 2-12 0,0-2 1 0,-2 4 109 15,2-3-42-15,-2 5-14 0,0-3-33 0,0 3 227 16,0 0-106-16,0 0-35 0,0-2-32 0,0 2 173 16,0-3-89-16,0-1-20 0,0 0-23 0,0 0-64 15,0-2 0-15,0 0 29 0,0 0-271 0,1 0 134 16,4-2 72-16</inkml:trace>
  <inkml:trace contextRef="#ctx0" brushRef="#br1" timeOffset="17094.59">12877 6099 76 0,'0'0'0'0,"0"0"0"0,0-2 0 16,0 2 0-16,0-1 0 0,0 1 127 0,0 0-41 0,0 0-31 0,0 0 15 0,0 0-37 15,0 0 0-15,0 0 1 0,0 0 7 0,0 0-8 16,0 0 0-16,0 0-16 16,0 0 15-16,0 0 0 0,0 0 8 0,0 0 18 15,0 0 0-15,0 0-26 0,0 0 1 0,0 0 24 16,0 0 8-16,0 0-32 0,0-2 5 0,-1 2-5 15,-3 0 0-15,0 0-27 0,3 0 35 0,-3 0-8 16,2 0-1-16,0 0-28 0,-2 0 28 0,2 0 1 16,0 0 8-16,-2 0-41 0,3 0-8 0,-1 0 37 15,-2 0-15-15,1 0-12 16,1 0-2-16,-2 0 5 0,2 0 13 0,-2 2 3 16,2-2-5-16,-2 1-14 0,1 1 20 0,1-2-4 15,-2 1-1-15,0 2-17 0,1-3 17 0,1 2 4 16,-2 0-6-16,0 0-23 0,2-1-2 0,-2 2 24 15,1 0-27-15,-1 2 4 0,0-4 16 0,1 3-21 16,-1-1 20-16,-2 2 3 0,2-1-6 0,0 0 22 16,3-1-20-16,-3 1 2 0,0-3-2 0,1 3 18 15,1-1-17-15,-2 0 3 16,1 0-1-16,2-1 17 0,-3 3-14 0,2-4-3 16,0 2 5-16,-1 0 17 0,1 0-17 0,0 1-17 15,-2 0 15-15,3 0 0 0,-3-1 1 0,0 1-29 16,1 1 26-16,-2 0 1 0,1 0-2 0,3-1-16 15,-3 1 16-15,0-1 2 0,1 2-5 0,-1-3-4 16,2 3 3-16,-2-2 2 0,2 0-12 0,-2-1 13 16,2 3-3-16,-1-2 7 0,-1 0-6 0,2 2 0 15,-1-3 0-15,-1 1 10 0,0 2-9 16,2-3 0-16,-2 3 0 0,0-1-7 16,-1 3 7-16,1-2 1 0,1 1-1 0,-1-1-25 15,0 2 24-15,-2-1 0 0,2-1-12 0,1 2 13 16,-1-4-3-16,-2 4 7 0,3-3-8 0,-1 1 1 15,0 0-1-15,0 1 28 0,-2-1-27 0,3 2 0 16,-1-1 1-16,-1 1 14 0,1-1-12 0,-2 0 2 16,2 3-3-16,0-2-15 0,-1-1 16 0,1 1 0 15,1-1-8-15,-1 1 10 16,-1-1-2-16,2-1-22 0,1 1 20 0,-2-1 1 16,1 1-4-16,-1-1 3 0,0 0-1 0,1 1-1 15,-1 1 0-15,-1-2 18 0,2 1-17 0,-1 0 0 16,2 1 0-16,-1-1-3 0,-1 1 3 0,2-3 2 15,-1 3-1-15,1 0-6 0,-2-1 5 0,1 0-13 16,0-1 14-16,1 2-1 0,0-3 1 0,-1 2-13 16,1-1 11-16,-2 2-2 0,2-1 2 0,-1 1-1 15,1-2 1-15,-2 3-3 0,0-1 2 16,2-1 9-16,-2 1-9 0,0 1 1 16,3-1 2-16,-3 1-2 0,2 0-1 0,-1-1 1 15,1-1 0-15,0 0 0 0,-2 4 1 0,1-4-10 16,0 0 9-16,1 3 0 0,0-3 0 0,0 3-4 15,-1-2 4-15,1 0-2 0,-2 2 2 0,1 0 16 16,1-1-16-16,-2-2-1 0,1 3 19 0,0-3-17 16,-1 2-1-16,0 1 6 0,1-1-5 15,-1 0 1-15,2 1 1 0,-1-2-3 16,1 1 2-16,0 0 2 0,-3 3-2 0,4-1-13 16,-1-2 13-16,0 3 0 0,-2-1 0 0,3 0-2 15,-3 0 2-15,0 0 9 0,2 0-3 0,-1-1-7 16,1 0 0-16,-3-1-5 0,4 2 6 0,-3-1 0 15,2 0 1-15,0 0-9 0,0-1 7 16,1 4 2-16,-3-3-1 0,4-1-18 0,-4 1 18 0,3 0-1 16,1 1 0-16,-4-2-17 0,2 0 16 0,-1 1-2 15,2-1-6-15,-1 2 6 16,0-1 1-16,0 0 8 0,-2 1-9 0,3-2 0 16,1 0 1-16,-2 1 8 0,2-1-8 0,-2-2 0 15,2 0 0-15,0 4 3 0,0-4-2 0,0 2 0 16,0-1-1-16,0 2-5 0,0-1 5 0,0-2 2 15,0 3-4-15,0-1 2 0,0 0 1 0,0 1 20 16,0-1-20-16,0 3 0 0,0-3-1 0,0 0 7 16,0 2-5-16,0 0-1 0,0 1 1 15,0-3 0-15,0 3 1 0,0-3-1 0,0 4 3 0,0-4-19 16,0 3 17-16,0-3 0 16,-2 3-16-16,2-1 15 0,0-2-3 0,0 2-7 15,-2 1 8-15,2-3 0 0,0 2-2 0,0 1-1 16,-1-3 2-16,1 2 0 15,0-2-1-15,0 1 11 0,0 0-10 0,0 1 0 16,0-3 1-16,0 2 7 0,0 1-7 0,0-1 0 16,-2 1 10-16,2 1-10 0,0-3 1 0,0 2-5 15,-2-1 5-15,2-1 0 0,0 0 1 0,0 2-7 16,0-3 6-16,0 2-1 0,0-3 1 0,0 1-5 16,0-1 4-16,0 1 0 0,0-3 0 0,0 1 1 15,0 1-1-15,0-1 0 0,0 2 5 0,0-3-5 16,0 3 0-16,0-3 6 15,0 2-5-15,0 1-1 0,0 2 1 0,0-2 5 16,0-2-5-16,0 3 0 0,0-2 1 0,0 0-1 16,0-1 0-16,0 1 0 0,2 1 1 0,-2-2 6 15,0 1-6-15,2-1 0 0,-2 2-4 0,0-1 3 16,1 0 1-16,-1 1-12 0,2 1 12 0,-2-1-1 16,2 0 1-16,-2 1-11 0,2-2 9 0,-2 0 1 15,2 2-2-15,-2 0-5 0,1-2 6 0,-1 0-1 16,0 3 0-16,2-3 6 15,-2 3-7-15,0-1 1 0,2-1 5 0,-2 1-4 16,0-1-1-16,2 1 3 0,-2-2-2 0,2 3 1 16,-2-2-1-16,2-3 7 0,-2 3-7 0,1-3 1 15,2 0 0-15,-1 1-10 0,0 1 9 0,0-2 1 16,-1 2-1-16,1-1-27 0,0 1-1 0,0 3 10 16,0-3 16-16,-1 1-3 0,1-1 2 0,2-1-11 15,-2-1 9-15,0 1-3 0,-1 0 2 16,2-2 15-16,-1-1-15 0,0 1-2 15,0 1 1-15,-2-2 27 0,0 1-1 0,1-1-21 16,-1 3-3-16,2-1 47 0,-2 3-22 0,0-1 8 16,2 1 13-16,0 0-34 0,-2-1-2 0,2 2 3 15,0-1 0-15,-1 0 5 0,1 1-5 0,0-1-20 16,0-1 20-16,1 0 3 0,2 2 1 0,-1-2-28 16,1-2 1-16,-1 2 18 0,-1 2 4 0,3-2-38 15,-1 0 36-15,0 1-20 0,0-1 17 0,-1 2-3 16,2-1 2-16,-1 0-3 15,-1 1 3-15,2-2-3 0,0 3 2 0,-3-3 1 16,3 1-1-16,-1-1-1 0,-1 1 1 0,2 0 25 16,-2-3-25-16,1 3 2 0,1-1-1 0,-3-1 2 15,3 1-2-15,-3 1 2 0,4-1 5 0,-3-1-6 16,-1-1 0-16,1 2 8 0,-1 0-7 0,1-2 0 16,0 3 0-16,2-3 17 0,-2 2-17 0,-1-1 0 15,3 2 2-15,-3-2 38 0,1 1-39 16,2 1 3-16,0-3-2 0,-2 3 15 15,1 0-11-15,1-1 1 0,1 2-16 0,-1 1 14 16,0-3 0-16,-1 3-10 0,1-1 11 0,-1 0-1 16,-1 1-1-16,2-1-9 0,-2 1 9 0,-1-3-3 15,3 1 0-15,-2-1-7 0,-1 1 7 0,1-3 1 16,2 2 0-16,-2-1-29 0,1-2 28 0,-1 2 0 16,1-1-23-16,-1 1 22 0,2 1-1 0,2 2-15 15,-3-2 14-15,1 2-1 0,-1 0-1 16,2 0-5-16,2 3 5 0,-4-3 1 15,1-1-2-15,1 4 1 0,-1-5-1 0,2 2 1 16,-3 0 0-16,2-1 0 0,-1-1 0 0,2-1 0 16,-3 2 0-16,3-3 0 0,-1 1 0 0,-2 0-1 15,4 0 1-15,-2-1 0 0,0 0 0 0,-1 1 0 16,2-1 0-16,-1 1 0 16,1 1 0-16,-1-2 0 0,-1 0 0 0,2 1-1 0,-3-3 1 15,2 1 1-15,-1-1-2 0,0 2-33 16,-2-1 33-16,3 0 0 0,-3-2-1 0,1 1-42 15,-1 1 39-15,2-1 2 0,0-1-3 0,-1 4 14 16,1-2-14-16,-3 0 0 0,4 1-2 0,0-1 23 16,0 2-22-16,-1-2 1 0,-1 1-2 0,1-1 39 15,0 1 4-15,1-4-38 0,-3 5 40 0,0-4-37 16,-1 0 8-16,1 1-5 0,-2-1 4 0,2-1-3 16,-2 1 4-16,0-2-12 0,0 2 9 0,-2-2 2 15,0 2-3-15,0-2 1 16,0 0-2-16,0 0 1 0,0 0-2 0,0 0-7 15,0 0 8-15,0 0 0 0,0 0-92 0,0 0 44 16,0 0 20-16,0-4-440 0,2-8 222 0,5-4 97 0</inkml:trace>
  <inkml:trace contextRef="#ctx0" brushRef="#br1" timeOffset="18689.52">12793 6116 472 0,'0'0'0'0,"0"0"0"0,0-1 0 0,0-1 0 0,0-1 0 0,-2 2 0 0,2-1 55 16,0 0-22-16,0 0 0 0,0-1 0 15,0 2-13-15,0-1 13 0,0 1 8 0,0-1-8 16,0 2 3-16,0 0-3 0,0 0 0 0,0 0 30 0,0 0-22 16,0 0-8-16,0 0 37 0,0 0 0 0,0 0-37 15,0 0 0 1,0 0 54-16,0 0-31 0,2-2 0 0,0 2-24 0,0-2 34 16,4 2 0-16,-4 0-25 0,1-2-5 0,3 2-4 15,-3 0 1-15,3 0 0 16,-3 0 4-16,2 0 4 0,1 0-8 0,-3 0 7 15,1-4-7-15,-1 4-1 0,1 0 9 0,-2-1 0 16,1 1-8-16,2-2 0 0,-3 0 0 16,0 2-11-16,0-2 19 0,-1 2-9 0,1 0 1 0,0 0-41 15,0 0 40-15,0 0-1 0,-1 0-26 0,1 0 22 16,2 0 3-16,0 0-36 0,-3 0 33 0,4 0-5 16,0 0 10-16,-1 0-38 0,0 0 29 0,1 0-4 15,-1 0 4-15,2 0-22 0,-2 0 25 16,1 0-7-16,1 0 1 0,-1 2-16 15,1 0 16-15,0 0-8 0,1-1 12 0,-1 3-6 16,-1-4 1-16,1 2-6 0,0-2 5 0,2 2-2 16,-3 0 6-16,2-2-4 0,-1 0 0 0,2 2-2 15,-1-2 2-15,-1 0-12 0,1 1 15 0,-2 1-3 16,4-2-1-16,-4 4-26 0,2-2 0 0,-1 0-6 16,0 1 32-16,0 2-5 0,-1 1 1 0,1-4-10 15,-1 3 9-15,1 1-4 16,2-2 6-16,-3 0-22 0,1-1 18 0,1 1-4 15,1-1 3-15,0-1-2 0,-1 1 4 0,0 2-4 16,1-2 2-16,0 2 16 0,-1-3-16 0,0 3 0 16,0-2 39-16,2 3-37 0,-4 0 0 0,2-3 29 15,1 2-29-15,-2 2 3 0,1-3 6 0,1 1 25 16,-1-1-26-16,1 1-3 0,-1-1-1 0,1 0-11 16,-1-2 19-16,1 2-5 0,0-1 2 0,-3 1-42 15,2 0 39-15,-1-1-1 16,2 1-35-16,-1 0 33 0,-1 2-4 0,-1-3-21 15,2 3 23-15,0-2-4 0,0 2 1 0,0-1 3 16,1-1-5-16,0 1 2 0,-1-1-3 0,1 2 5 16,1-2-1-16,-1 0-1 0,-1 1-1 0,2 1-24 15,1 0 24-15,-2-3-11 0,-1 5 10 0,4-4 0 16,-1 5-1-16,-3-2 11 0,2 3-11 0,1-1 3 16,-1-2-5-16,0 5 1 0,-1-3 0 15,2 0 1-15,-3 1-2 0,0-1 25 16,3 0-21-16,-2 1-1 0,1-2 3 0,0-1-28 15,1 1 27-15,-1-3-37 0,-2 1 34 0,5 0 0 16,-5 1-3-16,4-1-28 0,-5-1-3 0,4 3 31 16,-3-2-5-16,-1 1-42 0,1-1 19 0,-2-1 0 15,0-1 14-15,-3-1-22 0,0 2-7 0,-1-4 32 16,1-1-103-16,0 2 48 0,-2-2 17 0,0 0-5 16,0 0-167-16,0 0 93 0,0 0 46 0,-2 0-342 15,-3 0 194-15,-1-3 89 0,0-3 57 16,0 2-488-16,1-2 269 0</inkml:trace>
  <inkml:trace contextRef="#ctx0" brushRef="#br1" timeOffset="19105.02">13413 6276 720 0,'0'-6'0'0,"0"3"0"0,0-1 0 0,0 0 0 0,0 2 0 0,0 1 0 0,0-2 0 0,0 2 109 15,0 1-39-15,0 0 100 0,0 0-72 0,2 0-33 16,0 0 0-16,5 0 42 0,-1 0-37 0,1 0 8 16,3 5-45-16,-1 4 45 15,0-2-23-15,1 0 1 0,1 1-15 0,0 0 35 16,5 2-22-16,-4-2 0 0,4 3 16 0,-1-1 0 15,2 1-29-15,-1 0 10 0,2 0-18 0,0 2-1 16,3 3 1-16,-2-2-21 0,-3 1 29 0,5 2-8 16,-2 0 0-16,-2 0-37 0,-2 2 0 0,0 0 37 15,-2-2 8-15,0 1-39 0,0 3 0 0,-1-2 16 16,-1 0 10-16,0-3-31 0,-1 1 6 0,-1-1-21 16,-2-2 38-16,-1-2-8 0,0-3 6 0,-2 0-49 15,-1-3 27-15,-1-3-9 16,0 1 27-16,0-4-145 0,-2 0 68 0,0 0 27 15,0 0 0-15,0 0-173 0,0 0 95 0,-6 0 33 16,1 0 30-16,-5-5-344 0,4-6 173 0,-1 0 99 16,0-5-269-16,-3 2 180 0</inkml:trace>
  <inkml:trace contextRef="#ctx0" brushRef="#br1" timeOffset="19431.12">13717 6441 949 0,'-6'-2'0'0,"3"1"0"0,-1-2 0 0,0 3 0 0,1-1 0 0,1 1 0 0,0 0 0 0,2-2 0 0,0 2 0 0,-2 0 211 16,2 0-89-16,0 0-45 0,0 0-17 0,0 0 0 15,6 0-19-15,3 3-8 0,0 7 57 0,3-1-28 16,1 5-1-16,0-1 21 0,2 3-17 0,4 5-7 16,-4 0-26-16,2 0 15 0,-3 2-14 15,4-2 0-15,-5 0 8 0,4 7 2 16,-3-3-10-16,0-1 0 0,-1 1 0 0,-2-3-15 15,3 2-8-15,-2 1 23 0,0-2-53 0,-3-5 26 16,0 3-7-16,1 0-25 0,-1-3 16 0,-1-1 0 16,-3-1 17-16,1-5-13 0,-4-2-13 0,0-1 36 15,0-5-23-15,0-1-69 0,-2 0 32 0,0-2 23 16,0 0-17-16,0 0-73 0,-2 0 43 0,-4-2-262 16,-2-6 142-16,1 2 77 15,2-6 39-15,-3 1-285 0,0-3 165 0,1 3 80 0,1-2 39 16,-1 2-98-16</inkml:trace>
  <inkml:trace contextRef="#ctx0" brushRef="#br1" timeOffset="19771.09">13913 6751 260 0,'0'-2'0'0,"0"1"0"0,0 1 0 0,0 0 0 0,0 0 248 0,0 0-108 0,0 0-45 0,0 0-36 0,0 0 83 16,2 5-54-16,1 3-28 0,3 1 184 0,-1 0-97 15,1 2-61-15,2 2 101 0,-1-1-77 0,0 4-39 16,1-2 0-16,2 1 29 0,-1 0-38 15,-2 2 1-15,3 4-31 0,-3-2-5 0,3 6 6 16,-5-2 8-16,3 7-8 0,-2 0-40 0,-1 1 1 16,1 2 39-16,-1 3-1 0,-1-1-30 0,2 3 30 15,-2 0 1-15,1-3-44 0,1 3 20 16,-3-1-4-16,3-3-13 0,0 2-5 0,0-2 20 16,-3-3 10-16,3 4-35 0,-1-4 0 0,-1 0 32 15,-2-3-1-15,2-2-84 16,-2-5 39-16,-2 1 17 0,0-5 0 0,0-4-56 15,0-1 36-15,0-5 6 0,0-1-155 0,-2-5 71 16,-2 1 46-16,-2-2-94 0,3 0 68 0,1 0 30 16,-2-9 1-16,4-4-140 0,-2-2 76 0,2-5 51 15,0 0 22-15,0 0-204 0,0-3 112 0,0 1 56 16,0-1-137-16,0 2 101 0,0 2 46 0,0 1-1 16</inkml:trace>
  <inkml:trace contextRef="#ctx0" brushRef="#br1" timeOffset="20039.8">14101 7440 733 0,'0'-5'0'0,"0"1"0"0,0 2 0 0,0 0 0 0,0 0 0 0,0 1 0 0,0 1 0 0,0 0 0 0,0 0 220 0,0 3-93 0,0 8-48 0,0 3 57 16,0 1-52-16,0 3-17 0,0 1 122 15,0 8-78-15,1-2-39 0,1-2-1 0,2 4 53 16,-2-1-38-16,-1 6-31 0,1-2 1 0,-2 1 13 16,0 0-36-16,0 1 0 0,0 0 8 15,0 0-48-15,0-2 39 0,0 2-38 16,0-3 0-16,-3 0 38 0,-1-6 9 0,-1 3-42 15,-1-4-1-15,2 1 33 0,-2-4 2 0,1-5-138 16,-1 0 67-16,2-1 10 0,1-4 1 0,-1-2-169 16,2-4 97-16,1 0 32 0,-2-3 28 0,3 0-224 15,-2 0 117-15,0-5-198 0,2-9 156 0,0-4 78 16,0-3 30-16,0-5-81 0,0 1 65 0,0-1 31 16,0 3 1-16,2-1-133 15,0 0 74-15</inkml:trace>
  <inkml:trace contextRef="#ctx0" brushRef="#br1" timeOffset="21261.56">14087 7825 419 0,'4'-9'0'0,"0"1"0"0,-2 3 0 0,0 3 0 0,0 0 0 0,-1 0 118 0,-1 0-43 0,0 2-21 16,0 0-1-16,0 0 131 0,0 6-68 0,0 7-45 15,0 0-1-15,2 2 114 0,-2 4-75 0,0 2-30 16,0-1-8-16,0 2 49 0,-2 3-43 0,-3 0 32 16,-1-1-38-16,-2 0 9 15,-3 7-48-15,2-3 17 0,-3 0-16 0,1-1 0 16,-2 2 0-16,2-6 20 0,-4 7-20 0,0-4-1 15,2-3 1-15,-1-5-36 0,2 3 36 0,0-3 8 16,1-4-77-16,0-3 34 0,4-2 13 0,-2-1-1 16,2 0-127-16,3-5 72 0,1 1 16 0,1-2-117 15,0-2 65-15,2 0 39 0,0 0 5 0,0 0-92 16,7-4 41-16,6-15 34 0,4-1-8 0,0-2-250 16,4-1 139-16,-4 2 63 15,5-4 42-15,-3 3-250 0,0 2 142 0,-4 5 72 16,0-3-85-16,0 1 86 0,-4 3 103 0,-1 0 0 15,-3 5 0-15,-1 2 0 0,-1-2 0 0,-3 6 1 16,0 1-3-16,-2-1 1 0,0 1-32 0,0 2 145 16,-2 0-75-16,-4 0-43 0,-1 0 31 0,2 0 324 15,-3 2-120-15,-2 3 50 0,3 5-122 0,0-1-55 16,0 3-38-16,-2 1 76 0,0 1-54 0,2 2-26 16,-3 1-1-16,1 1 50 15,0 5-42-15,-3-2 0 0,1 2-34 0,0 2 19 16,-1 0-19-16,1-5 8 0,-2 8 17 0,0-1 0 15,-2-3-26-15,0 1 22 0,-2 1-1 0,0-2-12 16,1 1-8-16,-2 0 4 0,1-4-5 0,0 2 1 16,2-2 0-16,2-4-14 0,-2 0-8 0,2-2 21 15,2 0 1-15,-1-3-37 0,5-5 1 0,1-2 34 16,-1 1-24-16,4-2 13 0,0-3 7 0,3-1-27 16,-2 3 1-16,2-3 19 15,0 0 1-15,0 0-93 0,0 0 43 0,0 0 19 16,2 0 0-16,6-3-106 0,-1-6 59 0,4-2 21 15,-1-1-1-15,1 1-111 0,0-1 62 0,-1-2 23 16,1 3-31-16,-2-2 17 0,-1 3 23 0,0 2-15 16,-3 3-9-16,1-1 45 0,-5 3 0 0,1 1 49 15,0 0-24-15,0 2-1 0,-2 0-32 0,0 0 149 16,0 0-70-16,0 0-28 0,0 9 0 0,-4 0 202 16,-1 3-110-16,-3 1 79 15,1-2-83-15,-1 1-25 0,-1-1-25 0,0 2 15 16,-1-2 8-16,1 1-38 0,-2-1 0 0,-1 1-26 15,-1 0 0-15,0-1 26 0,0 1 8 0,-2-1-40 16,1-1 1-16,0 1 31 0,-2 0 0 0,2 0-33 16,0 2 7-16,1 1 7 0,0-3-23 0,2 2 26 15,-2-3 5-15,3 0-26 0,1-2 28 0,2 2-9 16,-1-6 4-16,2 3-15 0,0-3 13 16,5-2 2-16,-3-1 3 0,4-1-37 15,-2 2-1-15,2-2 29 0,0 0 2 0,0 0-101 16,0 0 50-16,0 0 15 0,0 0-173 0,2 0 87 15,3 0 49-15,3 0-6 0,-2-2 18 0,0 1-10 16,1-1 32-16,-2 2-7 0,-1 0 1 0,1 0-16 16,-4 0 5-16,1 0 64 0,0 0-29 0,0 0 1 15,-2 0-27-15,0 0 135 0,0 3-54 0,0 3-32 16,-2-3 127-16,-3 3-72 16,-4 0-21-16,2 1 36 0,-2-1-28 0,-1 2-4 15,1-1-18-15,-2 2 2 0,-1 0 0 0,-1-1-14 16,-1 2 31-16,4 0-27 0,-3-2 24 0,-1 2-21 15,3-2-11-15,0 0 9 0,1-1 5 0,-1 0-4 16,4-1-6-16,-1-1 5 0,1 0-1 0,1 1-96 16,1 0 40-16,-1-2 25 0,2 0-5 0,0-1-18 15,2 0 18-15,0-1 3 0,2-1 9 0,0-1-26 16,0 0 20-16,0 0 9 16,0 0-18-16,0 0-76 0,0 0 36 0,0 0 24 15,0 0-14-15,0 0 36 0,0 0-18 0,2-1-157 16,0-1 79-16,0-1 37 0,0 2 8 0,0-1 61 15,-2 2-7-15,0 0-36 0,0 0-5 0,0 0 55 16,0 0-2-16,0 0-40 16,0 0 12-16,0 0 168 0,0 0-65 0,0 0-48 0,-6 0 88 0,-3 0-60 15,2 0-9-15,-5 6-39 0,-1-1 8 0,0 2-8 16,-2 0 17-16,0 3-53 0,-6 3 4 0,4 0 39 16,-5 5-3-16,-1-4-29 15,2 3-4-15,-1-2 26 0,0 1-17 0,4-7 44 16,0 2-48-16,1-3 15 0,0-2 59 0,4 0-28 15,2-6 8-15,1 1-2 0,1-1-24 0,-1 0-5 16,5 0 11-16,1 0-106 0,-2 0 48 0,2-1 29 16,2-2-4-16,1 0-253 0,-1 0 122 0,2 2 68 15,0-3 18-15,0-2-274 0,2-1 151 0,11-1-518 16,7-3 330-16</inkml:trace>
  <inkml:trace contextRef="#ctx0" brushRef="#br1" timeOffset="22139.46">12301 8436 242 0,'0'0'0'0,"0"0"0"0,0 0 0 0,0 0 0 0,0 0 0 0,0 0 0 0,0 0 0 0,0 0 0 0,0 0 0 15,0 0 0-15,0 0 19 0,0 0-29 0,0 0 26 0,0 0 1 16,-2 0-1-16,2 0 21 16,0 2-21-16,0-2 1 0,0 0-1 0,0 0 30 15,0 0 0-15,0 0-23 0,0 0-10 0,0 0 81 16,0 0-32-16,0 0 1 0,0 0 30 0,0 0-22 15,0 0-6-15,0 4-60 0,0 3 27 0,0 1 1 16,2 1 0-16,2 0 57 0,3 1-32 0,4-1-1 16,1-2-24-16,1 2 22 0,2-6-22 0,4 1 7 15,0-4-7-15,1 2 30 0,6-2 0 0,1 0-30 16,-3 0 36-16,1 1-28 0,7-1-9 16,-2 0-35-16,2 0 36 0,0 0-1 15,1 0 1-15,1 0-46 0,0 0 18 0,-2 0 1 16,-2 0 26-16,-2-1-108 0,0-5 44 0,-3 3 23 15,3-6-4-15,-8 4-24 0,1-1 12 0,-3-2 0 16,-2 3-119-16,-3-1 56 0,2 1 40 0,-8 1-147 16,1 2 85-16,0 0 42 0,-4 1 4 0,-3-2-123 15,1 3 81-15,0 0 37 16,-2 0-1-16,0 0-100 0,0 0 68 0,-2 0 27 0</inkml:trace>
  <inkml:trace contextRef="#ctx0" brushRef="#br1" timeOffset="22525.48">12517 8447 385 0,'-8'2'0'0,"3"0"0"0,1 0 0 0,-1-2 0 0,3 0 0 0,0 1 93 15,0-1-31-15,2 0 83 0,0 0-57 0,0 0-27 16,0 4 8-16,6 0-3 0,5 0 0 0,0 1-34 16,4 3 1-16,0 0 56 0,2 1-20 0,2-2-8 15,1 1-28-15,7 0 42 0,-1-5-21 0,0 1 0 16,5-1 26-16,-1 0-47 0,2-3 0 0,1 0-19 16,1 0 19-16,1 0 0 15,5 0 8-15,-2-3-56 0,-1-4 25 0,1 2-1 16,-1-2 24-16,-1-2-104 0,0 2 57 0,-2 1 5 15,-2 0 0-15,0 1-136 0,1-1 77 0,-4 4 21 16,-3-3-99-16,2 1 68 0,-6 1 33 0,1 0-2 16,-2 0-33-16,-5-1 12 0,2 0-6 0,-8 0-37 15,2 1 40-15,-3-1-1 0,-3-2 39 0,-1 1-83 16,-3-1 33-16,0 0 30 16,-2 1-1-16,0 1-97 0</inkml:trace>
  <inkml:trace contextRef="#ctx0" brushRef="#br1" timeOffset="23372.46">13205 8466 588 0,'-10'4'0'0,"4"1"0"0,3-1 0 0,-1-2 0 0,2-1 0 0,0 2 0 0,2-3 0 0,0 0 183 15,0 0-80-15,2 0-34 0,7 0-1 0,5 0 65 16,2-4-50-16,5-5 9 0,4-1-34 0,-2-3 0 15,4 0-25-15,1-4-25 0,0 2 24 0,1-3 9 16,1-2-8-16,-4 1-44 0,2 1 22 0,1 1-1 16,-3 1 23-16,-4 2-34 0,4-3 13 0,-3 1 0 15,0 2 2-15,-7 3-170 0,2-3 65 16,-2 4-83-16,0-2 75 0,-5 2 46 16,0 1 5-16,-3 3-79 0,-3 0 42 0,-1 3 21 15,-2-1 7-15,-1 2-70 0,1 0 46 0,-2 2 25 16,0 0-1-16,0 0-9 0,-3 4 8 0,-5 5 26 15,-1 6-1-15,-1-3-82 0,-1 3 57 0,0 2 58 16,-1 0 0-16,0 2 0 0,0-4 0 0,3 1 16 16,0-2-49-16,-1-1 33 0,2-1 0 0,3-5 155 15,-1 0-86-15,3-2-45 0,1-1 6 0,2-2 215 16,0-2-115-16,0 0-56 16,0 0 8-16,2 0 12 0,9-3-30 0,4-9 86 15,2-4-63-15,2-2-27 0,1-5 0 0,3 2-68 16,1-6 20-16,1-2 8 0,5-6 13 0,-2 3-130 15,0 0 65-15,2 1 32 0,-6 6 0 0,3 1-91 16,-5 1 54-16,1 2 6 0,-8 6 23 0,4 0-67 16,-5 4 37-16,-2 2-56 0,-3 0 42 0,-1 3 3 15,-1 0-1-15,-2 4 51 0,-4 0 0 0,1 1-31 16,0-1 8-16,-2 2 64 16,0 0-30-16,0 0 9 0,-2 2-37 0,-6 5 76 15,-1 3-33-15,-2 1-11 0,-3 0-2 0,3 3-11 16,-4 2-3-16,2-1 11 0,-3 2-36 0,2-2 34 15,1 1-6-15,0-2-26 0,3-4 25 0,3-3-3 16,4-1 2-16,-2-2 49 0,5-2-24 0,0-2-5 16,0 0-20-16,5 0 14 0,7-10-13 0,3-7 7 15,2 0-6-15,-1-2 23 16,0 1-18-16,5-5 8 0,-3 0-37 0,0 3 6 16,0-1 23-16,-3-2-33 0,-2 5 1 0,4-5 24 15,-6 6 4-15,1 0 26 0,-3 2 1 0,-3 8-36 16,-3-3 6-16,-1 7 56 0,0 2-26 0,-2-2 3 15,0 1 19-15,0 2-19 0,-7 0 3 0,-4 9-87 16,-3 7 30-16,0 2 7 0,-4 3 27 0,4 2-33 16,-2-5 2-16,0 9 28 0,2-8 1 0,1 1-66 15,2-6 29-15,5-4 5 0,0-2 0 16,5-5-64-16,1-3 37 0,0 0 10 16,3 0-70-16,11-11 37 0,1-4 19 0,2-7-66 15,-1 3 43-15,2-3 18 0,-6 8 0 0,4-2-17 16,-3-2 33-16,0 5 7 0,-4 2 0 0,-1 4 0 15,-5 1 0-15,-1 4 1 0,-2 0-9 0,0 2 38 16,-5 4-4-16,-12 11 7 0,0 4 0 0,-4 2 340 16,-1 0-149-16,1 4-97 0,0 0 60 0,5-6-67 15,2-3-9-15,5-4-153 0</inkml:trace>
  <inkml:trace contextRef="#ctx0" brushRef="#br1" timeOffset="31536.5">13421 6773 181 0,'0'2'0'0,"0"2"0"0,0-1 0 0,-2-2 0 0,0 1 112 15,0-2-41-15,0 3 0 0,0-3-39 0,0 0 37 16,2 0-9-16,-2 0-27 0,2 0 47 0,0 0-23 16,-2 0 0-16,2 0 30 0,0 1-32 0,0-1 1 15,0 0-23-15,0 0 22 0,0 0 0 0,0 0-14 16,0 0-8-16,0 0 34 0,0 0-34 0,0 0 0 15,0 0-1-15,0 0 7 0,2 0-6 16,4-1 0-16,2-10 56 0,-1 2-28 16,0-2 8-16,5-3-20 0,-1 0-19 0,0-4 2 15,6 0 1-15,-2-3-9 0,6 1 17 0,2-5-8 16,5-3-1-16,0-3-43 0,2 2 22 0,2-3-1 16,-4 2 31-16,8-6-82 0,-2 5 33 0,-3 0 1 15,1 1-7-15,0 2 0 0,-3 3 20 0,-3-1-36 16,-2 6 0-16,-5 3 29 0,0 2 9 0,-5 1-30 15,-3 5 27-15,-2 0-9 16,-2 3 6-16,-2 0 22 0,-1 4-22 0,-2 0 0 16,0-1 1-16,0 1 2 0,-2 0-2 0,0 1 1 15,0-1-8-15,0-2 9 0,0 2 0 0,0-2-130 16,0 0 62-16,0 1 27 0,-4 2 0 0,2-2-309 16,-2 2 152-16,1-2 72 0,-1 2 44 0,-1-2-293 15</inkml:trace>
  <inkml:trace contextRef="#ctx0" brushRef="#br1" timeOffset="31793.57">13867 6075 838 0,'-13'6'0'0,"4"1"0"0,-1-3 0 0,5-2 0 0,-1 0 0 0,3-2 193 16,1 0-73-16,2 0 84 0,0 0-85 0,9 0-44 15,10 0-21-15,5-2 146 0,2-4-76 0,4-3-50 16,4 1-20-16,0 1 16 0,-2-1-37 0,-2 2 0 15,-4 3 8-15,6 1-79 16,-9 0 36-16,0 2 0 0,-3 0-25 0,-3 0 30 16,-1 6 8-16,-6 3 30 0,-2 3-9 0,-5 1-15 15,-1 1 10-15,-2 5 31 0,-2 7-5 0,-12-3-62 16,-5 5 26-16,-6 6 67 0,0 0-30 0,-2-2 0 16,-5 11-6-16,0-2-335 0,0 6 151 0,-4 6 77 15,6-1-654-15</inkml:trace>
  <inkml:trace contextRef="#ctx0" brushRef="#br1" timeOffset="32668.95">13255 8779 439 0,'-4'0'0'0,"0"-1"0"16,1-1 0-16,-1 0 0 0,1 0 0 0,-1 0 0 0,2 0 0 0,0 0 0 0,-1 0 68 0,2 2-1 0,1-1-34 0,0 1 106 0,0 0-53 15,0 0-18-15,0 0 52 0,0 0-43 0,0 0-22 16,0 0-1-16,0 0 25 0,0 0-15 0,0 0-8 15,1 0-23-15,2 0 91 0,3 3-45 0,1 3-23 16,0 0 61-16,3-1-47 16,1 2 1-16,0 1-16 0,3 1 0 0,0-1-22 15,4 1 8-15,0 3 30 0,5 1-38 0,0-1-1 16,-1-1 1-16,2 4-40 0,2-2 7 0,1 0 33 16,1 1 0-16,-1 2-64 0,-1-1 31 0,-2-1 1 15,-3 0-39-15,3 3 19 0,-7-4 1 0,2 2 6 16,-2-2 0-16,-4 0 6 0,-2-2 19 15,1-2-30-15,-5-1 1 0,-2-1 10 16,-1-4 8-16,-2-1-15 0,0 0 15 0,1-2-2 16,-3 0 1-16,0 0 18 0,0 0-18 0,0 0 2 15,0 0 37-15,0 0 2 0,0 0-37 0,-3 0-213 16,-1-2 102-16,0 0 47 0,-1 0 24 0,1 1-156 16,1-4 86-16,-1 3 32 0,0 0 25 0,0 2-363 15,0 0 193-15,-1 0 93 0</inkml:trace>
  <inkml:trace contextRef="#ctx0" brushRef="#br1" timeOffset="32945.48">13504 9176 802 0,'-5'1'0'0,"0"3"0"15,-1 0 0-15,-1-4 0 0,3 2 0 0,-2-2 177 0,2 0-65 0,2 0-43 0,2 0 225 0,0 0-131 0,0 0-65 16,0 0-33-16,6 0 9 0,9 0-9 0,3 0-32 15,5-2 0-15,0-4 91 16,2 3-46-16,-4 1-14 0,10 0-59 0,-7 1 28 16,3-2 0-16,-3 3 0 0,-3 0-68 0,1 0 42 15,-1 0-7-15,0 4-69 0,-3 1 48 0,-2-1 27 16,-2 2-13-16,-2-4-35 0,-1 2 9 0,-4-3 22 16,1 1-21-16,-4-1-74 0,-2-1 36 0,0 3 29 15,-2-3-157-15,0 0 87 0,0 0 31 0,0 0-181 16,0 0 114-16,-6 0 49 0,2 0 37 0,-2-3-322 15</inkml:trace>
  <inkml:trace contextRef="#ctx0" brushRef="#br1" timeOffset="33153.94">13841 8965 1118 0,'-2'0'0'0,"2"0"0"0,-2 0 0 0,0 0 0 0,0 0 0 0,-1 0 0 0,1 0 0 0,0 7 123 0,0 7-45 0,2 3 119 0,0-1-73 16,0 4-50-16,0 1-21 0,0-1 42 16,0 3-31-16,0-5 0 0,0 3-23 0,0-5-62 15,0 0 26-15,2-3 1 0,0-3 27 0,2 0-216 16,-1-2 116-16,1-4 46 0,1-2-194 0,-2-2 80 16,1 0 72-16,1 0-233 0</inkml:trace>
  <inkml:trace contextRef="#ctx1" brushRef="#br1">4580 16320 0,'0'0'0,"0"0"15,0 0 1,0 0-16,0 0 15,0 0-15,0 0 16</inkml:trace>
  <inkml:trace contextRef="#ctx0" brushRef="#br0" timeOffset="73354.78">15933 6223 775 0,'0'-5'0'0,"0"3"0"0,0 0 0 0,0 0 0 0,0 1 0 0,0 1 0 0,0 0 0 0,0 0 99 0,2 1-33 0,3 10 0 0,0 2 105 16,-1 4-73-16,3 6-33 0,-3 3 1 0,-1 3 82 15,1 3-58-15,-1 2-20 0,-1 0-8 0,-2 1 12 16,0-1-21-16,0 1 1 0,0-2 27 0,0 2-16 16,0-3-8-16,0-4-46 0,0-3-1 15,0-3 23-15,0-1 0 0,0-9-60 0,0 4 26 16,0-7 0-16,1-4 34 0,-1-1-155 15,0-2 73-15,0-2 22 0,0 0 20 0,0 0-158 16,0-6 82-16,-8-8 19 0,3-2-217 0,-1 0 100 16,-3-1 79-16,1 0-324 0</inkml:trace>
  <inkml:trace contextRef="#ctx0" brushRef="#br0" timeOffset="73561.23">15719 6435 843 0,'-11'4'0'0,"2"4"0"0,-1 4 0 0,-1 1 0 0,0 1 0 0,-3 7 0 0,3 4 355 0,2 3-161 0,3 2 138 0,2 1-150 15,3-5-67-15,1 6-44 0,0-3 13 0,0-4-25 16,1-5-1-16,9 0-25 0,3-1-49 16,4-1 20-16,0-5 0 0,4-4 29 15,-3-2-263-15,3-3 132 0,0-4 73 0,1 0 25 16,2 0-479-16,-1-5 240 0,-2-10 51 0</inkml:trace>
  <inkml:trace contextRef="#ctx0" brushRef="#br0" timeOffset="73754.78">16167 6300 1206 0,'9'-4'0'0,"4"4"0"0,-4 0 0 0,0 3 0 0,0 8 0 0,0 6 0 0,2 5 0 0,-1 5 568 15,1 3-259-15,-4 3-142 0,-2 3 301 0,-1 2-217 16,-2-1-109-16,-2 1-23 0,0-3-34 0,-7 0-31 16,-8-2 1-16,-4-1-337 0,-2-2 158 0,-1 0 78 15,-2-3 48-15,-3-2-298 0,1-1 165 0,-1 0 81 0</inkml:trace>
  <inkml:trace contextRef="#ctx0" brushRef="#br0" timeOffset="74896.34">7156 14139 1219 0,'-7'-11'0'16,"1"1"0"-16,3 3 0 0,-3-1 0 0,3 0 0 0,-3 0 0 0,0 0 0 0,0 2 0 0,3 1 0 0,-3 1 166 0,3 0-67 0,-4 2 126 0,3 2-88 0,-3 0-56 0,1 8-25 15,0 10 45-15,-2 7-34 0,0 3-1 0,0 9-25 16,0 7 36-16,2-1-22 15,3-7 0-15,3 3-22 0,0-2 66 0,0-2-37 16,4-5 0-16,9-2-29 0,3-5-1 0,1-3 1 16,1-5-112-16,6 0 51 0,1-6 31 0,2-4-1 15,0 0-358-15,-2-5 173 0,-5 0 98 0,5 0 18 16,-3-5-250-16,-5-9 106 0,-3-1 90 0</inkml:trace>
  <inkml:trace contextRef="#ctx0" brushRef="#br0" timeOffset="75193.81">7320 14141 2033 0,'3'-11'0'0,"-2"5"0"0,3 2 0 0,1-1 0 0,3 1 0 0,-2 0 0 0,3 2 0 0,2 2 0 0,1 0 0 0,2 0 284 16,2 4-126-16,0 5-63 0,1 6 131 16,-4 0-97-16,3 5-39 0,-4 2-34 0,-3 1-141 0,-3-6 59 15,-2 12 30-15,-2-4-107 0,-2-4 77 0,0 6 25 16,-13-4 0-16,-4-2-180 15,-2 0 107-15,-2-3 53 0,1-2-84 0,-4 0 50 16,6-5-29-16,-2 2 30 0,5-3 326 0,4-4-144 16,2-2-80-16,2 1-30 0,3-1 408 0,4-4-201 15,0 1-76-15,2-1-59 0,13 0 24 0,0 0-45 16,10 0 0-16,0 0-36 0,1 0 162 0,2 0-195 16,-4 0 0-16,8 0 0 0,-5 0 0 15,-7 0 0-15,5 0-968 0,-2 0 480 16,-5 0 171-16,1-1 147 0,-3-5-493 0,0-7 315 15</inkml:trace>
  <inkml:trace contextRef="#ctx0" brushRef="#br0" timeOffset="75360.37">7706 14091 1343 0,'2'-14'0'0,"8"1"0"0,0 1 0 0,0 3 0 0,7 4 0 0,-3 1 0 0,5 4 268 0,5 0-117 0,-3 6-60 0,-1 8 509 15,1 8-284-15,-4 3-133 16,1 6 150-16,-5 8-150 0,-7 1-76 0,-1 1-36 15,-5 2 170-15,0-4-33 0,-9 10-208 0,-5-7 0 16,-4-1 0-16,0-4 0 0,-1-1 0 0,0-6-905 16,1 6 506-16,-2 1 216 0</inkml:trace>
  <inkml:trace contextRef="#ctx0" brushRef="#br0" timeOffset="79621.83">8903 13947 911 0,'-5'0'0'15,"1"3"0"-15,2-2 0 0,2 1 0 0,-2 0 0 0,2 0 0 0,0 1 181 0,0 0-74 0,0-1-37 0,10 1 243 0,4-1-131 16,3-2-79-16,10 0-35 16,-1 0 175-16,6 0-105 0,0 0-53 0,0-2 58 15,2 0-60-15,-2-4-25 0,1 3 0 0,-3-3-48 16,0 2 22-16,-5 1 9 0,2 1-96 0,-6 0 43 15,0 2 23-15,-2 0-1 0,-9 0-159 0,-1 0 99 16,-1 0 30-16,-4 0 26 0,-3 2-432 0,2 2 207 16,-3 0 60-16,0-1-307 0,-13 1 221 0,2-1 106 15</inkml:trace>
  <inkml:trace contextRef="#ctx0" brushRef="#br0" timeOffset="80006.23">8997 13950 627 0,'-7'3'0'0,"1"3"0"0,3-2 0 0,-2-2 0 0,5 1 0 0,0 1 0 0,0 1 490 0,3 5-221 0,5 0-122 15,4 1-57-15,2 0 285 0,0 4-170 0,3-2-87 0,-2 4 90 16,2-2-92-16,-1 2-42 16,-2 0-20-16,1 0-53 0,-1-1 1 0,-3 3 38 15,-2 0-44-15,-4 4 0 0,0 0 37 0,-5 2 0 16,0 0-170-16,0 5 82 0,-12-4 43 0,-3-2 9 15,-4 2-200-15,-2-4 63 0,2-8 65 0,-8 7-7 16,2-8 30-16,0 0-7 0,5-3 198 0,-1 0-84 16,2-3-45-16,5-2 5 0,3 1 273 0,1-4-135 15,3 0-75-15,3 0-12 0,2-2 132 16,2 0-67-16,0 2-49 0,4-2-25 16,15 0 52-16,3 0-38 0,6 0 9 0,2 0 63 15,4-2-55-15,-1 0-28 0,3 0 156 0,-1 0-216 16,-2 0 0-16,-3 0 0 0,2 0 0 0,-3 2 0 15,-4 0 0-15,-4 0 0 0,0 0-374 0,-5 0 232 16,-2 0 81-16,-3 0 13 0,1 0-241 0,-3 0 110 16,-2 0 76-16,2 0-506 0,0-1 289 15,0-3 143-15,2-1-444 0,1 1 295 0</inkml:trace>
  <inkml:trace contextRef="#ctx0" brushRef="#br0" timeOffset="80192.73">9597 14286 1455 0,'0'1'0'0,"2"3"0"0,-1 3 0 0,1-1 0 0,0 6 0 0,0-2 0 0,0 4 0 0,-1 3 606 0,1-1-291 0,0 5-141 0,0 0-71 15,0 0 235-15,0 6-153 0,-2-7-68 0,0 4-59 16,0-1 1-16,0-2-27 0,0-1-322 0,1-4 162 16,-1-2 88-16,2-2 32 15,-2-4-532-15,3 0 287 0,-1-4 114 0,1-3 80 16,3-1-651-16,1 0 342 0</inkml:trace>
  <inkml:trace contextRef="#ctx0" brushRef="#br0" timeOffset="80348.89">9916 14019 1362 0,'1'-4'0'0,"1"3"0"0,2-1 0 0,-2-1 0 0,0 2 190 16,-2 1-84-16,0 0-36 0,1 0 378 0,1 0-208 15,1 0-104-15,1 0-43 0,-1 0-314 0,3 1 127 16,-1 5 64-16,2 1 31 0,3 5-815 0</inkml:trace>
  <inkml:trace contextRef="#ctx0" brushRef="#br0" timeOffset="80489.52">10029 14304 3028 0,'0'15'0'0,"0"-2"0"0,0-3 0 0,0-1 0 0,-4-3 0 0,1 0 0 0,1-4 0 0,1-1 0 0,1-1 293 16,0 2-134-16,0-2-63 0,0 0 81 0,0 0-73 0,0 0-35 0,0 0 100 16,0 0-962-16,3 2 459 0</inkml:trace>
  <inkml:trace contextRef="#ctx0" brushRef="#br0" timeOffset="82617.28">10583 14034 1168 0,'-7'-4'0'0,"4"3"0"0,-1-2 0 0,-1 2 0 0,1-3 0 0,2 2 0 0,-1-1 0 0,1 2 0 0,0 0 101 16,2 1-34-16,0 0 8 0,0 0 75 0,0-2-58 16,2-1-30-16,7 2 0 0,4-6-3 0,4 3 7 15,-1 0-33-15,5-1 0 0,0 3 29 0,2-4-30 16,-1 5 9-16,6 1-45 0,-3 0-1 0,-1 0 38 15,1 1-66-15,-1 6 33 0,-2-3 9 0,-1 2 11 16,-1-3-28-16,0 1 6 0,-3 0 0 0,-4 0 3 16,-4-1-30-16,1-2 8 0,-3-1 0 15,-3 3 0-15,-2-1 0 0,-1-2 15 16,1 0 10-16,-2 1 54 0,0 3-26 0,-3 4-2 16,-10 3 64-16,-3 8-38 0,-2 4-18 0,-7 6 6 15,1 6-12-15,-3 4-2 0,1 1-11 0,0 6 24 16,0-3-69-16,1-2 27 0,3-1 0 0,2-8-29 15,2 2-16-15,1-6 28 0,2-7 5 0,2 0-24 16,2-6 23-16,2-2-6 0,2-6 85 0,0-1-37 16,2-1 1-16,3-3-32 0,0 0 165 0,0-2-72 15,2 0-39-15,0 0-10 16,0 0 62-16,0 0-28 0,2 0-24 0,7 0 5 16,6 0-26-16,0 0 1 0,6 0 8 0,-3 0 27 15,5 0-35-15,0 0-1 0,0 0-57 0,-2-2 29 16,2 2 8-16,0 0 21 0,-2 0-220 0,-1 0 95 15,-1 0 56-15,-4 0 9 0,-3 0-155 0,-1 2 70 16,-1-1 53-16,-1 2-415 0,-4-3 221 0,-1 0 110 16,-1 0 47-16,-1 0-405 0</inkml:trace>
  <inkml:trace contextRef="#ctx0" brushRef="#br0" timeOffset="82819.37">10631 14207 1527 0,'-4'0'0'0,"3"0"0"0,1 0 0 0,0 0 0 0,1 0 0 0,7 4 0 0,5 3 0 0,2-1 179 0,6 0-65 0,5 3-44 16,1-2 250-16,3-1-143 0,2 1-72 16,1-1-57-16,-1-2-7 0,2 0-8 0,0-1 0 15,-2 1-333-15,-2-2 167 0,-2 2 83 0,-3-3 49 16,5 3-545-16,-8-2 280 0,0 0 68 0</inkml:trace>
  <inkml:trace contextRef="#ctx0" brushRef="#br0" timeOffset="82991.89">11253 14101 1163 0,'1'2'0'0,"8"2"0"0,-2 0 0 0,2-2 0 0,1 0 0 0,1 1 0 0,2-1 0 0,2 0 473 0,2 0-220 15,2-1-110-15,2 2-47 0,-3-3-3 0,3 0-29 16,-2 0-1-16,-1 0-446 0,0 0 208 0,-7 0 112 16,-1 2 44-16,1 1-284 0,-6 3 163 15</inkml:trace>
  <inkml:trace contextRef="#ctx0" brushRef="#br0" timeOffset="83164.92">11348 14340 790 0,'-9'11'0'0,"6"-3"0"0,-3-1 0 0,4 0 0 0,2-1 0 0,0 2 0 0,0-1 639 0,4-1-303 0,9 2-151 0,2-2-68 16,3-2 378-16,1-1-232 0,2-2-114 0,-1 3-59 15,3-2 109-15,-4-2-87 0,0 0-40 16,-2 0-339-16,-1 0 150 0,-2 0 75 16,-1 0-259-16,-3 0 163 0,-1-2 86 0,-2 1 42 15</inkml:trace>
  <inkml:trace contextRef="#ctx0" brushRef="#br0" timeOffset="84215.42">12086 13918 559 0,'-9'0'0'0,"4"0"0"0,3 0 0 0,0 0 0 0,0 0 0 0,1 0 0 0,-1 0 320 0,2 0-144 0,-2 0-71 0,2 0-28 15,0 0-9-15,0 0-35 0,0 0 269 0,2 0-135 16,7 0-59-16,4 0-41 0,2 0 40 0,3-3-37 16,3 1 0-16,6 2-37 15,-3 0 119-15,10 0-64 0,-2 0-28 0,5 0 1 16,5-1 41-16,-1 1-34 0,0-2 8 0,10 0 10 16,-4-1-27-16,4 2 1 0,4-1 3 0,1 1 1 15,1-2-23-15,2 2-8 0,9 1 12 0,-4 0-12 16,3 0-1-16,3 0 1 0,-8 0 64 0,19 4-37 15,-5 0 1-15,0 3-29 0,-3-1 10 0,0-1-10 16,-11-3 9-16,15 2-96 0,-15-3 44 0,-9-1 22 16,2 3 0-16,-2-3 22 0,-11 1 8 0,-1-1-9 15,-5 2-156-15,-6-2 57 16,-9 0 40-16,-3 0-6 0,-2 0 9 0,-5 0 1 16,-4 0-1-16,-3 0 0 0,-2 0 75 0,0 0-26 15,-2 0 0-15,0-2 12 0,0-3-33 0,-4-3 11 16,-6 0-8-16,1-1-378 0,-3 0 177 0,-4 0 83 15,-3-1-633-15,-3 2 355 0,-3 1 179 0,-1 1 88 16</inkml:trace>
  <inkml:trace contextRef="#ctx0" brushRef="#br0" timeOffset="84682.79">12130 13908 1530 0,'-9'-7'0'0,"3"4"0"0,2 2 0 0,0 1 0 0,1 0 0 0,-1 0 0 0,2 8 0 0,1 8 0 0,1 5 0 0,0 5 150 16,0 6-59-16,0 4-21 0,0 7 91 0,1 0-65 15,1 4-31-15,2 0-1 0,1-2-6 0,-1-4-17 16,-1 8-8-16,4-6 23 0,-3-1-1 16,-1-7-22-16,1 3 0 0,-2-2-24 0,-1-7 24 15,1 2-1-15,-2-5-23 0,0-5 0 16,0 0 24-16,-2-7 8 0,-5 0-71 0,0-7 30 16,-3-1 4-16,-3-6 1 0,-1 0-100 0,0 0 59 15,-2-10 14-15,-2-8 1 0,1-5 8 0,2-6 21 16,-2 0-122-16,4-2-117 0,-1 2 94 0,4 2 58 15,0 9-11-15,0 1 29 0,5 7-1 0,-1 1 21 16,1 5 173-16,1 4-83 0,-1 0-41 0,0 6-20 16,2 11 173-16,-1 3-92 15,2 7-21-15,0-1 40 0,1 2-18 0,1-1-31 16,0 1-46-16,0-6 31 0,0 8 30 0,0-10-28 16,1 3-297-16,3-2 140 0,2-4 62 0,2-3 39 15,-3-3-416-15,1-4 207 0,1-4 101 0,3-3 53 16,1 0-281-16</inkml:trace>
  <inkml:trace contextRef="#ctx0" brushRef="#br0" timeOffset="84881.29">12318 14143 1359 0,'11'-4'0'0,"3"4"0"0,-9 0 0 0,-1 7 0 0,-3 11 0 0,-1 5 0 0,0 6 0 0,0 1 309 16,0 4-129-16,0 0-78 0,-1-3 268 0,-1 1-169 15,2 1-84-15,0-5-42 0,0-3-21 0,0-1-21 16,2-4 0-16,7 1-325 0,1-4 162 0,-1-3 82 16,2-2 48-16,1-3-516 15,-3-3 270-15,0-5 57 0,3-1-215 0,-1 0 186 16</inkml:trace>
  <inkml:trace contextRef="#ctx0" brushRef="#br0" timeOffset="85036.39">12521 14357 1197 0,'4'0'0'0,"-1"2"0"0,3-2 0 0,-2 1 0 0,1 2 0 0,3-1 0 0,0-1 0 0,1 1 0 0,0 0 484 0,4 1-229 15,0 1-112-15,1 0-7 0,2 1-52 0,2-4-26 16,0-1 9-16,-1 0-460 0,2 0 212 0,-1 0 108 16,2 0-559-16,-4-1 312 0,-4-6 156 0</inkml:trace>
  <inkml:trace contextRef="#ctx0" brushRef="#br0" timeOffset="85249.67">12780 14226 966 0,'0'-6'0'0,"0"2"0"0,2 1 0 0,3 1 0 0,3-1 0 0,5 2 0 0,2 1 249 0,2 0-108 0,10 0-54 0,-1 0-27 16,-4 6 405-16,8 7-220 0,-5 0-107 0,-1 5 149 16,-3 1-127-16,-3 3-64 0,-6 1-17 0,-1 6-9 15,-5-2-37-15,-5 4 0 0,-1 1-123 0,-5 1 62 16,-11-1 38-16,-7 4-8 0,0-11-61 15,-3 2 45-15,-5-4 24 0,0-5 8 0,0-4-283 16,3-4 80-16,10-7 92 0,-3-3-300 0,8 0 181 0,5 0 81 16,3-9-234-16,5-7 166 15,1-7 83-15,15-3 42 0</inkml:trace>
  <inkml:trace contextRef="#ctx0" brushRef="#br0" timeOffset="85456.7">13214 14173 766 0,'0'-2'0'0,"-6"2"0"0,-7 0 0 0,-2 6 0 0,-6 8 0 0,3 6 567 0,1 2-267 0,0 2-133 0,2 5 148 16,0 1-145-16,5-1-68 15,3 2-35-15,5-1 228 0,2 0-131 0,0-6-58 16,2 7-17-16,13-6-69 0,2 0 13 0,4-2 0 16,3-3-264-16,0 0 140 0,4-6 58 0,0-1 32 15,1-4-410-15,-3-5 221 0,-3-2 28 0,-1-2 83 16,-1 0-451-16,-4-7 248 0,-4-8 125 0,-2-2-103 15,-3-10 114-15,-6-1 48 0</inkml:trace>
  <inkml:trace contextRef="#ctx0" brushRef="#br0" timeOffset="85714.38">13309 14006 1194 0,'2'-11'0'0,"2"3"0"0,6 1 0 0,-3 4 0 0,6 1 0 0,1 2 0 0,-2 0 0 0,4 0 0 0,-1 5 271 0,-2 8-110 16,0 0-68-16,0 2-31 0,-3 4-3 0,-3-1-1 15,-3 3-25-15,-3 1 8 0,-1-1-142 0,0 0 67 16,-3-3 33-16,-10 1-31 0,-1-5 32 0,-2-1 9 16,1-4 58-16,-2-1-34 15,2-3-44-15,4-1 36 0,-1-1 172 0,5-3-90 16,3 0-53-16,0 0 0 0,4 0 202 0,0 0-111 16,0 0-48-16,4 0-36 0,10 0 10 0,6 0 1 15,-1 0-39 1,7-6-71-16,-8 3 43 0,5 0-7 0,0 0-157 0,-3 0 95 0,1 1 49 0,-4 2 24 15,-4 0-690-15,0 0 284 0,-5 0 184 0,-1 10 76 16</inkml:trace>
  <inkml:trace contextRef="#ctx0" brushRef="#br0" timeOffset="85856.52">13426 14370 1275 0,'-9'6'0'0,"3"-1"0"0,4 3 0 0,2-4 0 0,0-3 0 0,0 3 0 0,0-4 0 0,10 0 0 0,6 0 0 0,3 0 368 0,8 0-169 0,-4 0-82 0,2 0 10 15,-2 0-38-15,7 0-33 0,-9 0-403 0,3 0 190 16,-3 0 95-16,-2-1 47 0,-3-2-244 0,0 2 142 16</inkml:trace>
  <inkml:trace contextRef="#ctx0" brushRef="#br0" timeOffset="86010.93">13669 14240 1407 0,'-6'-1'0'0,"1"-2"0"0,4 3 0 0,1 0 0 0,0 0 0 0,0 0 0 0,1 0 0 0,10 0 244 0,1 7-105 16,4-2-54-16,-3 6 168 0,2 0-102 0,-2-1-63 16,1 3-27-16,-2-2-1 15,1 3-27-15,-1-1-1 0,-1-2-849 0,1 0 420 16,0-1 215-16</inkml:trace>
  <inkml:trace contextRef="#ctx0" brushRef="#br0" timeOffset="86198.04">13890 14128 1261 0,'0'-4'0'0,"0"4"0"0,-2 0 0 0,2 0 0 0,-3 12 0 0,-1 8 0 0,-2 4 0 0,0 7 0 0,-1 2 500 0,-2 13-238 0,-5-4-115 16,3 5 199-16,-5 0-157 0,2 4-78 0,1 2-30 16,0-1-84-16,0 2 0 0,-3 8 36 0,5-10 0 15,2 2-392-15,1-11 204 0,3-2 81 0,1-7-226 16,2-10 166-16,2-2 82 0,0-10 43 0,0-5-699 15</inkml:trace>
  <inkml:trace contextRef="#ctx0" brushRef="#br0" timeOffset="86467.45">13980 14191 1034 0,'21'-17'0'0,"-1"4"0"0,5 3 0 0,-4 2 0 0,-3 1 0 0,1 3 0 0,-4 2 287 0,-3 2-119 15,0 0-72-15,-3 6-5 16,-2 6-29-16,-5 8-1 0,-2 2-28 0,0 1-45 0,-6 4 19 0,-7-2-1 16,-4-3-99-16,3-4 63 15,-2 0 32-15,2-1 7 0,0-6 76 0,4-3-26 16,1-1-10-16,3-3-19 0,3-2 219 0,-1-2-100 16,4 1-70-16,0-1 161 0,0 0-104 0,2 0-51 15,7 0-26-15,6 0 26 0,2 0-30 0,2 0 0 16,-1 0-62-16,3 0-1 0,0 0 49 0,-1 0-8 15,1 0-391-15,0 0 195 0,-1 3 99 0,-1 0 47 16,2 1-876-16</inkml:trace>
  <inkml:trace contextRef="#ctx0" brushRef="#br0" timeOffset="90620.28">15109 13836 698 0,'0'-6'0'0,"-1"5"0"0,1-1 0 0,-3 2 0 0,3 0 0 0,0 0 0 0,0 0 0 0,0 0 107 0,0 2-29 16,0 9-8-16,3 2 5 0,-2 5-21 16,3 1 0-16,1 4-22 0,-3-2 74 0,2 10-41 0,-2-3 0 15,1 0 19-15,-1 1-26 0,2 0 0 0,0-5-17 16,0 9-44-16,0-5-1 15,-1-1 37-15,1 0 0 0,-2-5-110 0,0 1 52 16,-1 0 28-16,1-5-114 0,0 1 51 16,-2-6 40-16,0-4-3 0,0-1-330 0,0-4 140 0,0-4 95 15</inkml:trace>
  <inkml:trace contextRef="#ctx0" brushRef="#br0" timeOffset="90775.86">15139 14136 996 0,'0'-4'0'0,"0"0"0"0,2 1 0 0,2 2 0 0,1-1 0 0,1 2 0 0,5 0 0 0,1-2 366 0,2 2-167 0,4 0-83 0,-2 0-41 16,3 0 135-16,-2 0-93 0,2 0-42 0,-2 0-167 15,-1 2 62-15,0 1 31 0,-5 2 9 0,1-2-163 16,-3 1 92-16,-2 2 48 0,-3-1-194 0,-3 5-169 16</inkml:trace>
  <inkml:trace contextRef="#ctx0" brushRef="#br0" timeOffset="90994.33">14889 14473 1075 0,'-6'4'0'0,"5"-2"0"0,1 0 0 0,0-2 0 0,0 0 0 0,7 0 0 0,10 0 490 0,8 0-229 0,1 0-114 15,4 0 89-15,4 0-102 0,3 0-43 0,2 0-33 16,-1 0 99-16,0 0-63 15,0 0-30-15,-5 0-1 0,3 0-217 0,-4 0 89 16,-2 0 49-16,-4 2 24 0,-3-1-381 0,-3 2 203 16,-1-1 110-16,-1-2-600 0,-6 0 313 15,-1 0 158-15</inkml:trace>
  <inkml:trace contextRef="#ctx0" brushRef="#br0" timeOffset="91194.89">15704 13747 1474 0,'4'-7'0'0,"0"6"0"0,1-1 0 0,-3 2 0 0,0 0 0 0,1 0 0 0,-2 0 0 0,-1 8 0 0,0 5 66 16,0 4 0-16,-1 6-33 0,-11 5 403 0,-1 3-194 16,-3 2-108-16,-4 6-51 0,3-9-95 15,-4 11 23-15,5-11 0 0,-2 4 29 0,4-3-321 0,0-6 157 16,7-6 79-16,3-7-580 0,1-7 314 15</inkml:trace>
  <inkml:trace contextRef="#ctx0" brushRef="#br0" timeOffset="91365.01">15652 13977 634 0,'3'0'0'0,"5"0"0"0,-2 2 0 0,-2 10 0 0,1 1 0 0,2 8 512 0,-3 2-239 0,2 6-121 15,-2 3 273-15,0 4-188 0,-1 6-107 0,-1 0-48 16,0-1 30-16,-2-6-39 15,2 8-1-15,0-5-31 0,-1-5-91 0,3-2 42 16,1 0 20-16,-4-11-410 0,3-1 216 0,-2-9 116 16,3-4 45-16,-1-6-637 0,1 0 322 0</inkml:trace>
  <inkml:trace contextRef="#ctx0" brushRef="#br0" timeOffset="91538.55">15843 13955 1150 0,'8'-4'0'0,"-1"3"0"0,-1 1 0 0,-1 0 0 0,-3 10 0 0,0 5 0 0,0 3 524 0,-2 3-246 0,0 3-114 0,0 4-70 16,0-4 179-16,0 2-120 0,0-3-60 0,0-1-99 15,3 1 47-15,-3-5-9 0,1-2 1 0,1-7-431 16,0 0 215-16,0-6 108 0,2-3-544 0,-1 0 317 16,1-10 73-16,-2-8 108 0,-1-7-326 0</inkml:trace>
  <inkml:trace contextRef="#ctx0" brushRef="#br0" timeOffset="91782.54">15885 13904 999 0,'0'-22'0'0,"0"3"0"0,0 7 0 0,0 1 0 0,2 0 0 0,5 5 0 0,2 1 0 0,3 2 0 0,3-2 323 0,2 2-145 15,3 1-65-15,3-1-44 0,3 2 130 0,-1-2-83 16,-1 2-42-16,0-1-1 0,-5 1-32 0,4-2-8 16,-5 1-1-16,0 1-27 0,-4-1 27 0,-2 2 1 15,-3 0 33-15,-2 0-34 0,0 0 1 0,-2 0 0 16,-3 0 55-16,0 3-27 15,-2 9 7-15,0 2-35 0,0 0 135 0,0 3-67 16,0 5-34-16,-2-4-14 0,2 1 9 0,-2 2-29 16,2 0-1-16,0 0-99 0,0-1 50 0,0 1 24 15,0-1-415-15,0-1 213 0,-2 1 86 0,1-1 61 16,-1-5-582-16,-3 1 298 0,0-3 141 0,-1 1 84 16,-1-8-335-16</inkml:trace>
  <inkml:trace contextRef="#ctx0" brushRef="#br0" timeOffset="91944.13">16094 14040 1090 0,'-2'-4'0'0,"-1"2"0"0,3 2 0 0,-2 0 0 0,0 2 0 0,1 9 0 0,-3 2 0 0,0 4 187 0,-1 4-78 0,-1 5-37 0,-2 3 193 16,-1 5-116-16,-2 3-50 0,-3-2-3 0,3 1-32 16,-1-2 0-16,-2-3-32 0,3-2-151 0,1-4 83 15,1-5 31-15,2-2 0 0,5-7-360 0,-2-5 198 16,4-4 101-16,0-2-592 15</inkml:trace>
  <inkml:trace contextRef="#ctx0" brushRef="#br0" timeOffset="92088.74">16076 14286 1182 0,'8'0'0'0,"3"0"0"0,-3 0 0 0,-3 1 0 0,1 9 0 0,-1 1 0 0,3 0 0 0,-2 4 437 0,-3 1-203 0,3-1-92 15,-2 1-4-15,-1 1-52 16,2 0-27-16,-3 0 0 0,1-4-167 0,1-3 79 0,1-1 26 0,1-4-219 15,-1-3-159-15,4-2 207 16</inkml:trace>
  <inkml:trace contextRef="#ctx0" brushRef="#br0" timeOffset="92220.39">16287 14177 663 0,'2'-3'0'16,"-1"2"0"-16,5 1 0 0,-2 0 0 0,-3 1 0 0,3 12 0 0,-1 0 478 0,-1 0-231 0,-2 0-95 0,0 1-29 15,0 1-44-15,0 0-24 0,0-1 0 16,0-3-469-16,0-2 228 0,1-2 103 0</inkml:trace>
  <inkml:trace contextRef="#ctx0" brushRef="#br0" timeOffset="92500.64">16475 13739 1855 0,'3'-2'0'0,"3"2"0"0,-1 0 0 0,0 0 0 0,-3 14 0 0,-1 0 0 0,1 10 0 0,0 5 0 0,0 8 445 0,0 9-210 15,-1 3-101-15,1 2-51 0,2 16 93 0,3-2-71 16,1-3-28-16,3 13-19 0,2-6 0 0,3-4-26 16,-4-13-51-16,6 5 26 0,-2-6 8 0,0-7 18 15,-4-4-53-15,-2-5 26 0,-1-2 1 16,-3-1 26-16,-4-10 85 0,-2-1-47 0,0-6-2 15,0-2-91-15,-4-6 20 0,-9 1 0 16,0-4 32-16,-4-4-123 0,0 0 57 0,-4 0 29 16,1-7-209-16,-1-9-195 0,6-1 180 0,-4-5 110 15,10 3-604-15,-5-1 346 0</inkml:trace>
  <inkml:trace contextRef="#ctx0" brushRef="#br0" timeOffset="92679.49">16959 14734 1558 0,'4'3'0'0,"1"4"0"0,4 3 0 0,-3-6 0 0,-2 1 0 0,0-2 340 16,-1-1-145-16,-1 0-86 0,0 0 750 0,-2-2-413 16,0 1-207-16,0-1-95 0,0 0-134 0,0-1 185 15,0-13-195-15,-2 4 0 0,-3-1-1080 16</inkml:trace>
  <inkml:trace contextRef="#ctx0" brushRef="#br0" timeOffset="94445.88">18094 13718 671 0,'-16'-2'0'0,"5"-1"0"0,1 1 0 0,5 2 0 0,3 0 0 0,-2-2 0 0,4 2 243 0,0 0-106 16,0-2-51-16,0 0 106 0,9 2-83 0,9-2-38 16,6 0 173-16,2-1-105 0,2 0-54 0,4-2-17 15,0 0 66-15,-2-1-51 0,2 2-25 0,-2 0 0 16,0 3-46-16,-4-1 29 0,2-2-8 0,-5 2-168 16,-2 0 84-16,-1 2 42 0,-2-2 21 0,-6 2-294 15,0 0 124-15,-4 0 88 16,-3 0-210-16,-3 0 133 0,0 0 15 0,-2 0 34 15,0 0-266-15</inkml:trace>
  <inkml:trace contextRef="#ctx0" brushRef="#br0" timeOffset="94806.12">18061 13690 1118 0,'-11'0'0'0,"5"0"0"0,3 2 0 0,1-2 0 0,2 0 0 0,0 0 0 0,0 3 0 0,5-2 0 0,10 3 365 15,6 1-170-15,2 1-81 0,1-1 49 0,0 5-65 16,0-1-32-16,-4 1 8 0,6 3 1 0,-8-3-21 16,1 2 1-16,-2-1-23 0,-2 3-95 0,-4 1 55 15,-1 1 17-15,-4-1-167 0,-4 5 96 0,-2 4 47 16,0 0 24-16,-16 3-224 0,-2 2 109 0,-9 5 11 16,-1-5-22-16,-2 1 29 0,-4-3 29 0,6-7-17 15,-7 1 76-15,3-5 0 16,2 0-33-16,3-4 0 0,4-5 188 0,3 1-91 15,3-2-43-15,8-2 363 0,1-2-189 0,4-1-66 16,2-1-57-16,2 3 231 0,0-1-139 0,12 0-66 16,8-2 15-16,5 1-41 0,3 1 9 0,4-2-48 15,3 0-10-15,3 0 9 0,-2 0 1 0,2 0 0 16,-5 0-91-16,1 0 41 0,-2 0 25 16,-4-2-356-16,0 1 188 0,-8 1 51 0,1-2 64 0,-1 2-593 15,-6 0 302-15,0 0 152 0,-3 0-381 0</inkml:trace>
  <inkml:trace contextRef="#ctx0" brushRef="#br0" timeOffset="95104.42">18535 14047 840 0,'0'1'0'0,"0"-1"0"0,1 4 0 0,3-4 0 0,1 2 0 0,3-2 276 0,2 0-125 0,3 0-60 0,0 3 349 16,2-2-203-16,-1 4-103 0,0 0-42 0,-1 3-2 15,-1 3-29-15,-3 0 1 0,0 4-226 0,-4 0 98 16,-4 2 58-16,-1-1 16 0,0 2-188 0,-4 0 106 16,-11 3 54-16,-2-3 26 0,-1-6-119 0,-5 3 58 15,0-3-30-15,5-5 115 0,-5 1-62 0,4-5 2 16,1 1-24-16,2 0 361 0,7-4-145 0,2 0-85 16,1 0 307-16,2 0-176 0,2 0-78 0,2 0-53 15,0 0 11-15,0 0-28 16,10 0 0-16,5 0-27 0,6-3-165 0,5 0 79 15,-1-2 43-15,0-3-151 0,3 2 98 0,1-1 47 16,1-3 33-16,0-1-613 0,0 6 235 0,-2-5 165 16,-2 1-439-16</inkml:trace>
  <inkml:trace contextRef="#ctx0" brushRef="#br0" timeOffset="95263">18983 13713 1657 0,'0'-8'0'0,"0"6"0"0,0 2 0 0,0 0 0 0,0 0 0 0,0 0 0 0,0 0 233 0,0 0-92 0,2 0-58 0,4 0-67 15,1 4 17-15,1 4-1 0,1 1-437 0,1 4 227 16,-1 1 101-16</inkml:trace>
  <inkml:trace contextRef="#ctx0" brushRef="#br0" timeOffset="95387.67">19064 13963 1677 0,'-13'7'0'0,"5"-2"0"0,3 3 0 0,-4-4 0 0,1-3 0 0,-2-1 0 0,5 0 0 0,1 0 0 0,0 0 559 0,4 0-263 15,-1 0-132-15,1 0-347 0,0 0 108 0,0 0 61 16,0 7 20-16</inkml:trace>
  <inkml:trace contextRef="#ctx0" brushRef="#br0" timeOffset="96211.23">19455 13608 1106 0,'-8'-6'0'0,"4"4"0"0,1 0 0 0,3 0 0 0,-2 2 0 0,2 0 0 0,0 0 0 0,3 0 0 0,15 0 249 0,8 0-113 0,2-1-51 0,6-1-26 15,7 0 59-15,0 0-43 0,-7 2-12 0,6 0-9 16,-5 0-77-16,-1 0 29 0,-4 0-1 0,-7 2 1 16,2 2-7-16,-7 1 33 0,-3 3-67 0,-4-2 34 15,-3-1 0-15,-3 2 42 0,-3 2-88 0,-2 6 34 16,-4 0-9-16,-10 6 0 16,-9 4 139-16,-2 3-49 0,-8 8-31 0,-1-1 0 15,-2 5 23-15,3-3-1 0,-3 1-24 0,8-8-5 16,-6 8 10-16,4-9-12 0,5-4 25 0,1 1-20 15,3-3 7-15,3-6 1 0,2 0 25 0,3-4 0 16,6-4-33-16,2-2-1 0,2-2 54 0,1-1-19 16,2 1-8-16,0 1-26 0,6-1-40 0,9 2 39 15,6 2 1-15,-1-2 22 0,8 1-22 0,0-2 0 16,3 0 0-16,-3 0-29 0,4 0 0 16,-8-2 37-16,6 1-173 0,-7-1 79 15,-1 1 27-15,-1-1 24 0,-4-2-370 0,-8 3 180 16,2-4 68-16,-2 0 54 0,-6 2-391 0,-1-3 214 15,0 0 107-15,-2 0-317 0,0 0 216 0,0 0 105 16</inkml:trace>
  <inkml:trace contextRef="#ctx0" brushRef="#br0" timeOffset="96381.6">19501 13942 1147 0,'-7'-9'0'0,"2"2"0"0,5 2 0 0,0 2 0 0,0-2 0 0,0 0 0 0,2 1 232 0,8 1-99 0,8 0-51 0,5 3-24 15,-2 0 275-15,0 0-142 0,8 6-84 0,-3 3-36 16,2 1 41-16,1 0-39 0,-2 1-1 0,3-2-382 16,-2-2 166-16,2-1 89 0,-1 0-537 0,-1-1 307 15,0-2 152-15</inkml:trace>
  <inkml:trace contextRef="#ctx0" brushRef="#br0" timeOffset="96547.7">20155 13822 855 0,'0'-2'0'0,"0"0"0"0,3 0 0 0,2 1 0 0,1-1 0 15,1-1 0-15,0 2 554 0,3-1-260 0,3 0-123 0,1-1 224 0,0 2-182 0,-1-2-89 16,4 2-256-16,1-2 82 0,-4 0 50 0,2 1 12 16,-2 2-571-16,-1 0 295 15,1 0 149-15,-5 0 74 0,-2 8-369 0</inkml:trace>
  <inkml:trace contextRef="#ctx0" brushRef="#br0" timeOffset="96720.76">20200 14004 2308 0,'-22'11'0'0,"7"-4"0"0,-2 3 0 0,2-4 0 0,2-3 0 0,5 1 0 0,3-2 0 0,1-1 0 0,2-1 0 0,2 0 0 0,0 2 317 0,0-2-142 15,9 0-71-15,6 2 140 0,4-2-97 0,0 0-61 16,3 0-256-16,1 0 102 0,5 0 50 0,-1 0 26 15,1-2-528-15,0-1 272 0,-1 1 141 0,-2 0 70 16,-2 2-354-16,0 0 92 0</inkml:trace>
  <inkml:trace contextRef="#ctx0" brushRef="#br0" timeOffset="96939.17">20634 13915 1866 0,'0'3'0'0,"0"-2"0"0,2 1 0 0,2-2 0 0,1 0 0 0,3 0 0 0,5 2 0 0,3 0 0 0,6-1 612 0,2 2-290 16,6 1-145-16,2-1-72 0,2 1 141 0,3 0-98 15,0-1-62-15,0 3-73 0,-1-2 19 0,-3-1 1 16,-1 2-239-16,-5-4 128 16,-1 1 51-16,-6-2 30 0,-1 2-274 0,-8-2 152 0,-1 0 76 0,-6 0 46 15,-1 0-532-15,-1 0 248 16,-2 0 124-16,0 0-396 0,-2 0 260 0</inkml:trace>
  <inkml:trace contextRef="#ctx0" brushRef="#br0" timeOffset="97680.48">21599 13671 761 0,'-12'-7'0'0,"1"3"0"0,2 2 0 15,6 1 0-15,-1-2 0 0,2 3 0 0,1 0 121 0,1-2-43 0,0 2-23 0,7 0 173 0,16 0-97 16,3 0-41-16,11 0-33 0,8 0 113 0,15-2-69 16,2 2-34-16,7-7 0 15,7-2 194-15,13-4-119 0,-1 0-55 0,2-2 114 16,6-1-84-16,1 0-42 0,-12 1 21 0,18-2-36 15,-15 0 0-15,-10 9-27 0,-2-1-67 0,-3 4 33 16,-12 0 8-16,-1 2 26 0,-7 1-180 0,-12 2 90 16,-1 0 45-16,-8 0 22 0,-6 0-81 0,-6 0 7 15,-4 0 39-15,-6 0-112 0,-4 2 64 0,-2-2-2 16,-3 2-2-16,-1-2-33 0,0 0 39 0,-5 0 16 16,-10 0-89-16,-4 0 48 15,-7-2 35-15,-1 0 1 0,-5 2-360 0,-1 0 193 16,-12 0 98-16</inkml:trace>
  <inkml:trace contextRef="#ctx0" brushRef="#br0" timeOffset="98054.73">21640 13670 1331 0,'-21'13'0'0,"11"5"0"0,4 13 0 0,1 6 0 0,1 1 0 0,-2 3 0 0,3 2 0 0,1 0 0 0,0 10 155 0,2 0-61 0,0-2-31 0,0 3 32 16,0-4-31-16,0-6 8 0,0 7-16 0,2-15-1 15,2 3-22-15,-3-6 0 0,1-5-36 0,0-6 44 16,0-4-8-16,-2-5 0 16,0-3-65-16,0-5 32 0,0-3 1 0,0-2-80 0,-9 0 37 15,-5-2 34-15,-2-11-7 0,-2-5-172 16,0-4 82-16,-1-4 51 0,-4-3-49 0,0-7 45 15,2 7 3-15,0-1 0 0,2 4-21 0,2 7 13 16,3 2 8-16,0 6 23 0,5 8 122 0,0 1-61 16,-3 2-31-16,5 0 136 0,-1 13-69 0,3 7-42 15,-2 4-8-15,4 1 49 0,1 3-21 0,2-1-20 16,0 4 12-16,0-2-62 0,0-8 65 0,2 0-24 16,5-2-273-16,3-3 131 15,3-6 58-15,0-2 35 0,2-4-362 0,1-4 182 16</inkml:trace>
  <inkml:trace contextRef="#ctx0" brushRef="#br0" timeOffset="98240.04">21760 13893 1075 0,'3'0'0'0,"3"0"0"0,1 9 0 0,-3 8 0 0,-1 8 0 0,-1-1 0 0,0 5 132 0,1 4-50 0,-1 3-24 16,-2 3 275-16,0 1-155 0,0-1-72 0,2-2-37 15,-1-3 9-15,5 1-23 0,-1-9 8 0,3 3-335 16,2-9 152-16,-1-2 76 0,0-4 39 0,-2-5-446 16,3-3 242-16,-3-6 56 0</inkml:trace>
  <inkml:trace contextRef="#ctx0" brushRef="#br0" timeOffset="98388.65">21882 14159 1146 0,'2'-7'0'0,"0"6"0"0,-1-2 0 0,1 1 0 0,0 2 0 0,0 0 0 0,1 0 0 0,5 0 423 0,2 0-199 16,1 0-96-16,1 0-48 0,4 0 53 0,0 0-51 16,4 0-16-16,1 0-254 0,-1 0 110 0,4-1 56 15,-5-5 27-15,3-1-521 0,-1-3 283 0,-2-1 128 16</inkml:trace>
  <inkml:trace contextRef="#ctx0" brushRef="#br0" timeOffset="98590.11">22137 13959 874 0,'-10'-8'0'0,"8"7"0"0,0-2 0 0,2 3 0 0,0 0 0 0,2 0 0 0,10 0 0 0,4 0 298 0,4 4-133 0,1 4-58 16,2 1 161-16,0 2-118 0,-2 3-59 0,-1 1-29 15,-6-1 66-15,0 2-39 0,-2 3-33 0,-5 0-17 16,-5 0-6-16,-2-1 0 16,0 6 0-16,-9-5-59 0,-12 5 25 0,-2-3 0 15,0-2-127-15,-4 0 80 0,-3-3 40 0,7-3 9 16,-7-1-378-16,11-6 186 0,1-1 57 0,6-5 58 15,3 0-277-15,5 0 152 0,4-5 88 0,2-12-83 16,14-6 81-16</inkml:trace>
  <inkml:trace contextRef="#ctx0" brushRef="#br0" timeOffset="98773.62">22447 13868 564 0,'4'-7'0'0,"-4"5"0"0,0 2 0 0,0 2 0 0,-11 12 0 0,-5 4 0 0,2 4 473 16,-4 3-225-16,6 3-107 0,-2 2 314 0,3 2-211 15,4-2-106-15,5-3-44 0,0 6 125 0,2-5-94 16,0 1-45-16,11-4-24 0,3-1-129 0,4-6 61 16,6 3 18-16,-4-6-349 0,5-4 188 0,-6-1 94 15,1-6 47-15,1-1-193 0,-2-3 53 0,0 0 83 16,-2-4-492-16,-1-9 265 16,-2-5 132-16</inkml:trace>
  <inkml:trace contextRef="#ctx0" brushRef="#br0" timeOffset="99035.93">22539 13703 784 0,'2'-11'0'0,"3"4"0"0,4 1 0 0,3 0 0 0,1-2 0 0,4 5 0 0,2-1 227 0,1 3-101 0,5 1-47 0,-5 0 63 16,3 0-54-16,-2 5-28 0,-5 6 8 0,2 2-125 16,-7 4 45-16,-5 2 22 15,-4 4-70-15,-2 1 47 0,0-4 31 0,-12 7-8 16,-3-4-32-16,-2-1 27 0,-1-3-10 0,2-4 35 15,0 0 86-15,0-6-73 0,7-2 0 0,-1 0-30 16,5-4 248-16,1 0-115 0,2-3-39 0,2 0 53 16,0 0-64-16,2 0-32 0,10 0-68 0,8-3 37 15,-1 0 8-15,8-5-9 0,-2 1-143 0,2-1 71 16,-3 0 37-16,-3 4-1 0,-1 1-435 16,1 1 187-16,-4 2 128 0,-4 0-4 15</inkml:trace>
  <inkml:trace contextRef="#ctx0" brushRef="#br0" timeOffset="99187.25">22764 14076 905 0,'-16'3'0'0,"4"1"0"0,5 0 0 0,1-4 0 0,1 0 0 0,3 0 0 0,2 0 357 0,0 0-161 0,9 0-82 16,14 0 111-16,0 0-97 0,6-3-39 0,1 2-32 16,0-3-45-16,0 2-1 15,0-2 22-15,-2 2 0 0,-3 1-368 0,-1-3 180 16,-4 2 94-16,0 1-514 0</inkml:trace>
  <inkml:trace contextRef="#ctx0" brushRef="#br0" timeOffset="99348.84">23049 13843 1430 0,'-3'0'0'0,"1"0"0"0,0 0 0 0,0 0 0 0,2 0 0 0,0 0 0 0,0 1 0 0,2 5 237 0,5 1-105 0,5 4-50 16,-1-2 80-16,-2 4-65 0,5-1-32 0,-1 4 8 15,-1-1-165-15,-2-1 62 0,1-1 31 0,3 1-478 16,-3-2 255-16,1-1 135 0,-5-4 56 0</inkml:trace>
  <inkml:trace contextRef="#ctx0" brushRef="#br0" timeOffset="99538.18">23265 13795 1049 0,'3'0'0'0,"-1"0"0"0,-2 0 0 0,0 12 0 0,0 3 0 0,0 7 0 0,-5 5 0 0,-2 10 399 0,-2 2-183 16,-5 7-92-16,1 2-37 0,-1 2 154 0,0 5-105 16,0 0-51-16,-2-1-28 0,3-1-1 0,0-2-15 15,0 0-230-15,2-5 110 0,1-2 57 0,3-10 27 16,1-2-396-16,4-5 220 16,1-4 70-16,1-6 62 0,0-8-494 0,0-3 250 15</inkml:trace>
  <inkml:trace contextRef="#ctx0" brushRef="#br0" timeOffset="99808.11">23367 13839 935 0,'20'-17'0'0,"1"4"0"0,0 2 0 0,-2 4 0 0,0 2 0 0,0 1 154 0,-3 2-61 0,0 2-30 15,-2 0 180-15,2 0-97 0,-5 8-61 0,0 1-26 16,-3 4-27-16,-4 0 1 0,-3 3 8 0,-1-2-8 15,0 4-103-15,-13 2 52 0,-4-3 25 0,2-6 10 16,-3 3 24-16,-2-5-8 0,6 0 0 0,-2-3 59 16,7-3-32-16,2 0 0 0,-1-3 188 0,6 2-112 15,0-2-52-15,2 0-25 0,0 0 146 16,0 0-86-16,9 0-35 0,9 0-29 16,1 0-4-16,4 0-18 0,0 0 0 0,2 0-315 15,-1 0 165-15,1 0 71 0,2 0 40 0,0 0-760 16,-3 0 349-16</inkml:trace>
  <inkml:trace contextRef="#ctx0" brushRef="#br0" timeOffset="100674.21">24494 13538 994 0,'0'-9'0'0,"0"5"0"0,0 2 0 0,0 0 0 0,0 0 0 0,0 2 0 0,7 0 0 0,9 0 173 0,6 0-71 0,7 4-26 15,8-4 246-15,2 0-145 0,7 0-72 0,2 0-36 16,5-2 137-16,-10-7-78 0,10 3-52 0,-16 0-22 15,2 1-7-15,-4 0-15 0,-3 0 1 0,-8 4 8 16,-2-1-66-16,-3 0 29 0,-4 2-288 0,-5 0 158 16,-3 0 79-16,-4 0 49 0,0 0-528 0,-3 0 254 15,0 0 83-15,-4 0 78 16,-12 0-213-16,0 0 137 0,-5 2 82 0,1 0 36 16,-1-2-123-16,0 0 83 0,1 0 109 0,1-2 0 15,0-2 0-15,2 1 0 0,0-1 0 0,4 1 0 16,1 3 0-16,2 0 0 0,0 0 201 0,3 0-95 15,1 8-68-15,2 6-34 0,1 4 465 0,2 7-226 16,1 3-83-16,0 6-64 0,0 8 221 0,0 0-143 16,0-5-62-16,0 15 109 0,-1-5-95 0,-3-1-46 15,2-2-24-15,-1 1-33 0,1-8 18 0,2 2-9 16,0-1-211-16,0-4 106 16,0 0 53-16,0-8 26 0,0-5-396 0,0-5 206 15,0-6 49-15,3-7-473 0,3-3 288 0</inkml:trace>
  <inkml:trace contextRef="#ctx0" brushRef="#br0" timeOffset="100820.82">24846 13876 1313 0,'0'-7'0'0,"0"2"0"0,0 4 0 0,0-1 0 0,3 2 0 0,3 0 0 0,1 0 0 0,5 0 207 0,1 0-88 0,0 8-42 0,0 0 85 16,3 2-56-16,2 1-41 15,-2 1-132-15,5-1 49 0,-2-2 26 0,2 0 0 16,1-6 33-16,0-1-8 0</inkml:trace>
  <inkml:trace contextRef="#ctx0" brushRef="#br0" timeOffset="100992.36">25376 13389 1066 0,'8'-16'0'0,"-1"8"0"0,0 3 0 0,-3 3 0 0,-3 2 0 0,1 0 0 0,-2 3 299 16,0 13-125-16,-11 7-75 0,-4 0 184 0,-6 11-126 15,-1 2-62-15,1 0-23 0,-6 10-37 0,5-2-2 16,2-3 0-16,0-1-1 0,6-8-293 0,0 1 155 16,5-1 65-16,6-3-520 0,3-12 298 0</inkml:trace>
  <inkml:trace contextRef="#ctx0" brushRef="#br0" timeOffset="101147.95">25299 13726 848 0,'0'0'0'0,"3"0"0"0,-1 1 0 0,0 5 0 0,0 1 0 0,-2 6 256 0,1 2-116 0,1 3-53 16,0 5 281-16,-2 4-168 0,0-2-84 0,0 4-33 16,0 0-11-16,0 2-1 0,0-2-38 0,0-2 0 15,0-4-124-15,2-2 70 0,0 0 23 0,3-5-429 16,1-7 230-16,-1-2 115 0,5-7 57 16</inkml:trace>
  <inkml:trace contextRef="#ctx0" brushRef="#br0" timeOffset="101556.16">25492 13630 1276 0,'3'-9'0'0,"3"7"0"0,-1-1 0 0,-1 3 0 0,-2 0 0 0,-2 13 0 0,0 3 0 0,0 3 0 0,0 3 344 0,-4 1-156 0,-1 1-77 0,3-1-40 16,0-2-94-16,2-1 36 0,0-2-9 0,0-10-152 15,0 5 90-15,0-9 45 0,0-1-451 0,2-3 250 16,0 0 117-16,1-3 61 0,-1-11-432 0,0-3 217 15,-2-4 117-15,0-2 63 0,0-7 71 0,-4 2 0 16,-1-6 0-16,-1 1 0 0,1-5 0 0,-2-3 0 16,6 5 0-16,1-2 0 0,0 2 0 0,0 7 0 15,1 7 121-15,10 1-77 0,-1 3 13 0,8 5-35 16,0 2 48-16,3 1 204 16,0 3-90-16,-1 1-80 0,3 3 62 0,-4 1-67 15,-3-2-33-15,2 2 0 0,-7 0 50 0,-1 2-45 16,-1 0-1-16,-2 0 6 0,-3 0-22 0,-1 0 1 15,-1 0 115-15,0 0-73 0,0 0-32 0,0 6 0 16,0 5 112-16,-1 3-71 0,2 1-29 0,-1 3-8 16,1 8 59-16,-1-1-47 0,0 5-25 15,2 2-50-15,-1 0 7 0,1 4 20 0,-1 0-1 0,2-2-294 16,-1 2 147-16,0 2 74 16,-3-4 45-16,-1 2-237 0,0-2 87 0,0-2 77 15,0-1-495-15,-9-4 265 0,1-7 125 0,-3-5 75 16</inkml:trace>
  <inkml:trace contextRef="#ctx0" brushRef="#br0" timeOffset="101721.75">25600 13654 1604 0,'4'-4'0'0,"-3"4"0"0,4 0 0 0,-3 0 0 0,0 7 0 0,-2 9 0 0,0 7 0 0,0 3 0 0,-4 4 0 0,-8 9 237 0,1-1-102 0,-2-4 65 0,-4 8-88 16,3-7-40-16,-2 0 1 0,1-1-138 0,0-3 50 15,4-7 31-15,-2 1-7 0,2-5-442 0,2-5 233 16,4-6 116-16,-1-5 59 0</inkml:trace>
  <inkml:trace contextRef="#ctx0" brushRef="#br0" timeOffset="101871.28">25627 13908 1367 0,'9'4'0'0,"6"9"0"0,-4-2 0 0,-3 0 0 0,-2 1 0 0,-3 1 0 0,1 2 0 0,-3-1 0 0,2 1 319 0,-1 1-143 0,1-1-72 16,1-2-238-16,-1-3 91 0,6-1 34 0,-4-1 21 16,4-5-233-16,2-2 127 0,2-1 64 0,-1 0 39 15</inkml:trace>
  <inkml:trace contextRef="#ctx0" brushRef="#br0" timeOffset="102031.1">25920 13709 1463 0,'2'-2'0'0,"2"2"0"0,-1 0 0 0,-1 0 0 0,0 0 0 0,0 4 0 0,-2 3 0 0,3 2 201 16,-1 3-83-16,0 1-43 0,-1-1-124 0,2 3 49 15,-1-3-7-15,-1 4 39 16,2-3-467-16,1-4 228 0,-1 1 114 0,1-3 63 16,1-7-323-16,-1 0 169 0</inkml:trace>
  <inkml:trace contextRef="#ctx0" brushRef="#br0" timeOffset="102282.4">26066 13251 1198 0,'3'0'0'0,"4"0"0"0,2 3 0 0,-2 18 0 0,-3 0 0 0,0 7 0 0,-2 8 262 16,-1 13-119-16,-1 4-55 0,0 15 356 0,0 0-206 15,3 4-103-15,-3-10 49 0,2 19-80 0,0-12-36 16,-1-4 0-16,-1 2-69 0,0-11 9 0,0 4 25 15,0-6-135-15,0-2 68 0,-3-6 33 0,-3-10 0 16,0-9-96-16,-1-2 60 0,3-9 35 0,-1-5 1 16,-3-7-175-16,-4-1 89 0,0-3-7 0,-4 0 41 15,0-6 56-15,-8-9 1 16,4 0-44-16,0-5-18 0,3 1 27 0,-3-8 6 16,8 1-460-16,4-2 226 0,3 1 113 0</inkml:trace>
  <inkml:trace contextRef="#ctx0" brushRef="#br0" timeOffset="102431">26513 14387 1282 0,'2'-1'0'0,"-2"-2"0"0,0 3 0 0,0 0 0 0,0 6 0 0,0-1 0 0,0 1 0 0,0-6-187 16</inkml:trace>
  <inkml:trace contextRef="#ctx0" brushRef="#br0" timeOffset="107462.36">27621 13612 772 0,'-7'-17'0'0,"-1"1"0"0,4 9 0 0,3 1 0 0,1 5 0 0,-2-3 0 0,2 2 0 0,0 0 0 0,0 0 96 0,0 2-33 0,0 0 63 0,0 13-47 15,0 8-15-15,0 11-9 0,0 9 84 0,0 2-54 16,0 4-26-16,-5 3 1 0,-1 1 19 0,-1 0-46 16,1 0 0-16,3-2-41 0,1-1 1 0,2-2 40 15,0-7 8-15,0 3-179 0,0-5 86 0,0-5 42 16,0-3-300-16,0-8 157 0,2-3 50 0,0-5 50 15,-2-6-255-15,1-3 138 0,-1-4 69 16</inkml:trace>
  <inkml:trace contextRef="#ctx0" brushRef="#br0" timeOffset="107729.33">27514 13574 871 0,'0'-23'0'0,"0"6"0"0,2 6 0 0,1 0 0 0,6 3 0 0,0 1 0 0,4 1 0 0,6 0 297 15,6 5-132-15,4 1-67 0,3 0 186 0,2 0-118 16,0 7-71-16,8 10-31 16,-10 0 0-16,5 8 1 0,-13-3-32 0,0 6 8 15,-1 4-9-15,-9 1 1 0,-2 3 0 0,-6 8-169 16,-4-3 84-16,-2-4 51 0,-8 11 13 0,-8-6-29 16,-3 0 7-16,-6-2-1 0,-1-5-45 0,-1-5 34 15,-1 0-10-15,-1-4 1 0,3-3 28 0,-4-4 0 16,1-4-4-16,4-6 3 0,-3-1-110 0,9-7 53 15,1-1 26-15,1 0-264 0,7 0 132 16,2 0 62-16,8-4 29 0,0-6-118 16,3-2 80-16</inkml:trace>
  <inkml:trace contextRef="#ctx0" brushRef="#br0" timeOffset="107955.26">27929 13979 780 0,'20'0'0'0,"-2"0"0"0,1 1 0 0,-3 6 0 0,2 1 0 0,-4-2 129 15,0 7-53-15,-1-1-22 0,-1 3 202 0,-2 2-111 0,-2 2-57 0,-3 2-19 16,-2 1 42-16,1 4-39 0,-4-3 0 0,0 2-94 16,-9-3 27-16,-2-2 9 15,-6 1 19-15,1-8-109 0,-3 3 55 0,1-5 26 16,-3-4 1-16,0-1-46 0,1-6 31 0,0 0-32 16,3 0-185-16,2 0 84 0,2-6 66 0,7-3-8 15,1-6-161-15,5 3 107 0,0-8 52 16,3 1-171-16,11-2 112 15</inkml:trace>
  <inkml:trace contextRef="#ctx0" brushRef="#br0" timeOffset="108100.43">28128 13998 1058 0,'7'-3'0'0,"-2"1"0"0,-3 2 0 0,-2 2 0 0,0 9 0 0,-7 4 0 0,-10 5 0 0,7 3 0 0,-4 2 435 16,5 2-201-16,-3 0-100 0,7-2 146 0,1 4-127 15,4-8-60-15,0 4-31 0,0-3-7 0,5-3 0 16,9-1-14-16,6 1-8 0,-2-6-168 0,3-2 84 15,2-1 42-15,-3-6-375 0,2-3 217 0,1-1 96 16,-3 0 52-16,1 0-610 16,-3-7 299-16</inkml:trace>
  <inkml:trace contextRef="#ctx0" brushRef="#br0" timeOffset="108253.22">28307 14057 885 0,'-6'0'0'0,"2"0"0"0,3 0 0 0,1 0 0 0,0 1 0 0,0 5 0 0,0 3 332 0,1 1-149 0,4-2-67 16,5 4 55-16,-1 0-70 0,2 1-33 16,-1-2-1-16,2 2-172 0,-3 3 78 0,2-4 25 15,1-1 0-15,-1 0-438 0,3-2 237 0</inkml:trace>
  <inkml:trace contextRef="#ctx0" brushRef="#br0" timeOffset="108435.74">28518 13970 646 0,'0'-2'0'0,"0"2"0"0,0 2 0 0,0 11 0 0,-5 5 0 0,-6 10 477 0,-6 6-223 0,0 1-102 0,-5 13-63 15,-1 1 283-15,-6 11-169 0,2-4-85 0,1 1 30 16,6-4-50-16,-9 13-36 0,6-7-1 0,2 3-69 16,3 0 20-16,3-7 8 0,2 3-406 0,1-5 209 15,5-16 105-15,1-1 53 0,3-11-582 0,3-8 295 16,0-6 75-16</inkml:trace>
  <inkml:trace contextRef="#ctx0" brushRef="#br0" timeOffset="108577.36">28726 13829 960 0,'3'-20'0'0,"2"12"0"0,2 5 0 0,-4 2 0 0,-1-1 0 0,-1 2 0 0,-1 0 152 0,0 6-60 0,0 11-29 15,0 1-429-15</inkml:trace>
  <inkml:trace contextRef="#ctx0" brushRef="#br0" timeOffset="108716.98">28845 14213 2220 0,'-11'0'0'0,"6"0"0"0,2 3 0 0,1-1 0 0,-2 0 0 0,0-1 0 0,1 2 0 0,0-3 0 0,0 0 221 0,3 0-94 0,0 0-39 16,0-4-467-16,0-1 206 0</inkml:trace>
  <inkml:trace contextRef="#ctx0" brushRef="#br0" timeOffset="110526.52">8242 12160 835 0,'-6'0'0'0,"2"0"0"0,1 2 0 0,1-2 0 0,0 0 0 0,-2 0 0 0,1 0 0 0,-1 0 0 0,2 0 119 16,-1 0-43-16,0 0-22 0,3 0 131 15,-2 0-67-15,2 0-47 0,0 0 0 0,-1 0 35 16,1 0-36-16,0 0 0 0,0 0-1 0,0 0-9 16,0 0-27-16,0 0 25 0,0 0-1 15,0 0-24-15,0 0 8 0,0 0-8 0,0 0-1 16,0 0 42-16,0 0-41 0,0 0 0 0,0 0 7 0,0 0-7 0,0 0 9 16,0 0-10-16,0 0 12 15,0 0-11-15,0 0 8 0,0 0-9 0,0 0 1 0,0 0 37 16,0 0-37-16,0 0 0 15,0 0-6-15,0 0 6 0,0 0 0 16,1 0-1-16,7 0 29 0,3-2-28 0,0 2 8 16,3 0-8-16,0 0-3 0,6 0 3 0,1 0 0 0,4 0 0 15,4 0 34-15,2 0-34 0,3-3 0 0,8 2 0 0,-1-2 57 16,1-2-28-16,-5 1 8 0,13 1 27 0,-5 1-32 16,-2-1 22-16,-2 2-28 0,2 1 121 0,-6 0-180 15,10 0 0-15,-2 0 0 16,4 0 0-16,3 0 0 0,1 0 0 15,4 0 0-15,-1 0 0 0,10-2 0 0,-13-2 0 16,10-5 0-16,-11 4 0 0,5-1 0 0,-3 1 0 16,1 0 0-16,-3 4 0 0,-5 1 0 0,-2 0 0 15,-7 0 0-15,3 3 0 0,-3 3 0 16,-3 1 0-16,0-3 0 0,-3 2 0 0,0-2 0 16,-4 0 0-16,-2-4 0 0,0 0 0 0,-3 0 0 15,0 0 0-15,-2 0 0 0,0-3 0 0,-1 0 0 0,-4-3 0 16,-1 2 0-16,-2 2 0 0,-4-1 0 0,1 1 0 0,-2 0 0 15,-5 2 0 1,1 0 0-16,-2 0-192 0,-1 0 88 0,1 0 47 16,-2 0 24-16,0 0-373 0,0 0 186 0,0 0 85 15,0 0-184-15,0 0 143 0,0 0 72 0,0 0-505 16,0 0 289-16,0-2 135 0,0 1 80 0,2-9-403 16</inkml:trace>
  <inkml:trace contextRef="#ctx0" brushRef="#br0" timeOffset="110762.65">10282 11814 1307 0,'2'-4'0'0,"0"4"0"0,-1 0 0 0,7 0 0 0,0 0 0 0,1 0 124 0,4 0-45 0,4 4-23 0,6 8 307 16,-1-1-165-16,4 1-74 0,1 4-50 0,1 1 126 16,0 0-84-16,0-1-31 0,1 5-26 15,-4-4 8-15,0 0-34 0,-8-4-1 0,1 4 30 16,-2-2-1-16,-7 2-29 0,-4-2 49 0,-3 2-9 15,-2 1-39-15,-3 1 67 16,-16 2-33-16,-5 1-1 0,-6 3-372 16,-8 4 312-16,-2-1 27 0,-3 1-1 0,-9 6-284 0,0-3 129 0,1 1 78 0,-17 6 16 15,8-3-778-15,3 0 388 0,11-10 192 16</inkml:trace>
  <inkml:trace contextRef="#ctx0" brushRef="#br0" timeOffset="111300.42">8919 10447 772 0,'0'-24'0'0,"0"6"0"0,0 3 0 0,0 4 0 0,0 4 0 0,0 2 0 0,0 0 98 0,0 4 159 0,0 1-112 16,0 0-48-16,0 13-36 0,0 13 103 0,0 6-66 0,0 11-33 16,0 2 1-16,0 8 68 0,0 11-54 15,0-3-24-15,0 8 119 0,0 6-70 0,2 14-37 0,-1-8 9 16,-1 28 32-16,0 17-38 0,0 2 0 16,0 6-38-16,0 8 163 0,0 10-74 15,-1 6-48-15,-1-4 0 0,2-4 12 0,0-4-26 16,0-9-1-16,0-24-38 0,0 3-9 15,0-8 20-15,0-7-39 0,0-9 0 0,2-16 40 16,-2-11 8-16,0 1-8 0,0-10-95 0,0-9 52 16,0-15 21-16,0-2-88 0,0-9 54 0,-7-8-1 15,2-2-1-15,-3-6-262 0,1-1 138 0,-3-4-238 16,2 0 169-16,-6-2 97 0,4-9 44 0,-3-8 22 0,4-3-315 16,-2-5 168-16,1-5 77 0,3-7-312 15,3-4 202-15,-2-8 101 0</inkml:trace>
  <inkml:trace contextRef="#ctx0" brushRef="#br0" timeOffset="111520.86">8925 10480 1042 0,'-3'-14'0'0,"2"10"0"0,1 2 0 0,0 2 0 0,-2 0 0 0,0 0 197 0,-5 0-82 0,2 2-41 0,-4 11 48 0,-7 8-44 16,0 6-15-16,-5 3-8 0,-2 7-43 0,3-2 0 15,-1 5 20-15,7-8 1 0,-2 1-264 0,3-5 127 16,5-6 69-16,3-2-458 0,1-9 241 0</inkml:trace>
  <inkml:trace contextRef="#ctx0" brushRef="#br0" timeOffset="111687.42">8974 10315 1436 0,'7'8'0'0,"2"5"0"0,5-3 0 0,4 1 0 0,4-4 0 0,0 1 0 0,8 1 0 0,1 0 243 0,2 1-105 0,-1-2-53 0,5 5-26 16,-2-2 119-16,1 3-77 0,-3 2-34 0,-3 2-370 15,0 3 168-15,-3 4 83 16,-1-1 51-16,-1 5-648 0</inkml:trace>
  <inkml:trace contextRef="#ctx0" brushRef="#br0" timeOffset="112338.29">8987 11240 420 0,'-3'-6'0'0,"0"0"0"0,1 3 0 0,-3-1 0 0,4-3 0 0,-3 4 0 0,2-1 0 0,0 2 159 0,2 1-63 15,0-1-31-15,0 0 151 0,0 0-84 0,0 0-54 16,0 0-22-16,4 1 117 0,6-1-70 0,1-3-35 0,3 2 8 16,2-1 97-16,2 1-71 0,3-1-34 0,4 0 53 15,-1 1-45-15,-4 0-13 0,10 2-8 0,-3-2 119 16,-1 3-70-16,1 0-36 0,-3 0 124 16,6 4-83-16,-3 8-38 0,-2 0-1 0,2 4 44 15,-3 3-41-15,3 2 8 16,-1 1-48-16,-1 3 75 0,-2 0-38 0,4 2 1 15,-3 1-20-15,3 2-10 0,1 4-9 0,-3 0-6 16,0 0 7-16,-2 2 0 0,0 3 0 0,-7-4-34 16,3 14 9-16,-3-4-1 0,-5 4 187 0,-4 3-194 15,-1 9 0-15,-3-7 0 0,0 7 0 0,-3-5 0 16,0-4 0-16,0-6 0 0,0-7 0 0,0-9 0 16,0 0 0-16,0-10 0 0,0-6 0 0,-3-5 0 15,3-3 0-15,0-6 0 0,0 0 0 16,-2 0 0-16,1 0 0 0,1-12 0 0,0-1 0 15,0-3-181-15,0 1 143 0,0 1-889 0,8 3 446 16</inkml:trace>
  <inkml:trace contextRef="#ctx0" brushRef="#br0" timeOffset="112774.71">10873 12272 1285 0,'-10'-10'0'0,"8"9"0"0,2-1 0 0,0 0 0 0,0 0 0 0,2-1 0 0,3-2 0 0,6 4 0 0,3-1 317 0,0 1-146 16,5 1-69-16,1 0 125 0,3 0-96 0,-2 9-50 0,-3 4-16 15,3 6-4-15,-3 1-29 16,-6 3 1-16,-3 1 0 0,-2 2-25 0,-5-1 8 15,-2 7 17-15,0-4-41 0,-9 2 0 16,-5-4 41-16,-5 0 0 0,-1-3-60 0,-3-4 26 0,-2-4 8 16,1-2-145-16,0-5 62 0,3-5 43 0,-2 0 5 15,5-3-321-15,1 0 165 0,6 0 81 16,1 0 22-16,4-8-323 0,6-5 178 0,0-6 100 0</inkml:trace>
  <inkml:trace contextRef="#ctx0" brushRef="#br0" timeOffset="112955.67">11242 12154 2103 0,'1'-6'0'0,"1"5"0"0,-2 1 0 0,0 0 0 0,0 0 0 0,-5 0 0 0,-11 7 0 0,2 10 0 0,-4 3 0 0,0 7 307 16,-1 2-137-16,5 4-60 0,-2 2 426 0,7 0-252 16,3 0-125-16,6-2-63 0,0 0 58 0,2-4 22 15,11 0-176-15,6-3 0 16,8-2 0-16,1-6 0 0,6-5 0 0,3-2-652 15,6-5 365-15,-3-4 160 0,3-2-986 0</inkml:trace>
  <inkml:trace contextRef="#ctx0" brushRef="#br0" timeOffset="113430.48">8261 10057 729 0,'-9'-6'0'0,"9"6"0"0,0 0 0 0,0 15 0 0,1 0 141 0,7 2-55 16,-1 0-26-16,3-3 0 0,-1 1 176 0,0 3-106 15,4-1-49-15,-5 0 20 0,3-1-42 0,-1 0 9 16,-1 0-36-16,-1-2-177 0,0 2 89 16,-3-1 44-16,-1-1-131 0,0-4 96 0,-1 2 36 15,3-5 22-15,2-3-447 16,1-4 173-16</inkml:trace>
  <inkml:trace contextRef="#ctx0" brushRef="#br0" timeOffset="113605.1">8755 9814 1032 0,'5'-13'0'0,"3"5"0"0,-4 3 0 0,-2 3 0 0,-2 0 0 0,0 2 0 0,0 0 0 0,0 11 179 0,0 12-64 0,-6 11-46 15,-13 13 314-15,-8 12-175 0,-16 26-87 0,-11 7 139 16,-11 13-105-16,-24 31-66 15,-10 17-27-15,3 4-114 0,-4 6 43 0,4-4 21 16,18-18 8-16,-12 27-177 0,29-44 96 0,9 3 46 16,16-22-624-16</inkml:trace>
  <inkml:trace contextRef="#ctx0" brushRef="#br0" timeOffset="117029.98">29209 13583 1032 0,'-3'-8'0'0,"1"7"0"0,2-1 0 0,0 0 0 0,0 0 0 0,5 0 0 0,9 2 0 0,2 0 0 0,6 0 113 0,0 8-39 15,0 3 23-15,-4 4-31 0,-4 1-1 0,-2 3-24 16,-1 8-21-16,-4-4 13 0,-4 3 0 0,-3 0-1 15,0 5 14-15,-7-4-5 0,-7 4-8 0,-5 0 0 16,-1-1-19-16,-3-2 18 0,-1-1 1 16,6-6-47-16,-9-1 20 0,8-8-10 0,1-3 35 0,0-4-224 15,2-2 103-15,8-3 46 0,1 0-134 0,1-6 74 16,6-9 50-16,0-6-3 16,15-3-301-16,4-7 154 0</inkml:trace>
  <inkml:trace contextRef="#ctx0" brushRef="#br0" timeOffset="117211.5">29499 13500 756 0,'5'-18'0'0,"-2"8"0"0,-3 6 0 0,0 1 0 0,-5 3 0 0,-13 6 0 0,1 14 151 0,0 8-59 15,-1 4-21-15,-4 12 212 0,5-4-125 16,3 4-62-16,4-1-32 0,1-1 134 0,6-8-74 0,1 4-50 16,2-3-62-16,2-5 0 15,10-5 21-15,6-4 0 0,5-2-109 0,7-6 50 16,-1-1 29-16,4-6-303 0,-2-5 167 0,0-1 62 15,1 0 56-15,-2-1-486 0,-3-13 235 0,-5-1 111 16</inkml:trace>
  <inkml:trace contextRef="#ctx0" brushRef="#br0" timeOffset="117489.75">29595 13195 1040 0,'6'-19'0'0,"2"9"0"0,4 6 0 0,0 3 0 0,-2 1 0 0,-1 0 0 0,-3 0 0 0,2 0 0 0,1 7 84 0,-4 7-26 0,-2 0 8 0,-1 4 0 16,-2 0-33-16,0 7-1 0,0-3 1 0,-10 0-42 15,-2-3 29-15,-3 2-9 0,0-4-16 0,0-2 0 16,1-4 38-16,6-4-1 0,0 3 48 16,0-4-47-16,2-3-23 0,5-3 18 15,-1 2 27-15,2-2-30 0,0 2 0 0,0 0 26 16,3 0 6-16,9-2-27 0,1 2 16 0,4-2 2 15,1 0-7-15,6 0-8 0,-2 0-114 0,-2 0 56 16,0 0 25-16,0 0 1 0,-3 0-411 0,-2 0 204 16,-4 6 82-16,-1 1-399 0</inkml:trace>
  <inkml:trace contextRef="#ctx0" brushRef="#br0" timeOffset="117652.32">29626 13670 732 0,'-8'5'0'0,"3"5"0"0,1 1 0 0,3-2 0 0,1-1 0 0,0 1 84 0,1-1-25 16,11-1 0-16,5-1 233 0,8-1-134 0,-3-1-62 16,5 0 80-16,0-2-72 0,1 0-35 0,-7-2 7 15,3 1-248-15,1-1 102 0,-3 0 52 0,-4 0 25 16,-2 3-385-16,-6-3 205 0,1 1 95 0,-4-1-189 16</inkml:trace>
  <inkml:trace contextRef="#ctx0" brushRef="#br0" timeOffset="117822.86">29785 13565 529 0,'0'-4'0'0,"0"4"0"0,0 0 0 15,0 2 0-15,0 10 0 0,0 9 195 0,0 7-86 0,0 5-37 0,0 8 283 0,0-2-161 16,0 6-81-16,-2-5-32 0,-7 11 124 16,4-6-86-16,-4-3-44 0,7-5-153 15,2-2 55-15,0-7 36 0,0 1-8 0,2-9-315 16,5-4 171-16,3-4 86 0,3-6-205 15,1-6 94-15,-1 0 85 0</inkml:trace>
  <inkml:trace contextRef="#ctx0" brushRef="#br0" timeOffset="117969.07">29923 13608 1362 0,'6'-6'0'0,"4"6"0"0,4 0 0 0,-7 0 0 0,-3 7 0 0,5 3 0 0,-5 3 0 0,5 2 0 0,-4 0 0 0,5 2 128 0,-3 0-52 15,5 0-21-15,-1-4-262 0,5 1 120 0,0-2 60 16,1-4 38-16,3-3-502 0</inkml:trace>
  <inkml:trace contextRef="#ctx0" brushRef="#br0" timeOffset="118147.96">30231 13525 579 0,'-7'-6'0'0,"0"6"0"0,0 0 0 0,-4 19 0 0,-3 6 338 0,0 8-152 0,-2 3-69 0,-6 15-46 15,3-1 152-15,-10 11-96 0,2-2-46 0,0 1 194 16,0-5-113-16,-6 13-69 0,6-8-30 0,4 0-4 16,4-11 1-16,1 1-28 0,6-10-252 0,1-3 122 15,2-6 65-15,4-11 33 0,3-6-450 0,-1-5 222 16,3-5 131-16,0-4-19 0,3-10-232 0</inkml:trace>
  <inkml:trace contextRef="#ctx0" brushRef="#br0" timeOffset="118416.27">30225 13196 997 0,'25'-30'0'0,"2"14"0"0,0 10 0 0,-3 3 0 0,-5 3 0 0,0 0 0 0,-8 0 0 0,0 0 0 0,-3 10 318 0,-1 1-142 0,-2 6-72 16,-4 4-36-16,-1 3 0 15,0-1-27-15,-5 8-8 0,-8-6-114 0,-2 2 57 16,-3-3 28-16,-1-3-38 0,3-5 42 0,-8 3-8 15,7-6 33-15,1-1-73 0,-1-3 15 0,7-3 21 16,4-1-34-16,-2-3 119 0,5-1-52 0,3-1 0 16,0 0 124-16,2 0-64 0,10 0-27 0,11 0-21 15,-1-1 64-15,1-5-36 0,7-1 0 16,-8 3-86-16,10-1 21 0,-7 0 0 16,-3 4 29-16,1-1-444 0,4 2 201 0,-9 0 114 15,4 0-527-15</inkml:trace>
  <inkml:trace contextRef="#ctx0" brushRef="#br0" timeOffset="118661.46">30757 13429 941 0,'3'0'0'0,"-2"-2"0"0,1 2 0 0,-2 0 0 0,0 0 0 0,-2 3 0 0,-10 7 0 0,-3 7 0 0,-7 2 317 0,-5 5-143 0,-4 2-70 0,6-1-28 15,-12 7 53-15,5-3-48 0,3-6-24 0,1 2 13 16,4-5-37-16,3-4 8 0,-1 1-8 0,8-6 4 15,7-3-4-15,-2-1 0 0,6-3 58 0,3 0-21 16,0 0-8-16,0-2-29 0,10 1-24 0,5-1 24 16,5-2 0-16,0 0 4 0,7 2-4 0,-2-2 0 15,2 0-1-15,0 0-186 0,0 0 88 0,-6 1 47 16,1 3 20-16,0 0-224 16,-6 2 98-16,-2 3 66 0,-3 2-549 0,-4 3 280 15</inkml:trace>
  <inkml:trace contextRef="#ctx0" brushRef="#br0" timeOffset="118828.02">30366 13997 1410 0,'-10'0'0'0,"3"0"0"0,5 0 0 0,1 0 0 0,1 0 0 0,0 1 0 0,0-1 0 0,10 3 205 0,8 2-86 16,4 1-43-16,0-3 243 0,-1 3-134 0,10 2-81 15,-5-1-35-15,3 0-15 0,-4 2-21 0,1 2 0 16,-7-4-317-16,6 2 155 0,-3-1 80 0,-1 1 41 15,-3-2-514-15,0-1 227 0</inkml:trace>
  <inkml:trace contextRef="#ctx0" brushRef="#br0" timeOffset="119007.54">30972 13397 1828 0,'5'-6'0'0,"5"6"0"0,-2 9 0 0,0 7 0 0,-5 6 0 0,-2 5 0 0,-1 3 0 0,0 5 0 0,0 9 145 16,-3 3-56-16,-6 2-29 0,4-1 130 0,-3 2-79 16,6-8-30-16,-2 12-263 0,2-5 107 0,0 1 54 15,1-1 27-15,1-1-574 0,-2-7 303 0</inkml:trace>
  <inkml:trace contextRef="#ctx0" brushRef="#br0" timeOffset="119161.13">31241 14022 1076 0,'0'-3'0'0,"0"3"0"0,0 0 0 0,0 3 0 0,0 7 0 0,0 3 126 0,-5 2-49 0,-3 2-18 0,-3 4 127 16,0-4-76-16,1 4-39 16,1-1 1-16,0 1-344 0,4-3 148 0,1 0 67 0</inkml:trace>
  <inkml:trace contextRef="#ctx0" brushRef="#br0" timeOffset="119416.95">31406 13575 1239 0,'13'-29'0'0,"10"16"0"0,4 6 0 0,4 2 0 0,-5 2 0 0,-3 0 0 0,-1 3 220 16,-1 0-97-16,-4 6-45 0,4 7 78 0,1 4-62 15,-11 4-30-15,-3 2 8 0,-2 8-9 0,-4 1-30 16,-2 0 0-16,-6 0 0 0,-7-1-205 0,-2-2 111 16,-5-2 43-16,0-6-73 0,0 0 60 0,3-8 29 15,-3-1-6-15,8-6-295 16,-7-2 114-16,11-4 86 0,0 0-182 0,3-4 126 0,5-10 63 0,0-6 24 16,8-8-134-16,5 2 87 15,1-7 43-15</inkml:trace>
  <inkml:trace contextRef="#ctx0" brushRef="#br0" timeOffset="119578.52">31703 13446 950 0,'6'-11'0'0,"-3"5"0"0,-1 4 0 0,-2 2 0 0,0 0 0 0,0 10 0 0,-14 8 0 0,4 3 0 0,-1 5 345 0,0 1-148 0,3 1-86 0,3 2 225 16,2-2-152-16,3 0-75 0,0-3-38 0,0-4 39 16,2 1-43-16,9-3 0 15,3-1-94-15,0-2 29 0,4-1 1 0,-2-5 38 16,7 2-360-16,0-4 176 0,-1-2 88 0,3-5 44 15,1-1-636-15,-4 0 254 0</inkml:trace>
  <inkml:trace contextRef="#ctx0" brushRef="#br0" timeOffset="119810">31908 13465 1409 0,'6'-4'0'0,"10"1"0"0,0 2 0 0,4 1 0 0,-1 0 0 0,1 0 0 0,-2 0 0 0,2 5 128 15,2 5-40-15,0 0-32 0,-6-1 158 0,3 0-91 16,-8-1-45-16,2-4-22 0,-4 5-44 0,-4-4-7 16,-2 2 28-16,-1-2-66 0,-2-2 34 0,0 3-1 15,-13 2 41-15,-11 0-56 0,-4-1 24 0,-1 0 0 16,-4 3 24-16,0 1-63 16,-1 3 32-16,1-2-33 0,1 4-82 0,2-2 46 15,1 2 33-15,7 0 12 0,5-2-400 0,3 1 187 16,7 2 102-16</inkml:trace>
  <inkml:trace contextRef="#ctx0" brushRef="#br0" timeOffset="119982.54">32141 13851 1058 0,'0'0'0'0,"0"0"0"0,-2 0 0 0,-2 0 0 0,-3 0 0 0,-4 2 145 0,-3 6-47 0,-7 2-37 16,-1 3 152-16,-3 1-90 0,1 1-45 0,3 1-23 15,4-1 136-15,1 0-84 0,-3 0-37 0,6-2-243 16,1-2 102-16,5-1 52 0,-1-3 34 0,8-1-522 16,0-5 261-16</inkml:trace>
  <inkml:trace contextRef="#ctx0" brushRef="#br0" timeOffset="120236.93">32203 13719 986 0,'0'8'0'0,"-2"12"0"0,2 1 0 0,0-1 0 0,0-1 0 0,0 0 0 0,0-2 185 0,0-1-76 16,0 1-39-16,3-2 245 0,9-2-142 0,-3-4-62 15,7-1-43-15,0-3 7 16,3-2-22-16,1-3 1 0,-2 0-54 0,4-3-13 16,-7-10 18-16,4-2 1 0,-4-3-123 0,-2-5 75 15,-5 2 37-15,-3-2 9 0,-1-4-225 0,-4 1 116 16,0 1 15-16,0 1-29 0,-10-1 14 0,-2 4 34 15,-2-3-2-15,0 9-64 0,-2 1 53 0,0 4 25 16,-1 3-51-16,7 5 30 0,-3 2 8 0,2 0 40 16,5 7-128-16,0 9 64 0</inkml:trace>
  <inkml:trace contextRef="#ctx0" brushRef="#br0" timeOffset="120409.47">32565 13921 1319 0,'0'5'0'0,"-11"9"0"0,6-3 0 15,0-3 0-15,-10-1 0 0,2 2 0 0,-6 3 0 0,3 2 0 0,0 0 0 0,1 1 279 0,0 0-128 0,4-2-59 16,-2 0-198-16,8-4 70 0,-1 0 34 0,6-2 8 16,-2-5-415-16,2-2 221 0,0 0 110 0</inkml:trace>
  <inkml:trace contextRef="#ctx0" brushRef="#br0" timeOffset="120556.08">32604 13654 1386 0,'0'-4'0'0,"0"4"0"0,7 0 0 0,3 0 0 0,4 0 0 0,-3 0 0 0,0 7 0 0,5 0 211 16,-2 4-88-16,2 3-46 0,-3 0 58 0,-1 1-51 15,-2 2-18-15,-4 1-7 0,1 0-479 0,0-1 222 16</inkml:trace>
  <inkml:trace contextRef="#ctx0" brushRef="#br0" timeOffset="120753.55">32890 13546 1170 0,'0'-2'0'0,"0"2"0"0,-5 11 0 0,-1 11 0 0,-5 5 0 0,-7 9 100 0,-2 9-34 0,-4 5 0 16,3 3 347-16,-4 2-191 0,1 0-86 0,-4 12-56 15,3-10 225-15,-1 5-136 0,0 0-68 0,-1 0-157 16,5-9 53-16,-1-3 13 0,5-2 1 0,6-14-357 16,0-1 190-16,7-9 94 0,4-3-157 0,-1-9 91 15,2-6 76-15,0-6-80 0</inkml:trace>
  <inkml:trace contextRef="#ctx0" brushRef="#br0" timeOffset="120995.9">32843 13810 918 0,'6'-12'0'0,"7"9"0"0,12 2 0 0,2-2 0 0,-2 1 0 0,-2 2 0 0,-1 0 0 0,-3 0 0 0,-3 0 472 0,1 2-219 0,-1 4-103 16,2 2-62-16,-4 0 133 16,-1 1-94-16,-4-1-47 0,-4 2 7 0,-2 0-19 15,-1-3-9-15,-2 5-26 0,0-4 113 0,-7 5-56 16,-5-5-29-16,-6 4 170 0,2-3-104 0,-6 1-47 15,-2 1-23-15,2-1-1 0,-2-1-23 0,0 2 8 16,1-1-276-16,-1 5 134 0,3-4 67 0,4-1 33 16,-2 4-725-16,8-1 355 0,1-2 134 15,7 3 105-15</inkml:trace>
  <inkml:trace contextRef="#ctx0" brushRef="#br0" timeOffset="121168.43">33016 14101 1471 0,'-5'0'0'15,"3"0"0"-15,2 2 0 0,-3 6 0 0,-2-1 0 0,-5 5 0 0,-5 3 0 0,-2 4 174 0,1-1-70 0,-3 2-36 16,0 4 4-16,6-7 8 0,-6 8-47 0,3-6 0 16,2-4-377-16,4 1 189 0,2-5 94 0,3-4-223 15,4-3 149-15</inkml:trace>
  <inkml:trace contextRef="#ctx0" brushRef="#br0" timeOffset="121437.76">33202 13991 1322 0,'0'6'0'0,"0"6"0"0,0 1 0 0,0 3 0 0,-2-4 0 0,-3 4 0 0,2 1 227 0,1-2-101 15,2 7-46-15,0-3 253 0,0 1-151 0,2-2-74 16,8-1-29-16,1-3-62 0,3-2 16 0,6-5-1 15,0-1 1-15,5-6-63 0,-5 0 40 0,3 0-9 16,-1-12-165-16,-3-4 99 0,-3-3 48 0,-2-2 25 16,-6 1-279-16,-3-9 89 0,-3 3 88 0,-2-1-83 15,0 0 55-15,-4-1 45 0,-8 0 14 0,-6 5-6 16,2 2 1-16,-8 3 35 16,1 5 0-16,-1 6 43 0,5 6-30 0,-5 1 8 15,4 0 66-15,2 5-43 0,4 11-22 0,2 6 8 16,9 1-133-16,2 9 69 0</inkml:trace>
  <inkml:trace contextRef="#ctx0" brushRef="#br0" timeOffset="121569.4">33643 14463 2008 0,'-6'-16'0'0,"9"16"0"0,36 0 0 0,-9 0 0 0,-4 0 0 0</inkml:trace>
  <inkml:trace contextRef="#ctx0" brushRef="#br0" timeOffset="128250.78">6145 15083 1057 0,'0'0'0'0,"0"4"0"0,0-4 0 0,0 0 0 0,0 0 0 0,0 2 0 0,0-2 0 0,0 0 176 0,0 0-75 0,1 0 230 15,7 0-149-15,1 0-75 0,0 0-37 0,5 0 156 16,1 0-100-16,1 0-47 0,4 0-23 0,1 0 49 15,2 0-36-15,0 0 8 0,7 0-45 0,-3 0 44 16,0 0-22-16,2 0 0 0,-2 0-87 16,-4 0 41-16,2 0-8 0,-2 0 33 0,-2-2-1 15,-3 1-155-15,-1-2 85 0,-8 2 32 0,0 0-238 16,0-2 112-16,-9 1 68 0,3 1 34 0,-2-1-21 0,-1 2-144 16,0-2 81-16,-7 2 41 0,-8 0-5 15,1 0 23-15,-4 0-9 0,1 0 31 0,1 0-45 16,0 0 22-16,2 0 70 15,-2 0-23-15,5 0-9 0,0 0-15 0,1 0 1 0,1 0 189 16,4 2-94-16,-1 3-28 0,1 4 178 16,5 1-93-16,0 2 24 0,0 6-53 0,0-1-37 0,0 4 139 15,0 0-73-15,11 8-47 16,-3-3 0-16,-2 2-41 0,1 3 1 0,2 1 67 0,-1-2-25 16,-3 1-9-16,-2 0-33 0,2-1-40 0,-5 0 40 15,2-2 0-15,1-4-95 0,-3 6 44 16,0-4-45-16,0-2 48 0,-10 1 24 0,3-6-137 15,-5 2 78-15,1-7 16 0,0 2 21 0,0-5-14 16,-1-1-1-16,1-3 6 0,3-2 9 0,-1 0 160 16,2-2-77-16,1-1-41 0,3 1 451 15,0-3-438-15,1 0-27 0,1 0 13 0,1 0 88 16,0 0-85-16,0 3 2 0,1-1-1 0,13-1 264 16,0 1-296-16,4 1 0 0,3-2 0 0,0 0 0 15,-1 1 0-15,2 1 0 0,1-1 0 16,-1-1 0-16,0-1 0 0,-4 0 0 15,0 2 0-15,0-2-330 0,-4 0 170 16,-2 0-1192-16,-1 2 1309 0,-2-2 10 0,-2 0 0 0,2 0-8 16,-4 0-266-16,1 0 138 0,-1 0 67 0,0 0 35 0,-1-7-448 15</inkml:trace>
  <inkml:trace contextRef="#ctx0" brushRef="#br0" timeOffset="128454.74">6766 15509 1353 0,'4'0'0'0,"3"0"0"0,-2 3 0 0,1 1 0 0,0 7 0 0,-2 2 0 0,0 2 253 16,1 7-111-16,-1 3 277 0,-1 2-193 0,0 0-97 0,-2 4-40 15,1 1 80-15,1-2-69 0,-3 1-33 0,0-2-70 16,1-4-1-16,-1-2 45 0,2 1-8 0,0-3-289 16,1-4 144-16,-2-3 73 0,1-5-412 15,-2 0 250-15,1-5 87 0,-1 0 66 16,2-4-445-16,-2 0 231 0,2 0 114 0,3-3 49 0,-1-11-280 15</inkml:trace>
  <inkml:trace contextRef="#ctx0" brushRef="#br0" timeOffset="128632.26">7077 15369 587 0,'3'-7'130'0,"2"3"-65"16,2-2-33-16,3-2 1 0,0 1 151 0,-1 2-75 0,2-4 290 0,0 5-188 15,2 0 305-15,3-2-475 0,-4 2-9 0,5 1 1 16,-4 1-542 0,4-1 525-16,-3 1 16 0,1 2 1 0,-4 0-1086 15,3 0 1047-15,-3 10 5 0,-1 1 17 0,-1 3-883 16</inkml:trace>
  <inkml:trace contextRef="#ctx0" brushRef="#br0" timeOffset="128797.82">7198 15604 1966 0,'-15'1'0'0,"9"6"0"0,6 0 0 0,0-3 0 0,0-1 0 0,0 0 0 0,6 0 0 0,4-2 0 0,2-1 162 15,6 0 309-15,0 0-219 0,1 0-110 16,1 0-102-16,1 0 1 0,1-1-9 0,-3 0-807 16,0-1 704-16,-1 2 51 0,-4 0 27 0,-1 0-359 15,2 0 189-15,0 4 97 0</inkml:trace>
  <inkml:trace contextRef="#ctx0" brushRef="#br0" timeOffset="131578.97">7923 15395 557 0,'-4'-2'0'0,"0"1"0"0,1 1 0 0,0 0 0 0,-2 0 0 0,-1 0 0 0,3 0 163 15,-1 0-70-15,2 0-30 16,0 0 96-16,2 0-64 0,0 0-30 0,0 0 7 0,0 0 32 16,0 0-35-16,0 0-3 0,0 0 0 0,0 0-33 15,2 0 8-15,4 0-8 0,0 0 75 16,2 0-38-16,-2 0 1 0,3 0-39 0,1-3 36 15,3 3-8-15,-2 0-48 0,3 0-1 16,1 0 22-16,3 0-1 0,2 0 9 16,4 0-66-16,0 0 29 0,1 0-1 0,-1 3 30 0,3-2-44 0,-4 1 20 15,5 1-15-15,-7-3-114 0,2 1 54 16,-2 1 37-16,-3 1-80 0,-5-2 43 0,5-1 18 16,-9 2 0-16,1-2-60 0,-3 0 43 0,-2 0 23 15,-3 0-27-15,0 0-97 0,0 0 67 0,-2 0 33 0,0-3 0 0,-4-6-186 16,-5 2 101-1,-1-3 63-15</inkml:trace>
  <inkml:trace contextRef="#ctx0" brushRef="#br0" timeOffset="131766.47">8141 15097 1172 0,'0'0'0'0,"0"0"0"0,0 0 0 0,0 0 0 0,0 0 0 0,0 0 0 0,0 7 0 0,6 12 191 0,2 6-80 0,2 10 440 0,-3 7-483 16,3 4-36-16,-4 6 9 0,1 17-11 0,-3-3-9 16,-3 1 12-16,3 3-138 0,-2-5 69 0,4-9 42 0,2 5-7 0,3-4-440 15,2-4 237-15,3-2 119 0,0-5 58 0,3 1-610 16</inkml:trace>
  <inkml:trace contextRef="#ctx0" brushRef="#br0" timeOffset="133585.64">9183 15197 402 0,'0'0'66'0,"2"0"-25"16,0-2-8-16,-1-1 0 0,-1 2 39 15,2-4 0-15,-2-2-39 0,0-2 138 0,0-3-73 16,2-1-33-16,1-1 1 0,0-4-36 15,-3 0 3-15,0-1 8 0,0 1-9 0,0-2-66 16,0 0 33-16,0 2 0 0,0 0 34 0,0-1-60 16,-8 2 26-16,-1 5-23 0,2-2 26 0,-4 3 14 15,-1 2 4-15,1 3-11 0,-2 0 5 0,0 5 73 16,-3 0-36-16,2 1 0 0,-2 0-36 0,0 3 9 16,0 10 63-16,0 0-26 0,2 2-1 15,1 3-17-15,2 2 30 0,2 1 8 16,1 4-48-16,4-2 37 0,3 3-37 0,1 0 0 15,0 1 0-15,0 7 8 0,0-2 16 0,5 1 1 16,6 8-25-16,1-2-1 0,-1 3 16 0,1-4-7 16,0 11-8-16,1-7-35 0,-3 1 0 0,-1-1-35 0,-1-6 36 15,-3 2 2-15,0-3-127 0,-3 0 132 16,-2-2 15-16,0-4-10 0,0 0-44 0,-9-6 18 16,-3 2-1-16,-1-7 6 0,-3-2-117 0,0-3 53 15,-3-5 33-15,2-6-232 16,0-2 126-16,1 0 50 0,4-2 32 0,3-9-256 15,0-6 144-15,8-5 64 0,1-2 45 0,0-7-244 16,10-4 139-16</inkml:trace>
  <inkml:trace contextRef="#ctx0" brushRef="#br0" timeOffset="133853.91">9289 15191 257 0,'12'-33'0'0,"-1"4"0"0,-2-1 234 15,-6-3-184-15,-1 5-17 16,-2 2 0-16,0 7 61 0,0 3-30 0,0 7 7 15,-7 0-38-15,-3 6 133 0,-1 1-66 0,2 2-34 16,-3 4 0-16,-1 13-25 0,-1 5 118 0,3 2-64 16,1 3-30-16,1 1 135 0,2 3-84 0,2-1-33 15,1 3 78-15,2 1-63 0,2 1-33 0,0 1 0 0,0 0-1 16,0 2 9-16,4-3-40 16,3 0 25-16,0 1-1 0,3-2-24 0,-2-1-119 15,1-4 68-15,-2 2 21 0,1-3 0 16,-4 0-240-16,0-2 134 0,-3-1 49 0,-1 1 15 15,0-2 25-15,0-1-437 0,-7-3 210 16,-3 3 105-16,-3-1-114 0,2-3 100 0,-4 2 63 0,-2-2-282 16</inkml:trace>
  <inkml:trace contextRef="#ctx0" brushRef="#br0" timeOffset="134037.53">9048 15981 548 0,'0'3'0'0,"0"3"0"0,2 1 0 0,-2 0 0 0,2 4 0 0,0 4 403 15,-1 0-189-15,1 4-91 0,2 0-45 0,-2 2 230 0,1 1-139 16,-1 2-59-16,3-1-43 0,-3 0-32 0,2-2-2 16,-1-4 0-16,-1 1 0 0,1-7-284 0,-1-1 138 15,2-4 73-15,-2-4 36 0,-1 1-177 0,1-3 107 16,0-3 20-16,-2-6-443 0,0-11 207 0,0-5 129 16,0-3-100-16</inkml:trace>
  <inkml:trace contextRef="#ctx0" brushRef="#br0" timeOffset="134235.67">9050 16023 661 0,'-9'-21'0'0,"1"3"0"0,2 4 0 0,2 0 0 0,3 4 0 0,1 0 201 0,0 3-84 16,0 0-33-16,11-1 96 0,6 3-73 0,1 2-38 16,7 1 190-16,-4 2-106 0,7 0-64 0,-3 11-28 15,-2 7 66-15,0 0-48 0,-3 5-23 0,-4-4 9 16,1 10-37-16,-8-6 5 0,-3 2-1 16,-5 0-24-16,-1 2-1 0,0-4 34 0,-7 5-8 0,-9-4-7 15,-4-2 7-15,-1-3 0 16,1-1-57-16,-2-7 36 0,-7-2-3 0,10-4 0 15,-3 0-216-15,3-4 109 0,0-1 42 0,6 0 33 16,2 0-324-16,3-1 164 0,5-6 57 0,3-7-292 16,0 1 192-16,3-1 89 0</inkml:trace>
  <inkml:trace contextRef="#ctx0" brushRef="#br0" timeOffset="134471.24">9328 16108 1416 0,'11'3'0'0,"4"1"0"0,-2 1 0 0,-1 0 0 0,-3-2 0 0,0-2 0 0,-2 2 0 0,2-3 0 0,0 2 146 16,4-2-61-16,-2 3-26 0,2 0 177 0,-1 2-102 16,-1 2-50-16,0 1-18 0,2 1-4 0,-7 2-29 15,-2 3 0-15,-1-1-68 0,-3 2 33 0,0 1 10 16,-2 3-37-16,-12 0 31 0,-5-2 0 0,-2 0 31 16,-1-4-33-16,1-5 8 0,-7 1-7 0,7-8-18 15,-1 2-147-15,1-3 66 16,2 0 47-16,6 0 6 0,-1-3-241 0,9-5 117 15,1-5 70-15,4-1-229 0,0-2 148 0,6-2 66 16,13-2-188-16,0-1 135 0,1 1 67 0</inkml:trace>
  <inkml:trace contextRef="#ctx0" brushRef="#br0" timeOffset="134638.93">9521 16083 716 0,'7'-6'0'0,"2"2"0"0,-4 3 0 0,-3 1 0 0,0 0 0 0,-2 3 0 0,0 10 0 0,0 3 362 0,-4 0-165 0,-1 4-82 16,1 0 297-16,-1-2-194 0,3 5-92 0,2-2-47 15,0-3 87-15,0 1-67 0,0-2-24 0,4 0-9 16,7-4-12-16,2 1 0 0,0-1-22 0,1-5-195 16,4 2 106-16,-2-2 40 0,3-3-160 0,-3-1-125 15,0-3 167-15,-2 2 41 0,-2-3-546 0,4 0 306 16,-10 0 150-16</inkml:trace>
  <inkml:trace contextRef="#ctx0" brushRef="#br0" timeOffset="134812.47">9709 16104 976 0,'0'-6'0'0,"0"3"0"0,2 2 0 0,-1 1 0 0,1 0 0 0,3 0 0 0,0 6 225 0,4 2-96 15,1 4-49-15,1 2 325 0,2 1-178 0,-1-1-101 16,1 1-47-16,-2 3 52 0,1-2-50 0,-2 1-23 16,1-1-351-16,2-2 160 15,-3-1 82-15,2-5 42 0,1-2-489 0,-2-5 266 16,-1-1 68-16,1 0 86 0</inkml:trace>
  <inkml:trace contextRef="#ctx0" brushRef="#br0" timeOffset="134978.4">9960 16002 1223 0,'0'-12'0'0,"0"6"0"0,0 3 0 0,0 2 0 0,0-2 0 0,0 3 0 0,0 0 0 0,0 6 0 0,2 12 142 0,1 6-59 15,-3 3 387-15,0 14-218 0,0 3-110 0,-12 10-46 16,-4 17 264-16,-7-2-163 0,0 7-83 0,-5 15-40 15,8-19-108-15,-5 9 41 0,2 1-8 0,1-8 34 16,3-2-609-16,4-3 304 0,2-5 152 0</inkml:trace>
  <inkml:trace contextRef="#ctx0" brushRef="#br0" timeOffset="137504.1">10245 15486 567 0,'-10'0'0'0,"2"0"0"0,5 0 0 0,1 0 0 0,-2-4 0 0,4-3 109 15,0-5-38-15,0-1 0 0,0-3 7 0,11-2-8 16,6 0-37-16,0 0 0 0,0 6 74 0,1-2-37 16,2 7 9-16,-1 1-1 0,-1 4-22 0,1 2 0 15,-3 0-24-15,2 11 38 0,-4 7-29 0,2 3-9 16,-5 4 18-16,-1 4-18 16,-5 0 1-16,-3 1 0 0,0 4 8 0,-2 2-8 15,0-1 0-15,-11 3-1 0,-1-2-24 0,-4-4 8 16,-2-1 17-16,2-5-1 0,-3-1-82 0,0-5 32 15,2-8 22-15,-4 0-126 0,5-3 66 0,-3-5 25 16,5-4 21-16,3 0-188 0,4 0 95 0,1-2 28 16,6-11-220-16,0-2 127 0,4-3 68 15,11-2 34-15,4-1-103 0,2-3 61 0</inkml:trace>
  <inkml:trace contextRef="#ctx0" brushRef="#br0" timeOffset="137740.77">10633 15407 343 0,'2'-15'0'0,"-2"1"0"0,0 5 0 0,0 2 0 0,-2-1 0 0,-9 3 0 0,2 3 294 16,-7 2-135-16,4 0-63 0,-4 16 126 0,0 7-95 15,0 3-47-15,2 6-15 0,0 2 154 0,5 0-93 16,3 0-47-16,6-1-23 16,0 0 147-16,0-7-77 0,6 4-51 0,7-5-21 15,6-3 33-15,0-3-27 0,3-3 0 0,-1-4-77 16,7 1 21-16,-3-6 0 0,-5-1-210 15,4-3 120-15,-3-3 60 0,-1 0 37 0,-2 0-446 16,-3 0 217-16,0-5 62 0,-4-6 69 0,0-4-299 16,-2-1 169-16,-3-2 95 0,-2-3-76 0</inkml:trace>
  <inkml:trace contextRef="#ctx0" brushRef="#br0" timeOffset="137894.34">10821 15468 1146 0,'-2'-5'0'0,"0"3"0"0,0 0 0 0,2 2 0 0,0 0 0 0,0 0 0 0,0 2 178 0,0 9-73 15,6-2-36-15,5 3 103 0,0 2-74 0,0 1-32 16,3 1-1-16,-1 1 58 0,0 2-46 0,0-1-14 16,3 2-7-16,-4-1-262 0,2-1 120 0,-1-1-364 15,-2-2 242-15,2-3 128 16,-2-4 53-16,3-2-472 0,-3-6 236 0</inkml:trace>
  <inkml:trace contextRef="#ctx0" brushRef="#br0" timeOffset="138099.81">11165 15258 1266 0,'0'-4'0'0,"0"1"0"0,0 3 0 0,0 0 0 0,-6 3 0 0,-2 12 0 0,-1 9 100 0,-3 3-25 16,2 13 359-16,-5 5-200 0,-6 13-101 0,-2 4-50 16,0 4-25-16,3-6 284 0,-6 18-159 15,3-8-76-15,3 3 14 0,1-5-45 0,2-1-21 0,4-12-273 16,-1 2 121-16,1-7 65 0,4-7 33 0,-1-10-197 15,3-2 115-15,3-8 65 0,1-2 20 0,-1-7-626 16,4-2 257-16,0-7-298 0,0-2 316 0</inkml:trace>
  <inkml:trace contextRef="#ctx0" brushRef="#br0" timeOffset="138788.12">11578 15254 649 0,'0'0'0'0,"-4"-5"0"0,1 3 0 0,1 0 0 0,0 0 0 0,-3 0 0 0,4 0 0 0,-1 1 91 0,2-1-29 16,0-1-1-16,0 1 76 0,0-1-44 16,0 0-34-16,0-2 0 0,2 1 35 0,4 1-31 15,3 0 0-15,-2-1-22 0,7-2 49 0,-1 1-29 16,1-1 0-16,6 0-28 0,2-1 24 0,-2 1 9 15,7 1-33-15,-1-2 18 0,4 3-18 0,0 0-1 16,2-2-2-16,2 4 11 0,0-2-8 0,4 3 0 16,5-2-12-16,0 2 12 0,2-1 0 15,-4 2 8-15,14 0-48 0,-2 0 40 16,-1 0-1-16,2 0-34 0,5 0 25 0,-1 0 14 16,8 0-16-16,-4-2-40 0,3 0 18 0,3 0 1 15,-6 0-25-15,13-5 19 0,-5 4-8 0,-1-2 31 16,1 1-34-16,-4-1 1 0,-8 1 21 0,13 0 5 15,-9 2-10-15,-9 0 8 0,3-2-6 0,-2 2 33 16,-3-3-29-16,-2 2 1 0,-4-2-1 0,-4 0 38 16,-9-3-32-16,0 3-3 0,-9-1-45 0,-2 2 21 15,-7-2 2-15,-2 3 22 16,-7-1-142-16,-1 1 67 0,-2-3 26 0,-2 0 1 16,0 1-317-16,-9-1 164 0,-7 2 68 0,0-1-430 15</inkml:trace>
  <inkml:trace contextRef="#ctx0" brushRef="#br0" timeOffset="139307.87">11686 15238 1015 0,'-9'-13'0'0,"-3"4"0"0,3 8 0 0,4-1 0 0,1 2 0 0,-1 0 0 0,-1 0 151 0,3 0-59 0,-1 13-30 15,-1 6 73-15,4 5-56 0,-1 4-23 0,2 7 0 16,0 1 119-16,0 1-71 0,0 2-28 0,0 1-8 15,0-2 3-15,2-3 1 0,-1 0-40 0,2-1 42 16,-1-2-9-16,0-2-32 0,-2 1 33 0,0-1-33 16,0-2 0-16,0-1 8 0,-8 0-28 15,0-6 20-15,-3 0-1 0,1-5 1 16,-1-3-63-16,0-3 40 0,-2-4-9 0,-2-5 32 16,2-1-156-16,-4 0 61 0,2-5 41 0,-2-10 5 15,-4-6-157-15,5-1 67 0,-1-3-16 0,0 0 42 16,2 3 30-16,4 6-10 0,-1 0 124 0,1 3-51 15,4 6 1-15,-2 1-52 0,4 2 122 0,1 2-56 16,-1 2-22-16,3 0-1 0,0 12 161 0,2 5-64 16,0 2-48-16,0 3 50 0,0 4-44 0,0-3 2 15,0 5 0-15,0-4-135 16,2-3 51-16,4 1 38 0,1-1-336 0,-2-2 156 16,3-3 85-16,0-2 20 0,-1-5-184 0,0 1 73 15,5-7 74-15,-1 0 17 0,3-3-297 0,0-3 172 16,6-12 86-16</inkml:trace>
  <inkml:trace contextRef="#ctx0" brushRef="#br0" timeOffset="139507.79">11861 15412 1057 0,'6'-11'0'0,"0"3"0"0,0 3 0 0,-4 3 0 0,-1 0 0 0,1 2 0 0,0 0 0 0,0 14 401 0,0 6-185 0,-2 5-91 0,0 4-47 16,0 1 235-16,0 4-131 0,0 2-80 0,0-1-34 15,0 3 42-15,1-4-39 0,3-2 1 0,0-6-116 16,2 5 35-16,0-9 20 0,-1-1-316 0,-1-5 168 16,1-4 94-16,-1 1 33 0,2-6-532 0,-2-3 269 15,1-4 62-15,1 0 90 16,1-2-312-16</inkml:trace>
  <inkml:trace contextRef="#ctx0" brushRef="#br0" timeOffset="139674.34">12019 15574 1073 0,'0'0'0'0,"0"0"0"0,0 0 0 0,0 0 0 0,0 0 0 0,0 0 0 0,4 0 198 0,6 0-82 16,1 0-34-16,1 0 134 0,4 2-92 0,-2-2-46 15,4 3 162-15,-4 1-104 16,4 0-43-16,-1 0-34 0,-2 0-233 0,-2-2 104 16,2 1 51-16,-1-3 26 0,-2 0-480 0,1 0 248 15,1 0 129-15,-5 0 65 0</inkml:trace>
  <inkml:trace contextRef="#ctx0" brushRef="#br0" timeOffset="139905.72">12272 15465 399 0,'3'-10'0'0,"-1"2"0"0,2 4 0 0,1-2 0 0,2 0 0 0,5 1 317 0,-1 1-143 0,5 1-62 0,4 2 204 16,4 1-142-16,-1 0-71 16,1 0-35-16,0 13 83 0,-3 0-52 0,4 8-37 15,-7 0 85-15,-2 1-58 0,-4 1-28 0,-3 1 0 16,-2-2 24-16,-5 8-31 0,-2-4 1 0,0 3-23 15,-12-3-15-15,-3 2 16 0,-4-3 8 0,-3-1-57 16,-4-5 24-16,-1 1 1 0,-1-6 24 0,-2-1-70 16,4-5 43-16,-4 1-5 15,9-7-321-15,2 0 164 0,4-2 56 0,8 0 49 16,1-2-358-16,6-11 192 0,0-2 92 0,4-3-281 16,15-4 187-16,-1 0 85 0</inkml:trace>
  <inkml:trace contextRef="#ctx0" brushRef="#br0" timeOffset="140114.18">12631 15434 1459 0,'2'-3'0'0,"-2"1"0"0,0 2 0 0,-2 0 0 0,-7 4 0 0,-3 9 0 0,0 4 0 0,1 4 258 16,-3 4-117-16,3 4-54 0,4 1 147 0,0 2-100 16,4 0-51-16,3 2-17 0,0-2 187 0,0-1-109 15,6-3-57-15,7 1-26 0,2-4-61 0,2-5 9 16,6 1 23-16,-1-6-253 0,0-4 127 0,-3-3 63 15,4-3-395-15,-1-5 207 0,-3 0 116 0,-1 0-11 16,-2-4-376-16,-3-9 228 0,-1-2 115 0,-3-1 49 16,-2-8-109-16,-3-1 88 0</inkml:trace>
  <inkml:trace contextRef="#ctx0" brushRef="#br0" timeOffset="140391.01">12778 15356 457 0,'2'-12'0'0,"0"5"0"0,3 0 0 0,5-1 0 0,-1 1 0 0,2 3 0 0,3 0 344 0,1 2-147 0,2 1-87 0,-1 1 123 16,0 0-100-16,-2 3-50 0,0 9-25 0,-3 1 32 16,-2 2-33-16,-1 3 0 0,-4 1-90 15,-2 1 33-15,-2-2 0 0,0-1 40 16,-12 3-50-16,-1-3 20 0,-2-2 1 0,-2-2-3 16,2-1 65-16,-2-3-32 0,2-1-8 0,6-5 99 15,-2 1-51-15,3 0-17 0,0-4 124 0,7 2-81 16,-3-2-38-16,4 0 1 0,0 0 33 15,0 0-35-15,5 0 8 0,9 0-43 0,2-4-68 0,4-2 33 16,-2 1 1-16,3-1-96 0,-2 0 73 0,-1 0 24 16,1 2 0-16,-2 3-425 0,0 0 182 0,-2 1 120 15,-4 0-479-15,0 0 288 16,1 6 141-16,-6 6 70 0,-3-1-306 0</inkml:trace>
  <inkml:trace contextRef="#ctx0" brushRef="#br0" timeOffset="140547.74">12941 15651 919 0,'-14'5'0'0,"4"1"0"0,-1 0 0 0,3-2 0 0,3-3 0 0,0 1 0 0,4-2 214 0,1 0-82 0,0 0-53 16,1 0 199-16,11 0-123 15,3 0-61-15,4 0 98 0,4 0-71 0,-3 0-48 16,4 0-1-16,5-2-109 0,-5 1 34 0,3-3 1 16,-7 0-353-16,3 0 190 0,-2 0 99 0,1 2 49 15,-2 2-540-15,0-5 273 0</inkml:trace>
  <inkml:trace contextRef="#ctx0" brushRef="#br0" timeOffset="140716.03">13299 15481 1279 0,'-12'-5'0'0,"3"2"0"0,1 2 0 0,1-5 0 0,1 5 0 0,0-1 0 0,4 0 0 0,0 0 243 0,2 2-109 0,0 0-51 0,2 0 78 15,6 7-65-15,3 5-31 0,0-1 20 0,1 2-30 16,1 1 0-16,-2 1-22 0,3 0-349 0,-2 0 175 15,2-4 95-15,1 0 35 0,0-3-492 0,2-2 260 16,-4-6 60-16</inkml:trace>
  <inkml:trace contextRef="#ctx0" brushRef="#br0" timeOffset="140932.69">13503 15307 1423 0,'0'-3'0'0,"0"1"0"0,0 2 0 0,0 0 0 0,0 13 0 0,-4 8 0 0,-1 5 0 0,-3 5 0 0,1 13 147 0,-3 0-58 0,1 2-28 16,-2 4 294-16,-1 4-152 0,-1-1-90 0,-2 10-40 16,-2-4 140-16,-2 7-91 0,1-4-44 0,-1-6-96 15,-2 13 22-15,6-23-1 16,0 3 30-16,6-13-286 0,1-2 143 0,3-9 80 16,3-5-181-16,0-9 92 0,2-4 71 0,0-4-55 15,0-3-484-15,2-9 268 0,4-15 148 0,1-11 68 16</inkml:trace>
  <inkml:trace contextRef="#ctx0" brushRef="#br0" timeOffset="141205.84">13575 15354 534 0,'20'-18'0'0,"1"4"0"0,3-1 0 0,-3 8 0 0,-3 0 0 0,0 2 318 15,-2 4-143-15,0 1-63 0,-2 0 54 0,0 7-67 16,-3 6-33-16,-4 3 0 0,-1 10-35 0,-4-6 10 15,0 6-8-15,-2 1-1 0,0-3-33 0,-4-4-1 16,-7 2 35-16,0-3 7 0,-3-3-13 0,3-1 6 16,-4-2 0-16,4-3 126 0,2-5-63 0,1 1-23 15,0-4 229-15,6 0-135 16,-1-2-67-16,3 1-34 0,-2-1 206 0,2 0-124 16,0 0-58-16,9 0-28 0,6 0 5 0,4 0-34 15,0 0 8-15,0 0-49 0,3 0 0 0,-1 0 40 16,0 0 1-16,-1 0-461 0,1 0 238 15,0 0 108-15,-1 0-858 0,-3 0 440 0</inkml:trace>
  <inkml:trace contextRef="#ctx0" brushRef="#br0" timeOffset="142857.81">14512 15497 785 0,'0'0'0'0,"0"0"0"0,0 0 0 0,0 0 0 0,0 0 0 0,-2 0 0 0,2-4 0 0,-2-5 145 0,0 0-56 0,0-3-28 0,0 1-12 16,-1-3-16-16,-1 5 8 0,1-2-8 0,-4 2-22 15,2 1 1-15,-3 2 20 0,-3 0-22 0,1 5 31 16,-2 1-8-16,-4 0 0 0,-2 10-23 0,1 8 23 15,-2 5-4-15,0 10 11 0,-2 3 27 0,7 2-1 16,-2 0-39-16,5-3 88 0,2 2-42 0,3 0 9 16,2-6-49-16,4-3 34 15,0-8-1-15,0 2-33 0,8-7-23 0,5-5 7 16,3-4 16-16,-4-2 0 0,5-4-108 0,0 0 55 16,2-7 26-16,-2-14 8 0,0-3-119 0,-3-6 47 15,4-10 38-15,-4-1-130 0,2-5 63 16,-3-2 19-16,2-2-79 0,-2-6 52 0,1 1 35 0,-4-9 2 15,0 5-15-15,-1 4-7 0,-1-2 47 0,-1 2 0 16,0 2-34-16,-1 14 35 0,-1 3-1 16,-4 15-8-16,1 8 101 0,-2 5-46 15,0 5-24-15,0 3 210 0,0 11-110 0,-8 14-45 16,1 15 172-16,-1 1-94 0,1 3-57 0,-1 8-2 16,4 2 46-16,1 2-16 0,1 3-35 0,2-1 0 15,0-2 38-15,0-3-33 0,0-8 9 0,2 8-40 16,3-17-47-16,3 1 23 0,3-5 1 0,0-4-230 15,-1-4 135-15,3-4 47 0,-2-2 33 0,1-4-536 16,-1-7 262-16,1-6 89 0,-2-1-229 0,1-8 197 16</inkml:trace>
  <inkml:trace contextRef="#ctx0" brushRef="#br0" timeOffset="143074.47">14722 15389 893 0,'5'-14'0'0,"3"4"0"0,4 1 0 0,-1 0 0 0,4 1 0 0,-2 5 0 0,4 1 158 0,1 2-62 15,3 0-24-15,4 7-8 0,-5 10 80 0,-1 3-56 16,-2 7-28-16,-4 1 26 0,-4 4-18 0,-3 0-8 16,-3 0-52-16,-3 2 0 15,0-2 25-15,-9-2 0 0,-5-1 20 0,-4-2-20 16,-2-3 0-16,-1-5 0 0,-1-2-61 0,5-8 31 16,-4-2 8-16,2-4 18 0,5-3-88 0,3 0 31 15,-1 0 25-15,6-6-297 0,6-7 149 0,0-4 58 16,2-3-325-16,14-2 193 0,2-2 96 0,5-2 48 15</inkml:trace>
  <inkml:trace contextRef="#ctx0" brushRef="#br0" timeOffset="143649.46">15049 15380 745 0,'6'-11'0'0,"-3"2"0"0,-1 1 0 0,0 3 0 0,-2 1 0 0,0 0 0 0,0 2 299 0,-5 2-137 0,-6 0-65 0,1 4-32 15,-1 9 169-15,-5 10-101 0,3 1-42 0,2 8-33 16,0 0 45-16,1 4-35 0,3-1 1 0,1 1 29 15,6-1-24-15,0-1-9 0,0-2-32 0,4-4-24 16,11-1-1-16,0-6 33 0,9 0-191 0,1-5 91 16,3-3 46-16,0-6 23 15,2-2-289-15,-3-5 145 0,5 0 37 0,-4-2 46 16,-2-9-197-16,-2-7 108 0,1 1 53 0,-8 3-2 16,3-9 32-16,-3 2 0 0,-4 0 53 0,-1-1 1 15,-3-1-30-15,-2 3-8 0,-3-8 129 0,1 1-60 16,-4 1-30-16,-1 0-1 0,0 2 180 0,0 2-104 15,-8 0-15-15,-1 5-33 0,0 4 148 0,-5 4-78 16,3 5-14-16,-4 2 42 0,2 2-40 0,-6 12-24 16,4 8 30-16,-2 8-28 15,1 4 0-15,2 4-20 0,1 0 20 0,4 0 1 16,1 1-29-16,4-3-1 0,4-3 4 0,0-4 5 16,0 1-8-16,12-6 0 0,-1-5-35 0,5-1 1 15,0-5 33-15,3-2-94 0,-3-7 36 0,4-2 27 16,-2 0-70-16,3-8 43 0,-4-11 12 15,-2-5 4-15,-2-4-134 0,0-4 72 16,-4-3 18-16,1-7 24 0,-2-1-140 0,-3 4 66 0,0-16 24 16,-1 2-43-16,1-10 45 0,-2 1 23 15,1-4-1-15,0 9-35 0,1-12 32 0,-3 20 1 16,0 8 58-16,-1 4 1 0,1 13-34 0,-2 9-8 16,0 5 245-16,0 7-118 0,0 3-56 0,-7 13-31 15,0 16 318-15,0 8-128 0,-2 16-90 0,4 0 249 16,-1 10-158-16,6 1-78 0,-1 1-40 0,1-8 160 15,0 16-104-15,0-8-47 0,0-12-81 0,0 4 1 16,5 0 31-16,4-3 9 0,1 0-205 16,1-1 98-16,0-5 50 0,-1-11 24 31,1-13-659-31,0-8 283 0,3-10 181 0,0-6-528 16,2-16 341-16</inkml:trace>
  <inkml:trace contextRef="#ctx0" brushRef="#br0" timeOffset="143781.61">15607 15380 1555 0,'0'-22'0'0,"2"8"0"0,1 4 0 0,5 2 0 0,1 4 0 0,3 2 0 0,0 2 0 0,4 0 0 0,-2 2 236 0,7 13-102 0,-6 0 180 0,2 5-140 15,-2-3-63-15,2 10-43 0,-2 0-9 0,-1-2-27 16,-2 2 1-16,2 0 0 0,-3-9-372 0,4 6 182 16,0-6 94-16,2-1-609 0</inkml:trace>
  <inkml:trace contextRef="#ctx0" brushRef="#br0" timeOffset="143985.1">16200 15076 1287 0,'-3'-1'0'0,"-3"1"0"0,1 3 0 0,-2 10 0 0,-5 12 0 0,-4 7 0 0,0 11 566 0,-11 15-266 0,1 6-134 0,-4 7-67 15,-2 8 184-15,-6 13-130 0,5-8-59 0,-1 1-31 16,0 0 188-16,-1 3-109 0,0-8-46 0,-6 15-223 15,9-26 80-15,-2 5 40 0,3-10-542 0,6-16 290 16,4-6 155-16,5-1 64 0,2-10-653 16,7-8 294-16,5-4 183 0</inkml:trace>
  <inkml:trace contextRef="#ctx0" brushRef="#br0" timeOffset="144140.69">16452 16140 1341 0,'0'-8'0'0,"0"5"0"0,0 3 0 0,2 0 0 0,-2-1 0 0,0-1 398 0,0-2-182 16,0-3-92-16,-2-1-37 0</inkml:trace>
  <inkml:trace contextRef="#ctx0" brushRef="#br0" timeOffset="145544.06">18600 15001 1048 0,'-11'0'0'0,"3"0"0"0,3 0 0 0,1 0 0 0,2 0 0 0,2 0 0 0,0 0 0 0,0 0 0 0,0 3 153 15,9-2-61-15,7-1-29 0,7 0 131 0,0 0-72 16,7 0-49-16,2 0 0 0,0 0 43 0,-2-1-42 15,-2-2-20-15,-5 2-50 0,0-2-9 0,-3 1 38 16,-3 0 0-16,-6 2-75 16,-1 0 38-16,-2 0 8 0,-3 0-183 0,-3 0 106 15,0 0 26-15,-1 0 35 0,-1 0-196 0,0 0 98 16,-1 2 14-16,-8 3 38 0,-3 0 60 0,-1-1-34 16,0-1-13-16,0 1 122 0,0 1-55 0,-1-2-28 15,5 0 7-15,0 1 82 0,-1-1-41 0,4 3-27 16,1 0 16-16,1 2-1 0,2 1 12 0,2 6-1 15,0 2 244-15,0 4-132 0,0 5-38 16,0 2-41-16,2 6 125 0,2 7-83 0,-2-5-33 16,1 13-89-16,1-7 38 0,-2 2 1 15,2 1 0-15,-2-4-176 0,0-3 96 0,-2 1 35 16,0 1-81-16,0-3 59 0,0-4 4 0,0-2 24 16,-4-10-161-16,-4-2 55 0,1-4 48 0,0-6 24 15,-2-3 36-15,-2-2-23 0,2-3-39 0,2-1 264 16,-3 0-110-16,5 0-53 0,-1 0-19 0,2-1 271 15,3-2-121-15,-1 2-52 0,2-1 79 0,0 0-81 16,0-2-39-16,9-1 0 16,6 0 3-16,2 2-43 0,0-1 0 0,1 1 0 15,2 1-48-15,1-1 24 0,-3 2 9 0,1-1-300 16,-1 2 157-16,-1 0 72 0,-2 0 42 0,2 0-624 16,-2 0 296-16,0 0 148 0,0 0-174 0,0 0 166 15,-2 0 83-15</inkml:trace>
  <inkml:trace contextRef="#ctx0" brushRef="#br0" timeOffset="145858.34">19051 15525 580 0,'0'-9'0'0,"2"6"0"0,0-1 0 0,2-1 0 0,3 2 0 0,4-1 0 0,2 2 394 0,2 0-181 16,4 2-81-16,-1 0-54 0,0 2 194 0,-3 10-120 15,0 0-59-15,0 2-31 0,-2 3 8 16,-4-3-37-16,-1 4-159 0,-2-1 80 15,-4 0 39-15,-2 0 9 0,0 4-39 0,0-3 35 16,-12-1 0-16,-3-1 34 0,0-1-107 0,-3-3 4 16,-2-1 39-16,2-4-44 0,-1-1 137 0,2-2-38 15,0-2-34-15,6-2 272 0,-2 0-127 0,4 0-49 16,3 0 217-16,3 0-135 0,0 0-67 0,3 0-25 16,0 0 9-16,0 0-25 0,10 1-1 0,4 4-25 15,5-4-6-15,0 0 14 0,2 4-8 0,5-2-134 16,1-1 67-16,-3 0 34 0,3 0-1 0,-6-2-379 15,9 2 196-15,-3-2 58 0,-2 0-486 0,-4 2 289 16,0-2 145-16,2 2 65 16,-5-2-360-16</inkml:trace>
  <inkml:trace contextRef="#ctx0" brushRef="#br0" timeOffset="146065.51">19618 15191 1420 0,'0'-5'0'0,"0"1"0"0,0 1 0 0,0 3 0 0,2 0 0 0,7 0 0 0,3 0 0 0,1 0 442 0,4 0-204 16,3 0-103-16,5 3-51 0,-1-3 101 0,-3 0-68 16,1 0-47-16,-1 0-77 0,0 0 0 0,-3 0 39 15,-2 0 1-15,-4 0-394 0,0 1 192 0,-3 2 102 16,-3-3-597-16,-2 9 332 0</inkml:trace>
  <inkml:trace contextRef="#ctx0" brushRef="#br0" timeOffset="146233.27">19650 15495 2093 0,'-7'6'0'0,"5"2"0"0,2 2 0 0,0 0 0 0,0-5 0 15,0 3 0-15,7-2 0 0,6 0 0 0,4-2 316 0,4 1-141 0,1-4 81 0,5-1-116 0,-1 0-54 0,-1 0-26 16,1 0-157-16,-1-1 65 0,-5-4 41 0,2 2-9 16,-2-1-678-16,-2 3 355 0</inkml:trace>
  <inkml:trace contextRef="#ctx0" brushRef="#br0" timeOffset="147899.73">20374 15294 647 0,'-10'-1'0'0,"2"-3"0"0,1 3 0 0,2 1 0 0,-2-1 0 0,2 1 0 0,1 0 0 0,2 0 0 0,0 0 92 0,2 0-29 0,0 0-1 16,0 0 35-16,8 0-24 0,5 0-9 0,0 0-31 15,3 1 203-15,-2 4-102 0,2-1-50 0,-2 1 207 16,1 0-134-16,-1-1-61 0,0 0 121 0,3 0-91 16,1-1-39-16,2 1-31 0,4-2 40 0,-1-2-32 15,4 0 0-15,-4 0-31 0,0 0-27 0,5 0 27 16,-5 0 0-16,-3 0-1 15,1 0-40-15,-2 0 41 0,-4 4 8 0,0 0-68 16,-2 1 29-16,1 1 1 0,-5-3-4 0,-2 1 29 16,-1 2-20-16,-1-4 13 0,0-1-18 0,-3 1 15 15,-1-2-7-15,1 3 6 0,-2-3-113 0,0 0 52 16,0 0 26-16,0 0-192 0,0 0 99 0,4 0 54 16</inkml:trace>
  <inkml:trace contextRef="#ctx0" brushRef="#br0" timeOffset="149495.68">21641 14965 557 0,'0'0'0'0,"0"-6"0"0,0 3 0 0,-1-5 0 0,1 1 0 0,0-4 69 0,-2-4-1 0,0 0-35 16,-1-2 57-16,1 2-20 0,0-5-9 0,1 4-28 16,-3-1 25-16,0-1 1 0,-1 3-27 0,-1-2 15 15,0 3-15-15,-1 0 1 0,-1 2 0 0,-1 1-2 16,-1 4 2-16,1 1 8 0,-4 0-29 0,0 4 21 16,0 2 0-16,-3 0 0 0,2 5-26 0,-3 8 2 15,-2 7 22-15,4-1-12 0,0 3 48 0,0 0-42 16,2 0 3-16,6 1 2 15,-3 7 73-15,4-2-35 0,3 3 1 0,3 0 20 16,0 3-28-16,0 4 8 0,0 6-37 0,3-3 44 16,8 0-22-16,1 1 0 0,-1-2-33 0,1-2 20 15,2 5-8-15,-4-7 0 0,1 1-47 0,-1-1 23 16,-3-2 1-16,-4 0-12 0,-1-4 13 0,0 0-4 16,-2-4 25-16,0 1-33 0,-9-1 0 0,-2-6 14 15,-6 3-33-15,-1-7 14 0,-3 0 0 16,1-5 13-16,0-4-57 0,-1 1 25 15,-1-4 0-15,3-4 31 0,0 0-244 0,5 0 106 16,4-2 59-16,1-9-322 0,5-1 181 0,4-4 91 16,0-5 45-16,13-2-269 0,6-1 149 0,9-6 86 15</inkml:trace>
  <inkml:trace contextRef="#ctx0" brushRef="#br0" timeOffset="149761.84">21757 14971 437 0,'5'-17'0'0,"-4"2"0"0,1 4 0 0,-2-1 0 0,0 1 364 0,0 3-170 0,0 3-80 0,-3 0-41 16,-4 4 143-16,0-2-92 0,0 3-37 0,-4 0 212 15,-1 5-133-15,1 9-67 0,-3 6-33 0,3 1 123 16,2 1-70-16,-3 10-47 0,5-2 78 0,2 2-59 16,1 0-29-16,2 0 0 0,2 2 27 0,0 0-32 15,0 0 0-15,0-3-24 0,2 1 31 16,2 0-31-16,1 0 8 0,1-2-53 15,-1 0 23-15,1 1-1 0,-4-2 23 0,0-6-149 16,0-2 81-16,0 3 30 0,-2-6-313 0,0 0 146 16,0-3 86-16,0-1 14 0,-2-3-404 0,-5 2 225 15,-2-3 110-15,-2 5 53 0,1-5-405 0,-2 5 229 16,-1 1 108-16</inkml:trace>
  <inkml:trace contextRef="#ctx0" brushRef="#br0" timeOffset="149954.31">21392 15816 1384 0,'1'0'0'0,"1"6"0"0,0-3 0 0,0 3 0 0,-2 1 0 0,0 3 0 0,0 1 0 0,0 3 0 0,0 2 0 0,0 2 211 0,0 8-89 0,0-5-36 16,0 6 123-16,0-1-89 0,0 0-43 0,0-3-22 16,0 1-157-16,0-3 76 0,2-2 25 0,0-5-348 15,-1-1 191-15,1-4 95 0,0-3 48 0,0-5-207 16,0-1 58-16,-1 0 83 15,1-1-350-15,-2-9 200 0,0-8 98 0</inkml:trace>
  <inkml:trace contextRef="#ctx0" brushRef="#br0" timeOffset="150180.13">21353 15899 297 0,'-5'-27'0'0,"1"5"0"0,2 1 0 0,2 3 0 0,0 1 223 16,0 1-99-16,4 6-46 0,10-2 247 0,2 5-146 16,3 2-74-16,1 4-27 0,1 1 161 0,6 0-103 15,-3 7-52-15,-2 8-26 0,-1 4 68 0,2 3-38 16,-5 1-32-16,-1 2-7 15,1-1-17-15,-7 2 1 0,-4-1 0 0,-3-5-8 16,-3 5 8-16,-1 2-1 0,0-6-24 0,-7 0 0 16,-7-2 25-16,-2-4 8 0,-9 2-63 0,4-4 28 15,-4-1 2-15,0-5 0 0,-1-4-169 0,5 0 90 16,-1-3 27-16,1 0-279 0,5 0 143 0,-2-3 83 16,8-6 19-16,1-4-267 0,6 0 160 0,3-4 76 15,0-1-102-15,3-3 89 0,9-2 45 16</inkml:trace>
  <inkml:trace contextRef="#ctx0" brushRef="#br0" timeOffset="150385.62">21594 15904 716 0,'19'-3'0'0,"6"1"0"0,-3 2 0 0,-3 0 0 0,2 2 0 0,-5 6 0 0,0 5 90 0,-2 1-20 16,2 1-9-16,-5 2 191 0,-1 2-110 0,-1-2-54 0,-4 1-28 16,-1-2 98-16,-2-2-67 0,-2 2-29 0,0-4-38 15,0 1 9-15,-11-2 0 0,-7 0 7 0,1-4-62 16,-7 0 28-16,2 1-1 15,-3-4-12-15,-1-2 1 0,6 0 47 0,-5 0-9 16,4-2-216-16,3 0 71 0,2 0 61 0,7 0-5 16,4-6-274-16,0-6 131 0,5 0 85 0,3-4 32 15,10-1-182-15,6 0 117 0,1-3 49 0</inkml:trace>
  <inkml:trace contextRef="#ctx0" brushRef="#br0" timeOffset="150543.97">21792 15914 718 0,'12'-8'0'0,"-1"3"0"0,-1 3 0 0,-4 0 0 0,-1 2 0 0,-1 0 0 0,-2 5 211 0,0 7-89 0,-2 3-36 0,0 0 320 16,0 2-186-16,0-1-94 0,0 2 212 0,0 0-152 16,0-1-69-16,0 0-46 0,1 0 38 0,6-2-39 15,2 0 1-15,0-2-38 0,0-1-74 0,5-3 33 16,-3 0 1-16,2-1-330 0,2-3 185 0,1-3 93 16,-6 0-547-16,8-2 255 0,-5 0 168 0,-1 0 30 15</inkml:trace>
  <inkml:trace contextRef="#ctx0" brushRef="#br0" timeOffset="150694.16">21979 15914 1009 0,'0'-7'0'0,"0"6"0"0,0-1 0 0,0 0 0 0,0 2 0 0,2 0 0 0,2 0 377 0,3 0-173 0,2 5-85 0,1 6-43 16,-1-2 111-16,1 0-80 0,0 4-38 0,-1 1 4 15,0-1-1-15,1 0-31 0,-1 0-8 0,0-2-415 16,3 1 208-16,-1-6 103 15</inkml:trace>
  <inkml:trace contextRef="#ctx0" brushRef="#br0" timeOffset="150867.93">22284 15798 1246 0,'-5'-8'0'0,"3"2"0"0,-1 4 0 0,-1 0 0 0,0 2 0 0,-1 0 0 0,-2 8 395 0,-3 10-181 0,-3 9-91 0,-4 8 181 15,-3 6-135-15,-7 11-60 0,-5 16 259 0,-1 1-167 16,-11 13-85-16,5 0-41 0,-4 2-227 0,4-6 100 16,-7 18 39-16,4-11 23 0,10-14-716 0,0 4 370 15</inkml:trace>
  <inkml:trace contextRef="#ctx0" brushRef="#br0" timeOffset="152453.77">22587 15014 263 0,'0'-7'0'0,"0"0"0"0,0-1 0 0,0 0 0 0,0 1 0 0,0-1 0 0,0 2 53 0,0 1 1 0,0-1-28 0,0 2 41 15,0 0 0-15,0 3-38 16,0-1 56-16,0 0-26 0,0 2 8 0,0 0-34 0,0 0 34 0,-2 0 0 16,-1 0-35-16,-3 0 1 15,1 7 32-15,-2 5-33 0,-3 1 1 0,0 5 0 16,0 4 25-16,-2 4 0 0,1 0-17 0,0 4 50 15,-1 2-29-15,1 1 0 0,4 6 83 0,-2-3-48 16,4 2-36-16,3 0-1 0,2 0 61 0,0-5-44 16,0 1-23-16,2-4 9 0,5-1 5 0,5-5-35 15,-1 1 0-15,3-5-22 16,-1-4 1-16,1 2 29 0,2-5-8 0,-4-2-77 0,4 1 39 0,-3-5 0 16,-1 0-114-16,-5-2 67 0,2-3 15 0,-2 1 27 15,-2-1-301-15,-2-2 150 16,1 0 75-16,-2 0 3 0,0 0-162 0,-1 0 106 15,3 0 53-15,-2-2-306 0</inkml:trace>
  <inkml:trace contextRef="#ctx0" brushRef="#br0" timeOffset="152829.31">22753 15233 1106 0,'-7'-2'0'0,"2"-1"0"0,2 3 0 0,-1 0 0 0,0 0 0 0,3-2 0 0,-1 2 0 0,2 0 209 15,-2 0-87-15,2 0-45 0,0 0 171 0,0 0-99 16,5 0-62-16,6 0-27 0,5 2 121 0,0 2-74 16,2 0-37-16,2-1 8 0,2-1 22 0,5-2-33 15,-3 0-1-15,3 0-18 0,-4 0-7 0,3 0-8 16,0 0 0-16,-9 0-42 0,-1-2 42 0,0 1 0 16,-5-1-77-16,-3-1 34 0,-3 2 21 0,-1 0 1 15,-2-2-183-15,0 3 96 16,-2 0 26-16,0 0 29 0,0-2-260 0,0 1 133 15,0-1 38-15,0 2-483 0,0 0 272 0</inkml:trace>
  <inkml:trace contextRef="#ctx0" brushRef="#br0" timeOffset="153968.01">23243 15021 553 0,'-1'-1'0'0,"-1"-1"0"0,0 2 0 0,2 0 0 0,0 0 0 0,0 0 0 0,0 0 0 0,2 0 32 0,5 0 9 0,6 2-8 0,-1 5 0 16,2 0 0-16,4 3-1 0,-2 1 1 0,1 2 124 16,-2 1-67-16,0 3-28 0,-2 3 0 0,-4 3-2 15,-2 1-27-15,-6-1 8 0,-1 8 16 0,0 0 0 16,-10 0-24-16,-6 0 29 16,-3 0 0-16,-3 0-21 0,-4-2-8 0,1-4 1 0,-1 0-1 15,1-6-1-15,0-4 1 0,9-4-88 0,-3-2 39 16,4-5 25-16,3-3 0 0,5-1-267 0,2 0 122 15,3 0 75-15,2-9-312 0,5-9 174 16,16-5 64-16,4-6-158 0</inkml:trace>
  <inkml:trace contextRef="#ctx0" brushRef="#br0" timeOffset="154154.51">23531 15014 732 0,'0'-3'0'0,"-4"3"0"0,-7 0 0 0,-3 13 0 0,-2 5 0 0,0 3 150 0,4 5-59 0,-2 1-29 15,5 2 8-15,0 2 215 0,5 0-126 0,-1 0-64 16,5 0-30-16,0 0 121 0,0-3-68 0,7 2-83 16,4-4-2-16,2-1 0 0,4-3-1 0,2-1-195 15,-3-5 106-15,7 2 41 0,-6-7 24 0,4 0-351 16,0-6 157-16,-3 1 100 0,-1-3-3 0,-1-3-186 16,0 0 94-16</inkml:trace>
  <inkml:trace contextRef="#ctx0" brushRef="#br0" timeOffset="154310.09">23656 15163 640 0,'0'-5'0'0,"0"4"0"0,0 1 0 0,0 0 0 0,0 0 0 0,0 8 367 0,0 1-167 0,4 3-84 16,1 1-41-16,4 3 130 0,-2 0-77 0,2 2-52 16,1-1-22-16,3 1-190 0,0 0 84 0,2-4 42 15,0 2 30-15,4-5-490 16,-2-4 242-16,5-5-137 0</inkml:trace>
  <inkml:trace contextRef="#ctx0" brushRef="#br0" timeOffset="154500.15">23938 15012 1097 0,'0'-5'0'0,"0"3"0"0,0 2 0 0,0 6 0 0,-2 10 0 0,-3 11 0 0,-4 2 0 0,-3 13 0 0,-3 3 349 0,-2 5-163 0,-7 12-76 16,1 0 83-16,0 1-80 0,1-2-41 0,3-4 9 15,-2 9-48-15,5-18-39 0,-1 6 1 16,4-8 38-16,1-8-237 0,3-4 127 0,2-8 51 0,2-4 29 0,2-5-156 16,3-6 83-16,0-1 49 0,0-6-519 15,0-3 259-15,1-1 119 0</inkml:trace>
  <inkml:trace contextRef="#ctx0" brushRef="#br0" timeOffset="154821.51">24393 14982 644 0,'0'-19'0'0,"0"10"0"0,0 3 0 0,0 4 0 0,0 0 0 0,0-1 379 0,0 1-172 0,0 0-80 15,2 1-51-15,17 1 234 16,2 0-138-16,9 0 108 0,12 0-124 0,5-2-53 15,6 2-39-15,11-3 7 0,-1 2-39 0,7-3 1 0,0-2 0 16,-6 2-18-16,14 1-7 0,-6 1 25 0,-3 2-1 16,-4 0-97-16,-9 0 49 0,4 0 32 15,-2 4-191-15,-8 1 92 0,-2 1 56 0,-6-1-13 0,-8-2-144 16,1-1 64-16,-4-2 54 16,-7 1-5-16,-3-1-121 0,-8 0 79 0,-5 0 41 15,-4 2-79-15,-4-2 64 0,0 4 27 0,-22 4-189 16,-5-1 109-16,-5 0 53 0,-4 5 19 15</inkml:trace>
  <inkml:trace contextRef="#ctx0" brushRef="#br0" timeOffset="155174.7">24479 15044 1071 0,'-19'-4'0'0,"6"2"0"0,4 2 0 0,1 0 0 0,1 0 0 0,-1 8 82 0,3 5 166 15,-1 3-108-15,4 2-54 0,0 8 50 0,2 0-53 0,0-1-16 16,0 9-9-16,0-2 23 0,0 3-24 16,0 1 0-16,0 0-86 0,0-2 38 0,0 1-7 15,0-3 30-15,0-1 1 0,0-4-89 0,0-4 45 0,0 0 30 16,0-5-146-16,-2-2 59 0,-3-7 45 0,-1-1-10 16,1-5-108-16,-5-1 50 15,1-2 42-15,-2 0-35 0,-1-4 32 16,-1-7-1-16,-1-4-35 0,2-4 18 0,-3-3 8 15,3-3 29-15,3 3 33 0,2 2-33 0,0 0 1 16,2 8-9-16,0 0 151 0,4 4-68 0,0 5-36 16,1-1-11-16,-2 4 122 0,2 0-60 0,0 5-32 15,-2 10-3-15,0 2 6 0,2 4 3 16,-3 5-26-16,1-5 19 0,0 7-13 0,0-7-102 16,2 1-100-16,0-1 95 0,0-2 49 15,0-9 16-15,7 6-333 0,2-9 157 0</inkml:trace>
  <inkml:trace contextRef="#ctx0" brushRef="#br0" timeOffset="155354.73">24655 15165 1120 0,'7'0'0'0,"-4"1"0"0,-1 12 0 0,-1 7 0 0,-1 1 0 0,0 0 0 0,0 7 125 0,0 3-46 0,-5 1-24 0,0-2 1 0,-2 1 197 16,2-5-103-16,0 7-79 0,3-4-38 15,0-8 0-15,2 2-1 0,0 0 1 0,0-7 8 16,0-1-8-16,0-3-818 0,0-4 394 0,5-3 196 0,1-2 99 16</inkml:trace>
  <inkml:trace contextRef="#ctx0" brushRef="#br0" timeOffset="155508.34">24713 15380 426 0,'0'-5'49'0,"3"-1"-24"15,1 5 129-15,-1-4-61 0,3 0-30 0,1 1 8 0,0 2-38 16,4-3 208-16,-1 2-104 16,1 0-52-16,3 1-26 0,-1-1-71 0,1-1 19 15,-2 2-329-15,4 0 172 0,-4-3 87 0,2 4 43 0,-3-1 28 16</inkml:trace>
  <inkml:trace contextRef="#ctx0" brushRef="#br0" timeOffset="155766.65">24913 15195 864 0,'0'-3'0'0,"2"2"0"0,-2 1 0 0,2 0 0 0,-1 0 0 16,3 0 0-16,3 0 60 0,3 6 217 0,1 1-127 0,2 4 27 0,0 0-72 0,2 2-36 16,1 2 8-16,-2-1-44 15,0 2-49-15,-1 2 25 0,-3 0-179 16,-5 1 200-16,-3 0 11 0,-2 3-8 0,0 2 0 0,-2-2-54 15,-13-2 26-15,-1 0 1 0,-5 2-136 0,-2-3 70 16,-3-3 37-16,2-3-21 0,-1-3 23 0,4-5-163 16,3-1 63-16,0-4-94 0,8 0 91 0,-2 0 46 0,6-1 23 15,6-13-1-15,0-1-144 0,2-3 88 16,12-5-37-16</inkml:trace>
  <inkml:trace contextRef="#ctx0" brushRef="#br0" timeOffset="155948.17">25088 15245 503 0,'2'-2'0'0,"1"2"0"0,-1 0 0 0,-2 11 0 0,0 1 351 0,-3 4-159 16,-9 7-80-16,6-2-31 0,-1 9 124 0,3-4-86 0,1 3 160 15,3-3-123-15,0 0-61 0,0-5-23 0,5 4-9 0,4-5-73 16,5-1 21 0,1-3 0-16,2-3-233 0,-1-1 136 0,2-2 55 15,0-5 32-15,-1-2-404 0,0-3 189 0,-2 0 113 0,-1 0-217 16,-2-2 148-16,-2-8 58 0,-1-3 40 0</inkml:trace>
  <inkml:trace contextRef="#ctx0" brushRef="#br0" timeOffset="156197.31">25191 15116 644 0,'0'-9'0'0,"0"4"0"0,0 4 0 0,5-1 0 0,7 0 0 0,1 2 110 15,1 0-38-15,2 0-1 0,-1 0 18 0,0 2-33 16,0 3 0-16,-2 2-23 0,-3 1 0 0,-3 2-36 15,-5-1 9-15,-1 4 27 0,-1-1-35 0,0 1 0 16,-12 2 35-16,-6-2 29 0,2 2 9 16,-3-2-38-16,1 2-1 0,2-4 48 0,2 0 31 15,6-3-39-15,0-1 82 0,4-2-65 0,4 1-28 16,0-1 0-16,0-1-54 16,6-1-1-16,8-3 35 0,2 0-8 0,3 0-92 15,6 0 45-15,-2-2 24 0,2-3 0 0,-2-1-113 16,1-1 63-16,-1-1 36 0,-6 2-519 0,2 4 254 15,-11 0 86-15,-4 2 48 0</inkml:trace>
  <inkml:trace contextRef="#ctx0" brushRef="#br0" timeOffset="156348.84">25249 15424 1016 0,'-12'2'0'0,"7"1"0"0,1 2 0 0,4-1 0 0,0 1 0 0,0-2 0 0,0 1 0 0,7-2 0 0,9 0 205 0,-1-1-86 0,2-1-44 0,-1 0-20 15,4 0-121-15,2 0 46 0,-1-1 26 0,1-3 0 16,1-3-164-16,-2-2 95 0</inkml:trace>
  <inkml:trace contextRef="#ctx0" brushRef="#br0" timeOffset="156497.97">25508 15238 960 0,'-2'0'0'0,"-1"0"0"0,1 0 0 0,-2 0 0 0,2 0 0 0,2 0 0 0,-1 1 0 16,1 5 0-16,0 3 232 0,0-2-100 0,3 1-49 0,3 2-18 0,3-1-81 0,-1 0 25 0,1 1-1 16,0-1-347-16,1-2 186 15,1 2 100-15,2-5-192 0</inkml:trace>
  <inkml:trace contextRef="#ctx0" brushRef="#br0" timeOffset="156680.76">25722 15210 319 0,'0'-8'0'0,"0"5"0"0,0 1 0 0,0 2 0 0,0 0 0 0,-5 3 320 0,-4 12-135 0,-5 8-80 16,1 3-37-16,-4 12 266 0,1 1-151 0,-5 2-75 15,6-1-29-15,-6 11 103 0,2-8-75 16,1 4-36-16,-1-6-93 0,2 0 27 0,2-7 9 16,2 2 18-16,1-7-288 0,7-8 144 15,1-2 73-15,2-5-168 0,2-7 86 0,0-1 68 0,0-6 35 16,0 0-477-16</inkml:trace>
  <inkml:trace contextRef="#ctx0" brushRef="#br0" timeOffset="156923.96">25679 15231 730 0,'18'-15'0'0,"4"6"0"0,0 4 0 0,-2 0 0 0,0 3 0 0,-3-1 0 0,-3 3 135 0,-2 0-43 0,-1 0-33 0,-3 8 40 16,-1 2-32-16,-6 0-1 0,-1 3-2 15,0 3-23-15,0 1-8 0,-8-2-1 0,-2 1 28 16,-1 0-28-16,0-1 1 0,2-6 8 0,1 3 76 0,0-3-42 16,3-2-21-16,5 0 0 0,0-1 46 0,0-2-25 15,0 0-9-15,3-2-68 16,11-1 35-16,0-1 0 0,7 0-123 0,-3 0 57 16,9-5 34-16,-8-1-1 0,2 0-151 0,-1-3 74 15,-2 4 56-15,-2 1-15 0,1 0-513 0</inkml:trace>
  <inkml:trace contextRef="#ctx0" brushRef="#br0" timeOffset="157533.69">26161 14963 810 0,'5'-5'0'0,"4"3"0"0,8 2 0 0,7 13 0 0,3 4 0 0,-1 2 0 0,-1 2 0 0,-7 1 215 0,-3 5-83 0,-5 0-54 15,-3 8-23-15,-5-1 46 0,-2 10-34 0,0-3 47 16,-15 5-32-16,-4 2-9 0,-3 3-40 0,-3-5-32 16,1 2 31-16,-1-7 1 15,4-9 8-15,-2 2-133 0,0-10 62 0,6-7 31 0,0-2 1 16,4-9-293-16,3-4 136 0,3-2-227 16,3-2 181-16,4-19 67 0,2-6 51 0</inkml:trace>
  <inkml:trace contextRef="#ctx0" brushRef="#br0" timeOffset="157893.56">26641 14765 875 0,'9'-17'0'0,"3"9"0"0,-1 6 0 0,-1 2 0 0,3 0 0 0,-6 7 0 0,2 14 136 16,-3 7-51-16,0 10-27 0,-4 3 1 0,-1 2 188 15,-1-1-99-15,0 12-62 0,0-3-26 0,0-1 86 16,0 2-57-16,0-2-18 0,0-9 9 0,0 8-47 15,0-13-1-15,0 1-52 0,0-4 26 0,0-10 9 16,2-2 18-16,0-4-34 0,-1-7 1 0,2-4 32 16,-3-5 1-16,0-1-138 0,0 0 34 0,-6-3 44 15,-4-10-9-15,-2-2-40 0,-5-6 24 0,3 6-77 16,-8-8 52-16,2 2 31 16,-3 1 5-16,-2 1-70 0,1 3 37 0,2 8 15 15,-2 4-9-15,-3 2 67 0,2 2-3 0,2 7-29 16,5 13 175-16,3-2-90 0,4 8-36 0,3 1-20 15,8-3 215-15,0 3-109 0,0-3-32 0,11-5 46 16,8 5-38-16,2-7-30 0,5-2 13 0,2-2-211 16,6-6 95-16,0-2 49 0,2-5 10 0,0 0-404 15,-3-3 190-15,-3-6 104 0,-1-4-184 0,-3-4 122 16,-3 0 66-16,-3-4 34 0</inkml:trace>
  <inkml:trace contextRef="#ctx0" brushRef="#br0" timeOffset="158084.04">26878 15231 784 0,'2'-21'0'0,"-1"8"0"0,3 2 0 0,2 2 0 0,1 3 0 0,1 3 154 16,2 1-64-16,3 1-29 0,3 1 168 0,1 0-98 16,2 1-49-16,0 9 71 0,-1 0-65 0,1 3-27 15,-4 1-1-15,0 4-70 0,-5 0 22 0,-4 1 7 16,-1 0 14-16,-3-1-124 16,-2 0 62-16,0 0 30 0,-15 3 1 0,-3-6-142 15,-9 1 79-15,1-2 43 0,-6 1-129 0,0-4 76 16,0-1-2-16,5-6-204 0,0-1 126 0,7-3 59 15,4 0 30-15,6-3-158 0,6-7 94 0,4-9 38 16</inkml:trace>
  <inkml:trace contextRef="#ctx0" brushRef="#br0" timeOffset="158275.11">27175 15033 806 0,'4'0'0'0,"-3"1"0"0,-1 15 0 0,-6 5 0 0,-9 3 0 0,-4 2 0 0,-3 7 0 0,-4 4 298 0,1 0-133 0,4-1-66 15,7-3-33-15,-2 4 136 0,7-2-77 0,4 0 131 16,5-5-111-16,0-1-57 0,0-4-27 0,11-4-165 16,3-3 77-16,9 1 25 0,2-8 1 0,3-2-332 15,1-1 183-15,6-6 91 16,-3-2 54-16,1 0-544 0,-1 0 265 0,-4-6 91 16,-4-7-50-16</inkml:trace>
  <inkml:trace contextRef="#ctx0" brushRef="#br0" timeOffset="158621.25">27415 15339 774 0,'0'-30'0'0,"0"0"0"0,0 2 0 0,0 3 0 0,-2 3 0 0,-9 4 0 0,-1 6 0 0,-3 3 0 0,-2 7 201 16,-1 2-77-16,-6 2 36 0,4 12-64 0,0 9-32 15,1 1 0-15,5 4 77 0,3 5-46 0,6-1-35 16,5-1 0-16,0-1-28 16,2-3 1-16,10-3 0 0,4-5 7 0,5-1-122 15,0-4 57-15,4-7 29 0,-1-5 0 0,2-2-141 16,-5 0 93-16,4-7-227 0,-2-12 136 0,-4-3 47 15,-4-5 38-15,-3-1-76 0,-2-4 43 0,-4-2 15 16,-4-4 0-16,-1-5 14 0,-1 2 0 0,0-2 21 16,0-6-8-16,0 0 40 0,0-3-32 0,0-1 0 15,2 4 1-15,0 12 66 0,-2 7-42 16,0 4 286-16,0 11-150 0,0 4-60 16,0 4-41-16,0 7 100 0,0 0-60 0,0 23-4 15,0 7-25-15,-2 9 136 0,2 5-70 0,-2 3-28 16,2 5-8-16,0 0 73 0,0 1-55 0,0 2-26 15,0-3-85-15,0-1 37 0,4-2-8 0,3-3-273 16,-4-7 151-16,4-4 75 0,1-5-420 0,-1-9 218 16,0-5 101-16,5-6 61 15,-1-8-3-15,3-2-125 0</inkml:trace>
  <inkml:trace contextRef="#ctx0" brushRef="#br0" timeOffset="158766.84">27686 15058 1214 0,'0'-16'0'0,"0"8"0"16,0 7 0-16,0 1 0 0,3 0 0 0,2 0 0 0,0 11 0 0,4 3 298 0,0 3-133 0,0 3-66 0,3 4-33 0,-3-5 89 16,4 8-66-16,1-6-318 0,-2 3 131 0,4-3 65 15,0-3 33-15,0-3-511 0,0 2 261 0,5-4 132 16,-3-3 66-16</inkml:trace>
  <inkml:trace contextRef="#ctx0" brushRef="#br0" timeOffset="158899.5">28073 15071 599 0,'0'-12'0'0,"0"7"0"0,0 3 0 0,0 2 0 0,-9 0 436 0,-12 14-202 16,-6 17-93-16,-8 12-58 0,-11 9 229 0,-11 18-139 15,-3 4-71-15,-3 9 213 0,-6 11-133 16,-10 18-78-16,4-5-368 0,-5 9 149 0,0 8 73 16,-3 8 38-16</inkml:trace>
  <inkml:trace contextRef="#ctx0" brushRef="#br0" timeOffset="166934.14">5723 16740 1464 0,'-7'0'0'0,"5"0"0"0,2 0 0 15,0 0 0-15,0 0 0 0,0 0 0 0,2 0 0 0,5 0 0 0,4 0 0 0,1 0 0 0,5 0 0 0,3-2 243 0,-2 2-105 0,4 0-45 0,1 0 15 0,-1 0-38 16,0 0 1-16,1 0-39 0,-2 0 17 0,0 0-9 15,-1 0-7-15,-3 0-73 16,-4 0 36-16,-4 0 0 0,-1 0 37 0,-2 0-155 16,-4 0 70-16,0 0 41 0,0 0 22 0,-2 0-41 15,0 0 24-15,0 0-48 0,-10 0-175 0,-2 0 106 16,4 0 10-16,-4 0 44 0,2 0 21 0,0 0-34 16,-2 0 28-16,2 0 60 0,2 0 0 0,0 2-39 15,0-1 184-15,5 4-90 0,0-2-10 0,-2 4-32 16,5 5 416-16,0 1-203 0,0 4-89 0,0 2-48 15,0 8 76-15,0-3-69 16,5 2-35-16,1 4 0 0,0 0-34 0,2 4 8 16,-3 1-8-16,0 7-1 0,1-2 1 0,-2-1 0 15,0 3 57-15,-2-8-20 0,1 4-8 0,-2-3-29 16,-1-3-300-16,0 1 147 0,0-6 52 0,0-7 49 16,-4 0-24-16,-2-4 27 0,-2-5-43 0,1-3-59 15,0-3 38-15,-2-3 22 0,0 0 2 0,-2-2 102 16,2 0-40-16,2 0-1 0,-1 0-23 0,3 0-15 15,2 0 48-15,0 0-36 0,1-2 598 0,2 2-272 16,0 0-126-16,0-2-77 16,0 2-35-16,6-2 0 0,6 1-34 0,6-1 21 15,-2 2 8-15,5-2 114 0,0 2-176 0,1 0 0 16,2 0 0-16,-2 0 0 0,-2 0 0 0,0 0-400 16,0 0 225-16,-2 2 96 0,-1 0-6 0,0-1 44 15,-2 1-50-15,-2-2 41 0,2 0-60 0,0 0 44 16</inkml:trace>
  <inkml:trace contextRef="#ctx0" brushRef="#br0" timeOffset="167152.63">6320 17005 1260 0,'0'-8'0'0,"0"6"0"0,0 2 0 0,0 0 0 0,8 0 0 0,0 0 0 0,1 0 601 0,2 0-284 16,3 0-143-16,2 0 259 0,0 0-193 0,0 0-107 16,1 0-51-16,-2 0-10 0,2 0-1 15,-4 0-38-15,-1 0-121 0,-3 0 57 0,0 0 32 0,-1 0-1 16,-2 0 33-16,-1 0 0 0,2 0 8 0,-7 0-8 16,2 6-1449-16</inkml:trace>
  <inkml:trace contextRef="#ctx0" brushRef="#br0" timeOffset="167319.96">6412 17241 1647 0,'-12'11'0'0,"4"3"0"0,4-3 0 0,2-2 0 0,0-2 0 0,2 2 0 0,0-2 0 0,2 1 0 0,8-5 72 0,6 2 0 0,0-3 892 16,3-2-470-16,3 0-230 0,3 0-116 0,1 0-58 0,-1 0-28 0,-7 0 7 15,5 0-36-15,-2-2-33 0,-3 1 0 0,1 0 180 16,-3 1-180-16</inkml:trace>
  <inkml:trace contextRef="#ctx0" brushRef="#br0" timeOffset="169575.47">7177 17106 455 0,'-7'-8'0'0,"1"1"0"0,0 1 0 0,2-3 0 0,2 2 0 0,-5-4 140 16,5 0-54-16,1-3-26 0,1 1 7 0,0 1 65 0,0-2-49 15,0-1-26-15,3 1 43 0,6 1-25 0,3 1-9 16,1-2-33-16,4 3 0 0,0 0 0 0,1 5-1 15,-1 0 49-15,2 2-48 0,2 2-1 16,-1 2 1-16,0 0 17 0,-1 8-17 0,-3 7 8 16,3 3-8-16,-6 3-1 15,-2 4 7-15,-1 1-6 0,-3 4-1 0,-3 4-15 0,-2 0-9 0,-2 4 25 16,0-3-1-16,-6 3-85 0,-5-3 37 0,-3 1 28 16,-4-4-71-16,1-3 40 0,-4-6 12 0,-1-1-65 15,-1-9 33 1,1-3 14-16,-7-3-1 0,6-6 28 0,2-1-33 0,-4 0 29 0,6 0 181 15,6 0-87-15,0 0-45 0,6-1-23 16,3-2 262-16,0 1-131 0,4 0-55 0,0 2-16 16,2 0-13-16,15 0-38 0,8 0-1 0,1 0 89 15,4 0-45-15,1 2-13 0,1 4-9 0,3 0-21 0,-2 1-17 16,1-1 17-16,-2 1-173 0,2-1 94 16,-5 0 35-16,0-2 23 0,-4 0-1 15,-3-3-445-15,-1 1 218 0,-2-2-453 0,-3 0 322 16,1 0 157-16,-2 0 79 0,0-5 39 15</inkml:trace>
  <inkml:trace contextRef="#ctx0" brushRef="#br0" timeOffset="169981.01">8069 16862 876 0,'4'-21'0'0,"3"3"0"0,0-3 0 0,0-1 0 0,-2-3 0 0,-1 3 0 0,1-7 0 0,-1 4 68 16,-2 2 8-16,1-4-43 0,-3 5-7 0,0-1 7 0,0 4-1 0,-6 2-38 15,-4 3 15-15,-3 0 0 0,-2 3 43 16,0 3-20-16,-2 5 1 16,-2 1 8-16,2 0 79 0,-1 2-44 0,-1 0-21 15,-4 11-1-15,4 6 105 0,3-2-55 0,-5 8-40 0,6 0 57 16,2 1-44-16,0 2-22 0,4 0 0 15,3-1 106-15,2 4-68 0,2-1-31 0,2 3 1 0,0-1 70 16,2 4-50-16,3 0-18 0,5 1-7 0,1 8 10 16,0-1 0-16,1 3-172 15,-1 2 136-15,3 2 9 0,-4 0-9 0,1 1-74 0,-1-1 37 16,0-5 0-16,-1-12-99 0,-5-2 62 16,2 5 31-16,-3-8-1 0,-3-7-89 0,0-2 52 0,0-3 10 15,-8-2-146-15,-5-1 84 0,-1-5 29 16,-5-1 23-16,-1-4-224 15,0-1 120-15,-1-1 53 0,3 0-471 16,-1 0 476-16,4-6 32 0,2-9-1 0,4 0-161 0,4-6 89 16,5-7 55-16</inkml:trace>
  <inkml:trace contextRef="#ctx0" brushRef="#br0" timeOffset="170262.52">8274 16736 936 0,'2'-29'0'0,"2"4"0"0,-1 2 0 0,-1-1 0 0,-2 6 59 0,0 3 0 0,0 4-18 0,0 3-8 16,-5 4 187-16,-4 4-94 0,-1 0-47 0,-1 5-22 15,-3 12 7-15,-1 9-31 16,3 3 146-16,0 1-11 0,1 6-67 0,1-2-26 0,3 5-8 16,1-3 92-16,6 1-63 0,0 0-32 0,0-1 51 0,0-1-33 15,2 1-8 1,5-1-42-16,3-2 1 0,-2 0 0 0,-1 1 16 0,-1-1-9 15,0-2-7-15,-1 1-45 0,-1-1 22 16,-2-1 1-16,-1-2-14 0,-1-5 9 0,0 7 26 16,0-7 1-16,0-2-249 0,0-1 118 0,-3 0 35 0,-3-4 41 0,0 2-537 15,0-2 264-15,3 0 128 0,-3 4-414 16,-1-2 274-16</inkml:trace>
  <inkml:trace contextRef="#ctx0" brushRef="#br0" timeOffset="170459.84">7917 17774 1199 0,'0'0'0'0,"0"0"0"0,2 0 0 0,1 0 0 16,-2 6 0-16,0 4 0 0,1 3 128 0,3 4-48 0,0 4-24 0,1 1 9 16,1 5 157-16,-2-4-94 0,1 2-48 0,0-4-23 0,0 1-78 15,-1-1 35-15,-1-4-8 0,0-6-295 0,-2 0 161 16,1-3 80-16,0-4-413 15,-1-4 231-15,-2 0 115 0,0 0-130 0,0-5 107 0,-7-11 52 16</inkml:trace>
  <inkml:trace contextRef="#ctx0" brushRef="#br0" timeOffset="170693.67">7872 17753 934 0,'-4'-20'0'0,"4"11"0"0,0 2 0 0,0-1 0 0,0 3 0 0,6 3 147 0,9-3-57 0,5 4 58 15,2-1-49-15,5 0-37 0,2 2 0 0,-1 0 65 16,3 0-47-16,1 4-15 0,-2 5-63 15,-3 3-1-15,-2 2 32 0,-3 6-7 16,-7-1 9-16,-6 3 6 0,-1 6-8 0,-5 0 13 0,-3 2-12 16,0 0-1-16,-13 0 0 0,-1-2 8 15,-7-1-8-15,-1-5 0 0,-3-2-1 0,-1-2 1 0,-1-7-22 0,4-1-18 16,-1-5 12-16,3-3-1 0,-1-2-217 16,6 0 113-16,0 0 53 15,7-4-354-15,2-7 181 0,2-2 99 0,5 0 22 0,0-1-282 16,2-1 174-16,12-2 79 0</inkml:trace>
  <inkml:trace contextRef="#ctx0" brushRef="#br0" timeOffset="170896.58">8158 17888 1102 0,'24'-10'0'0,"3"6"0"16,-5 0 0-16,0 3 0 0,-1 1 0 0,-2 0 0 0,-2 0 0 0,-3 5 0 0,2 4 246 0,-5 3-111 0,1 1-51 0,-4 2 52 16,-3 0-52-16,-2 2-26 0,-1 0 9 0,-2 2 72 15,0-1-54 1,-4 1-26-16,-7 1 37 0,-4-4-32 0,0-1 9 0,-4-2-40 15,0-1-73-15,-1-6 36 0,-3 2 1 0,-1-3 36 16,4-5-240-16,-3 0 115 0,3 0 63 0,1 0 31 16,1-6 0-16,7-3-210 0,3-3 77 0,3-1 66 15,5-2-18-15,0 0-316 0,1-1 183 16,13-2-174-16,1 3 171 0,8-4 97 0</inkml:trace>
  <inkml:trace contextRef="#ctx0" brushRef="#br0" timeOffset="171074.23">8441 17847 1602 0,'11'-5'0'0,"-3"4"0"0,-2-2 0 0,-4 3 0 0,-1 0 0 0,-1 0 0 0,0 0 0 0,0 4 0 0,0 7 0 0,-6-1 0 0,-5 3 0 0,4 2 314 0,-1 4-140 0,1 0-71 0,5-1 8 0,-4 1-41 16,4 0-9-16,2-2-28 0,0 0 0 0,2-1-1 0,6-3-32 16,5-2 8-16,1-2 24 0,0-1-240 15,5-3 120 1,-4-2 61-16,2-3-423 0,0 0 230 0,0 0 52 0,-4-1 78 0,0-8-377 15,-4-3 217-15</inkml:trace>
  <inkml:trace contextRef="#ctx0" brushRef="#br0" timeOffset="171229.15">8590 17838 825 0,'1'-3'0'0,"1"1"0"0,0 2 0 0,0 0 0 0,0 0 289 0,0 0-121 0,3 8-71 0,1 0 384 31,4 3-439-31,-1-2-9 0,4 2-1 0,-2 0 31 0,5 2-31 0,-3 2 1 15,1-2-284-15,0 0 141 0,-1 0 72 0,2-3 44 16,-2-2-9-16,2 0-456 0,1-5 247 16,-2-3 122-16</inkml:trace>
  <inkml:trace contextRef="#ctx0" brushRef="#br0" timeOffset="171391.16">8901 17685 821 0,'0'-4'0'0,"0"2"0"0,-3 2 0 0,-1 0 0 0,0 15 629 0,-6 9-298 0,3 7-149 0,-2 7-66 0,-7 10 303 16,2 2-197-16,-1 3-95 0,-6 11-47 0,7-13-21 16,-4 6 9-16,-2 13-35 15,0-5-293-15,4 0 146 0,-1 3 74 16,0-6 36-16,6-10-721 0,-2 5 372 0</inkml:trace>
  <inkml:trace contextRef="#ctx0" brushRef="#br0" timeOffset="172648.62">9250 17311 748 0,'-12'0'0'0,"4"0"0"0,3 0 0 0,-2-2 0 0,2-2 0 0,3-2 0 0,0-1 0 0,2-4 230 0,0-2-90 0,2 0-58 16,16-6 73-16,0 2-61 0,5 0-31 15,3 2 5-15,-3 8 8 0,7-3-43 0,-7 8 0 16,-2 2 0-16,6 0-16 0,-6 12 16 0,-7 1 8 16,4 9-8-16,-7 0-6 15,-6 3 6-15,-1 1-1 0,-2 1 1 0,-2-5 8 0,0 8-27 0,-13-4 18 16,-1-3 1-16,-4 1 0 0,-1-6-4 0,1-4-13 15,-7 2-15-15,6-7 29 0,-4 0-2 0,3-3 1 16,1-5-151-16,1 2-168 0,4-3 137 16,-1 0 77-16,7 0 21 0,3 0-197 15,1-4 98-15,4-5 53 0,0-3 37 0,4-1-203 16,13-2 116-16,1 0 60 0,5 0-153 0,2-2 110 16</inkml:trace>
  <inkml:trace contextRef="#ctx0" brushRef="#br0" timeOffset="172830.86">9613 17193 652 0,'9'-13'0'0,"-2"5"0"0,-6 1 0 0,1 1 0 0,-2 5 0 0,0-2 0 0,-12 3 261 0,0 0-114 16,-1 0-57-16,1 6 67 0,-1 7-62 15,0 1 59-15,-2 9 8 0,3 0-64 0,3 4-33 16,2-2 1-16,3 1 55 0,2-3-35 0,2 2-31 16,0-3 0-16,2-1-58 0,7-2 36 0,7-5 0 15,3 2-148-15,3-3 70 0,1-4 39 0,3-1-157 16,-2-2 98-16,0-4 34 0,-1-2 37 0,5 0-552 15,-3-2 261-15,-9-8 109 0</inkml:trace>
  <inkml:trace contextRef="#ctx0" brushRef="#br0" timeOffset="173001.48">9850 17154 1593 0,'0'0'0'0,"0"0"0"0,0 0 0 0,0 4 0 0,0 5 0 0,0-1 0 15,0 4 0-15,6-1 219 0,3 2-93 0,4-2-41 0,0 1-26 0,1-1 0 16,2 2-18-16,0-3-116 16,0 1 54-16,0-2 26 0,0 1 1 0,-1-4-466 15,0-1 248-15,-1-2 116 0,0 0-474 0</inkml:trace>
  <inkml:trace contextRef="#ctx0" brushRef="#br0" timeOffset="173203.6">10149 16974 1093 0,'-3'-4'0'0,"0"4"0"0,1 0 0 0,-4 3 0 0,1 12 0 0,-1 7 0 0,1 6 0 0,-3 4 426 15,-1 11-201-15,-1 3 139 0,-1 3-166 0,-2 1-82 16,-1 1-42-16,1 1 30 0,1 2-39 0,0-4-1 16,1-3-148-16,2-1 58 0,-1-3 29 0,1-8 9 15,0 3-278-15,-2-3 150 0,2-6 74 16,4-6 37-16,1-4-438 0,2-7 181 0,2-5 61 15,0-1-274-15,0-6 221 0</inkml:trace>
  <inkml:trace contextRef="#ctx0" brushRef="#br0" timeOffset="173779.05">10631 16754 667 0,'-5'-5'0'0,"5"4"0"0,0-1 0 15,0 0 0-15,0-1 0 0,5 0 301 0,11 0-135 0,2 1-58 0,8 0-41 16,4-2 226-16,9 2-130 0,3 0-66 16,3 1 144-16,-1 1-97 0,11 0-59 0,-5 0-27 15,4 1 44-15,1 7-35 0,-1-1 0 0,4 1 58 16,6 1-51-16,-2-3-20 0,6-2-1 0,3-1-20 16,2-2 0-16,5-1 8 0,0 0-49 0,3 0-109 15,-3-4 75-15,-2-5 38 0,-3 4-175 0,-13 2 87 16,0 1 24-16,-7 0 39 0,-12-1-60 0,-2 3 38 15,-4 0 0-15,-13 0 40 0,-1 0-39 0,-8 0 22 16,-2 0 68 0,-7 3-32-16,-2-3 0 0,0 0-38 0,-2 0 72 15,0 0-29-15,-6 0-211 0,-7 0 91 0,-2-3 48 0,-6 2 18 16,-4-3 12-16,0 1-512 0,-3 1 254 16,-6 0 127-16</inkml:trace>
  <inkml:trace contextRef="#ctx0" brushRef="#br0" timeOffset="174242.93">10744 16777 848 0,'-17'-18'0'0,"6"7"0"0,4 4 0 0,-2 6 0 0,4-1 0 0,-2 2 0 0,1 0 0 0,1 0 194 0,1 11-85 0,-1 9 57 15,5 7-66-15,0 2-34 0,0 6 0 0,0 3-25 0,5 9 100 16,2-2-54-16,2 3-27 0,0 1 0 0,2 4 1 16,-2 0 8-16,-2-1-15 0,0 1 0 15,0-4-21-15,-4-3 0 0,-1 1-1 0,0-11-30 16,-2 6-8-16,0-7 39 0,0-2-39 0,-6-7 0 15,-2-6 39-15,-1-1 8 0,-2-8-61 0,-3-3 14 16,0-4 0-16,-3-4-77 0,-2 0 49 16,0-6 20-16,-4-11-2 0,5-5-49 15,-1-3 35-15,1-6-95 0,-3-4 58 0,7 3 20 16,-2-4 10-16,3 6 0 0,1 0-18 0,1 13 0 16,1 6 31-16,3 2 161 0,0 3-78 0,1 4-41 15,1 2-3-15,-2 8 49 0,2 11-38 16,-1 4-15-16,3 4 40 0,-1 0-25 0,2-1 4 0,2 4 1 15,0-4 22-15,0-2-132 0,0 2 56 16,0-7 0-16,2 3-344 0,4-8 179 0,3 0 74 16,4-3 47-16,0-4-394 0,6-5 214 15</inkml:trace>
  <inkml:trace contextRef="#ctx0" brushRef="#br0" timeOffset="174433.42">10994 17023 896 0,'2'-1'0'0,"-1"1"0"0,3 3 0 0,1 15 0 0,0 4 198 0,-3 4-82 0,-2 6-42 0,0 7 354 15,0 3-198-15,-2-5-90 0,-8 10-58 16,5-11 178-16,-1 3-114 0,2-3-57 0,3-2-27 16,-1-7-165-16,2 4 64 0,0-10-394 0,0-1 233 15,0-3 117-15,2-4 58 0,1-3-573 0,3-2 298 16,1-4 105-16</inkml:trace>
  <inkml:trace contextRef="#ctx0" brushRef="#br0" timeOffset="174589.01">11013 17327 1268 0,'5'0'0'0,"1"-2"0"0,1 2 0 15,5 0 0-15,-3-1 0 0,0 0 0 0,5-2 0 0,-1 2 184 0,2-1-75 0,0 0-39 0,4-1 233 0,-3 2-140 16,2-1-65-16,0 1-225 0,-1 1 79 0,1-3 41 0,0 2-552 15,-1 1 292-15,-1-2 150 0,0 2-227 16</inkml:trace>
  <inkml:trace contextRef="#ctx0" brushRef="#br0" timeOffset="174803.44">11339 17149 1030 0,'0'-11'0'0,"0"4"0"0,6 1 0 0,5-1 0 0,0 2 0 0,5 2 0 0,0 1 224 0,2 2-95 0,0 0-48 0,3 0 204 15,-2 10-118-15,-3 1-71 0,0 1-32 0,-2 5 99 16,-4 0-65-16,-2 4-25 16,-6 5-7-16,-2-1-84 0,0 3 25 0,-12-1-112 15,-5 1 69-15,-5-3 43 0,-3 2-9 0,-3-1-88 16,-4-3 61-16,2-2 31 0,-2-4 0 0,2-2-377 16,1-4 184-16,9-8 48 0,-1-1 60 0,7-2-237 15,4 0 144-15,4-8 63 0,6-8 45 0,0-11-254 16</inkml:trace>
  <inkml:trace contextRef="#ctx0" brushRef="#br0" timeOffset="174986.95">11615 17030 1922 0,'8'-1'0'0,"-2"1"0"0,-4 6 0 0,-2 9 0 0,-2 5 0 0,-14 10 0 0,0 1 0 0,-1 8 0 0,2-1 152 15,1-6-59-15,4 3 91 0,4-2-79 0,2-4-36 16,4-1-1-16,0-1-11 0,0-9 1 0,10 3-17 15,2-3-9-15,6-4-246 0,0-1 124 16,1-4 61-16,4-3 31 0,-1-5 8 16,0-1 23-16,5 0-1054 0,-4-1 494 0,-2-12 248 0</inkml:trace>
  <inkml:trace contextRef="#ctx0" brushRef="#br0" timeOffset="175263.15">11721 16940 987 0,'0'-17'0'0,"0"9"0"0,4 2 0 0,3 2 0 0,2 0 0 0,3 1 86 0,2 1-26 0,2 0 7 0,0 2-34 16,2 0 0-16,-2 0-1 0,1 5 1 0,-2 5 158 15,-3 4-83-15,-3 3-38 16,-4 1-101-16,-3 0 32 0,-2 3 0 0,0 0 40 16,-3-2-40-16,-10-2 0 0,-1-1 32 0,-2-1-1 15,-3-3 29-15,-2-1-6 0,2-3-26 0,-2-4-29 0,5 1-1 16,-1-3-21-16,6-2 408 0,-1 0-169 0,5 0-96 15,1 0-44-15,3 0 44 16,3-2-44-16,0-4-22 0,0-3 8 0,7-1-30 0,7 1-235 16,6-2 117-16,1 0-419 0,-1 4 264 15,2 1 119-15,5 0 65 0,-3 6-341 0,-5 0 184 16,5 1 77-16,-3 13 52 0</inkml:trace>
  <inkml:trace contextRef="#ctx0" brushRef="#br0" timeOffset="175423.72">11932 17293 1805 0,'-16'6'0'0,"7"-1"0"0,-5-1 0 0,5-3 0 0,0-1 0 0,3 0 0 0,2 0 0 0,2 0 0 0,2 0 0 0,0 0 193 15,2 0-72-15,8-4 59 0,5-3-73 0,4-3-37 16,3 1-1-16,-1 0-319 0,-2 0 150 0,7-1 62 16,-6 4-221-16,1-2 146 0,2 5 73 0,-3 0 36 15,-3 2 8-15</inkml:trace>
  <inkml:trace contextRef="#ctx0" brushRef="#br0" timeOffset="175579.31">12125 17056 1155 0,'-2'-8'0'0,"0"7"0"0,2-3 0 0,0 4 0 0,0 0 0 0,0 0 0 0,0 0 0 0,2 0 0 0,7 11 400 16,2-2-183-16,1 2-93 0,1 2 17 15,-3 0-59-15,4 3-24 0,-1 1-1 0,1-1-339 16,-2 2 157-16,2-4 87 0,1 0-234 0,-3-1 152 15,4-4 77-15</inkml:trace>
  <inkml:trace contextRef="#ctx0" brushRef="#br0" timeOffset="175753.84">12399 16974 1286 0,'-2'-1'0'0,"-4"1"0"0,0 9 0 0,-1 8 0 0,-4 9 0 0,-3 8 0 0,2 4 0 0,-4 5 0 0,0 4 327 0,0 2-152 15,0 0-71-15,0 1-35 0,2 2 6 0,-3 1-22 16,4-3 9-16,-5-2-248 0,6 0 109 16,0-14 55-16,1 2 28 0,4-11-1 0,3-7 36 15,-1-2-8-15,4-7-726 0,1-7 342 0</inkml:trace>
  <inkml:trace contextRef="#ctx0" brushRef="#br0" timeOffset="175999.18">12476 17001 909 0,'28'-7'0'0,"0"5"0"0,-1 0 0 0,-1 2 0 0,-4 0 0 0,-1 0 0 0,-4 9 138 0,-4 2-52 0,-2 2-27 16,-5 2 19-16,-4 3-14 0,-2-4-8 0,0 3-13 16,-10 4-10-16,-6-2 0 0,-5 0 0 0,1-4 53 15,-3 5-31-15,0-3 0 0,4-6-22 0,1 2 238 16,2-4-120-16,5-3 207 0,2 0-167 0,4-2-79 15,2-2-39-15,3 0 72 16,0-2-47-16,3 0-37 0,18 0 0 0,6 0-52 16,3-2 23-16,6-6 1 0,1 3 8 0,3-2-426 15,-3 4 209-15,1 1-860 0,-5 2 515 0</inkml:trace>
  <inkml:trace contextRef="#ctx0" brushRef="#br0" timeOffset="176763.44">13274 17120 794 0,'-2'-8'0'0,"0"-2"0"0,0 3 0 0,-3-4 0 0,1-3 0 0,-4-2 0 0,3 0 0 0,-4 0 0 0,1-1 151 0,-2 2-63 16,1-1-28-16,-2 5 41 0,-1 3-34 0,0 4 0 16,-2 1-26-16,-1 3 84 0,-2 4-47 0,2 17-22 15,-6 14 0-15,5 0 55 0,-3 13-30 0,2 1-9 16,4 4 81-16,0-1-60 0,1-1-31 0,7-14 1 16,-1 0 69-16,6-2-53 0,0-15-24 0,0 2 13 15,2-7-35-15,5-5 0 0,7-6 8 0,1-4-67 16,4 0 29-16,1-4 0 0,3-14 30 15,1-11 0-15,-3-1 8 0,5-14-492 16,-5-3 213-16,2-5 120 0,-1-9 29 0,-5 5 39 16,-2 3-189-16,0-13 107 0,-3 5 49 0,-3 2-8 15,-2-7 29-15,-3 1-1 0,-3 2 22 0,1-10-35 16,-2 20 21-16,0 3 0 0,0 18 23 0,0 13 72 16,-3 8-45-16,-5 5 9 0,1 6 213 0,-3 8-124 15,1 22-37-15,2 14-39 0,1 0 242 0,2 9-126 16,2 3-30-16,2 2 129 0,0 0-100 15,0 10-50-15,2-15-16 0,6 12 18 16,-1-2-25-16,2-3-1 0,-2-10-156 0,5 2 66 16,1-8 40-16,3 4-381 0,-2-13 193 0,4-3 104 15,-6-12 26-15,2-3-496 0,1-8 238 0,0-7 142 16,-4-2 66-16</inkml:trace>
  <inkml:trace contextRef="#ctx0" brushRef="#br0" timeOffset="176974.02">13475 16979 1004 0,'6'-21'0'0,"-3"10"0"0,8-1 0 0,1 7 0 0,-1 1 0 0,2 4 181 0,1 0-65 16,2 0-46-16,5 15 159 0,0-1-99 0,-1 5-48 15,-1 6-25-15,0 1 64 0,-2 5-49 0,-2 0 1 16,-4 1-40-16,-4 0 0 0,-3 3 0 0,-4-4 8 16,0 1-78-16,-7 0 35 0,-10-2-1 0,-5-1-8 15,-3-2 22-15,-5-4 9 0,0-3 12 16,-2-3-171-16,0-3 64 0,7-7 46 15,3-3-4-15,3-4-7 0,4 0 20 0,8 0 1 16,5-9-444-16,2-5 216 0,5-7 107 0,16-2 45 16</inkml:trace>
  <inkml:trace contextRef="#ctx0" brushRef="#br0" timeOffset="177667.48">14014 16909 1031 0,'2'-11'0'0,"-2"7"0"0,0 4 0 0,-11 0 0 0,-5 0 0 0,0 11 0 0,-10 10 0 0,1 7 376 16,2 6-172-16,-1 5-86 0,3 3-42 0,6-5 225 16,0 15-139-16,8-8-64 0,5-3-33 0,2-5 1 15,0 0-34-15,8-4 73 0,10-6-41 0,5-4 1 16,5-5-32-16,4-6-196 0,1-5 98 0,5-6 58 16,0 0 15-16,5-6-253 0,-6-12 138 0,-1-2 18 15,-6 0 51-15,0-5-322 0,-4-3 167 16,-3 2 80-16,-4 1 41 0,-4-2-17 0,-6 2 20 0,-1-4 8 15,-6 4 68-15,-2-1-1 16,0 2-38-16,0-1-1 0,-8 7 95 0,-5-1-43 16,-1 3-26-16,-6 7 139 0,3 3-81 0,-3 4-8 15,-1 2-37-15,-4 8 233 0,4 12-115 0,-2 7-27 16,2 3 101-16,4 4-81 0,4-1-34 0,4 1-29 16,5-1 25-16,4-4-23 0,0-8 1 0,2 5 0 15,7-11 9-15,10 5-33 0,-3-12-75 16,11-1 37-16,-8-4 0 0,9-3 38 15,-8 0-167-15,7-4 78 0,-6-13 45 0,-1-3-226 16,-1-5 121-16,-2-3 45 0,-4-6-79 16,2-5 52-16,-4-3 5 0,-2-1 35 0,2 0-5 15,-4-4-74-15,0-1 44 0,-1-5 34 0,1-2-40 16,1-10 34-16,-1 3-1 0,1-2 32 16,-1 13-7-16,-1 2 9 0,-2 20-1 0,-2 6 264 15,0 11-131-15,-2 1-67 0,0 10-41 0,0 1 9 0,0 20 257 16,-2 15-129-16,-4 7-64 0,0 9 141 15,0 2-60-15,1 18-61 0,1-11 116 16,3 5-84-16,-1-1-43 0,2 0-17 0,0-8-17 16,0 1-7-16,2-5-325 0,7-5 162 0,4-13 82 15,0 0 40-15,-2-12 8 0,3-1-492 0,-2-10 224 16,-1-3 129-16,1-8 64 16,-3 0-207-16,0-13 117 0,-4-11 70 0,-1-6-196 15,-3-2 129-15,1-5 64 0,-2-7 33 0,0 8 65 0,0-10 0 0,0 11 0 16,0-3 0-16,2 7-16 0,0 6 16 15,2 3 331-15,-1 8-186 0,3 5-89 0,4 5-44 16,1 3-6-16,4 1 260 0,2 5-70 0,4 12-91 16,0 2 13-16,0 0 277 0,4 3-181 15,-2-1-19-15,1 0-85 0,-2-1-38 0,-1-1-1 16,-3-6-38-16,0 0-282 0,-3-2 149 0,-2-1 62 0,-4-6-490 16,1 0 280-16,-1-4 140 0,-3 0 6 15</inkml:trace>
  <inkml:trace contextRef="#ctx0" brushRef="#br0" timeOffset="177818.57">14959 16679 1731 0,'5'-14'0'0,"1"6"0"0,-2 5 0 0,1 3 0 0,-3 0 0 0,-2 18 0 0,0 12 0 0,-4 14 198 0,-14 14-83 0,-7 4-33 0,-5 9 431 16,-11 19-240-16,1 3-120 0,-10 23 45 0,1-4-82 15,2-2-34-15,-16 26-28 0,0-3-490 0,4 1 234 16,0-1 118-16,6-1 58 15</inkml:trace>
  <inkml:trace contextRef="#ctx0" brushRef="#br0" timeOffset="183795.41">15466 16984 1226 0,'-4'-5'0'0,"2"-1"0"0,0 6 0 0,2 0 0 0,0 0 0 0,0 0 0 0,4 0 0 0,5 0 0 0,3 0 239 16,4 1-103-16,5 1-43 0,8 1-35 0,-1-3 43 15,0 0-34-15,4 0 0 0,-4 0-34 0,-4 0-26 16,1 0-9-16,-4 0 35 0,-2 0-194 0,-3 2 97 16,-3 1 48-16,-3 5-395 15,-1 2 209-15,-7 6 67 0</inkml:trace>
  <inkml:trace contextRef="#ctx0" brushRef="#br0" timeOffset="183960.98">15467 17370 1527 0,'0'0'0'0,"0"0"0"0,6 6 0 0,11 5 0 0,1-5 0 0,0-1 0 0,3-4 0 0,2 1 233 0,-2-2-101 16,4 0-41-16,1 0-34 0,1-3 56 0,-1-5-41 15,-2-1 1-15,-3 2-354 0,2 3 165 0,-3 3 70 16</inkml:trace>
  <inkml:trace contextRef="#ctx0" brushRef="#br0" timeOffset="184892.84">16362 16988 386 0,'-8'-12'0'0,"1"4"0"0,0 1 0 0,-2 0 0 0,2 0 0 0,0-3 0 0,0-1 231 0,0-2-91 16,4-1-58-16,1 0 110 0,2-1-79 0,0-3-41 15,0 0 1-15,2 1 45 0,9-2-46 0,0 2-1 16,2 1-38-16,3 2 29 0,-2 1 7 16,2 4-36-16,-2 3 28 0,4 3 15 15,-4 3-22-15,2 0 0 0,0 2-46 0,1 12 25 16,-2 6 0-16,0 5-53 0,-4 5 27 0,1 3-1 15,-3 2 35-15,-3 3-147 0,-3 6 67 0,-1-4 19 16,-2 2 21-16,0-7-145 0,-2 3 75 0,-5-3 17 16,-6 0 2-16,-2-4 5 0,-1-3-1 0,-4-3-2 15,3-9 60-15,-7 0-11 0,3-9-22 16,0-4 77-16,0-3-37 0,0 0 3 0,0 0-42 16,4 0 240-16,2-3-110 0,6-1-38 15,1 1-32-15,2 0 266 0,4 2-129 0,0-1-76 16,2-1 49-16,0 2-59 0,9-1-29 0,7 0 0 15,5 0-17-15,5 1-12 0,-2-1 0 0,2 0-81 16,3 2 40-16,-1 0 0 0,-3 0 49 0,3 0-302 16,0 0 146-16,-1 0 54 0,-8 0 44 0,6 2-531 15,-2 0 253-15,-5 1 122 0,3 1-301 0,-2-3 220 16,-2 4 111-16</inkml:trace>
  <inkml:trace contextRef="#ctx0" brushRef="#br0" timeOffset="185361.63">17205 16707 579 0,'2'-16'0'0,"0"4"0"0,-1-5 0 0,1-1 0 0,-2-1 0 0,0-4 0 0,0 1 0 0,0-3 0 0,0 2 64 0,0-3-31 0,0 3 0 16,-5 2 0-16,-3-1 4 0,-2 4-4 0,0 0 0 16,-2 4 29-16,-3 4 0 0,0 2-29 0,0 4 7 15,-2 3 75-15,0 1-42 0,-2 0 1 0,3 1-3 16,-3 8 1-16,-1 7-31 16,0 4-9-16,3 0 96 0,3 5-48 0,0 1-23 15,2 4-1-15,1 4 78 0,2 2-56 0,2 2-22 16,4 5 66-16,-1-4-45 0,2 3-23 0,2-5 9 15,0 10 54-15,0-4-43 0,0 1-20 0,4-1 20 16,3 5-21-16,0-2 9 0,3 2-30 0,-1 1 13 16,-3 4-13-16,1-2 1 0,0 2 0 0,-4-3-48 15,-1 0 20-15,0 0 0 16,-1-5-44-16,-1-10 35 0,0 5 13 0,0-3 8 0,0-3-83 16,-3-4 42-16,-7-4 5 0,3-4-21 15,-4-3 11-15,-3-2 0 0,1-3 7 0,-1-3 22 16,-2-4-23-16,0-3 21 0,0 0-18 0,-1-4-352 15,1 0 163-15,2 0 88 0,-1 0-196 0,4-2 142 16,3-4 71-16,1-1 27 0,3-1-243 0,3-2 144 16,1 1 71-16,0 1-259 0</inkml:trace>
  <inkml:trace contextRef="#ctx0" brushRef="#br0" timeOffset="185768.71">17239 17525 1081 0,'0'-5'0'0,"-2"4"0"0,2 0 0 0,-2-1 0 0,0-1 0 0,-1 3 0 0,2 0 0 0,-1 0 0 0,-2 0 163 0,2 10-57 0,1 4-41 15,-1 2 150-15,2 1-91 0,0 4-46 0,0 1-22 16,0-1 85-16,0-2-58 0,2-2-26 0,3-1-3 16,7-3-1-16,-1-1-20 0,4-3 8 0,-2-2-13 15,3-3 5-15,0-2-1 0,1-2-51 0,0 0 26 16,0-2 8-16,-2-9 18 16,-2-1-134-16,-2-6 66 0,0-2 8 0,-6 1-119 15,2-3 64-15,-5 1 27 0,0-1 26 0,-2-2-99 16,0 0 55-16,-11 2 13 0,-1 4-5 0,-3 0-8 15,-2 3 1-15,-4 4 38 0,1 4 36 0,-3 2-1 16,-2 5-42-16,3 0 9 0,2 0 82 0,1 6-34 16,4 4-22-16,5-5-43 0,3 1 19 0,3-1 17 15,4-1-8-15,0 2-259 0,0-5 124 0,9-1 62 16,7 0 22-16</inkml:trace>
  <inkml:trace contextRef="#ctx0" brushRef="#br0" timeOffset="186009.07">17351 16627 1327 0,'-9'-10'0'0,"7"8"0"0,0 2 0 0,2 0 0 0,0 0 0 0,0 0 195 0,9 0-81 0,7 0-41 16,2 0 195-16,3 0-109 0,11 0-67 0,0 0-30 15,-1 0 10-15,5 0-1 0,-2 0-38 0,-2 0-106 16,-2 0 49-16,-2 0 28 0,-7 0 0 0,2 0-244 16,-3 0 136-16,-3 3 77 0,-4 3 25 0,-3 0-507 15,-5 7 247-15,-3 0 66 0,-2 3-226 0</inkml:trace>
  <inkml:trace contextRef="#ctx0" brushRef="#br0" timeOffset="186316.97">17481 16804 1199 0,'-14'7'0'0,"9"1"0"0,-1-2 0 0,3 0 0 0,3 0 0 0,0-2 0 0,0 0 0 0,7 2 196 0,8-2-86 0,2 1-39 15,0 1 1-15,0 0 127 0,0 1-83 0,-4 2-33 16,0 2-30-16,-3 1-75 16,-5 1 28-16,-1 3-1 0,-4-4-150 0,0 4 97 15,0 0 37-15,-11-1 21 0,-7 2-139 0,0-4 79 16,-5-1-3-16,2-5-2 0,-5 1-12 0,6-5 29 15,-3 0-39-15,0-2 179 0,5-1-73 0,1 0-32 16,6 0 317-16,-1 0-157 0,7 0-58 0,1 0-45 16,2 0 287-16,2 0-145 0,0 0-86 0,6 0-36 15,11 0-32-15,5 0-9 16,2-1-1-16,1-2-85 0,7 0 39 0,0-2 23 16,0 1 0-16,-2 0-127 0,-2 2 75 0,-3-1 46 15,-1 2-8-15,0-1-488 0,-5 0 194 0,0 2 141 16,-6 0-397-16,0 0 265 0,-3 0 129 0</inkml:trace>
  <inkml:trace contextRef="#ctx0" brushRef="#br0" timeOffset="186546.29">17347 16079 1417 0,'-11'-25'0'0,"9"23"0"0,2 1 0 0,2 1 0 16,9 0 0-16,5 0 0 0,2 0 0 0,3 0 158 0,5 0-62 0,4 0 119 0,11 0-91 0,-2 0-46 16,-2 0-14-16,0 3-8 0,-1 2-24 0,-2-2 1 15,-4 3 0-15,-8-1-255 0,1 1 136 0,-5-1 55 16,-2 1-118-16,-5-2 91 16,-6 2 44-16,-1 1 23 0,-2-1-548 0,-2 1 236 15,-6-1 135-15</inkml:trace>
  <inkml:trace contextRef="#ctx0" brushRef="#br0" timeOffset="186700.41">17492 16073 824 0,'-11'0'0'0,"3"0"0"0,4 0 0 0,2 0 0 0,1 0 0 0,1 0 0 0,0 7 0 0,0 6 298 0,0 1-132 0,0 5-67 16,0 5-33-16,0 1 175 0,0 5-96 0,-2 2-60 15,0 4-26-15,-2-3-205 0,1 1 89 0,1 0 45 16,2-7-162-16,0 5 100 0,0-10 53 0,0-2-413 15,2-2 223-15</inkml:trace>
  <inkml:trace contextRef="#ctx0" brushRef="#br0" timeOffset="186836.49">17610 16134 638 0,'4'0'0'0,"0"7"0"0,1 6 0 0,-3 1 0 0,0 2 0 0,-2 5 346 16,0 7-160-16,0 2-77 0,0 4-69 0,0 0-7 15,0 3-1-15,0 0 9 0,3 7-177 0,9-3 84 16</inkml:trace>
  <inkml:trace contextRef="#ctx0" brushRef="#br0" timeOffset="187598.25">18114 17002 919 0,'-8'-14'0'0,"3"-1"0"0,-1 0 0 0,-2-3 0 0,1-2 0 0,-2 4 0 0,-3 0 150 0,1 1-59 0,0 2 19 15,-1 4-38-15,-2 5 8 16,0 2-48-16,-3 2 42 0,-2 12-42 0,3 11 1 16,-1 6 0-16,0 5-29 0,4 9 29 0,3 0-1 15,3-2 98-15,5 2-49 0,2-9-24 0,0 2 8 16,2-4 14-16,9-4-23 0,2-9 0 0,2-2-102 15,5-6 40-15,-2-5 8 0,1-6 31 0,-1 0-84 16,5-6 42-16,-4-14 21 0,-3-9-1 0,4-6-192 16,-4-9 77-16,-2 1 57 0,-3-2-202 0,0-2 116 15,-3-1 27-15,-3-1 32 0,1-2-19 0,-3-4 31 16,1-7-1-16,-1-1 54 16,2 2-8-16,1-12-16 0,-3 7 0 0,1 16 25 15,-1 8-1-15,-1 15-24 0,-2 11-8 0,0 1 236 16,0 12-93-16,0 3-62 0,0 18 201 0,-11 22-116 15,2 5-28-15,-1 5-41 0,-1 14 166 0,4-2-95 16,1 4-47-16,-2-1 82 0,3-4-56 0,-1 12-41 16,3-11 1-16,3-9-15 0,0 1-18 0,0-5 0 15,7-13 8-15,8 0-76 16,4-8 34-16,0-7 0 0,-3-9 34 0,5-4-179 16,0-8 97-16,1 0 37 0,-1-9-284 0,-2-12 149 15,-1-7 40-15,2-2-99 0,-4-6 70 0,1-4 55 16,-4 2 25-16,3 0-29 0,-7 5 27 0,3-2 0 15,-2 0 17-15,0 6 32 0,-3 9 1 0,-3 4-24 16,-2 5 171-16,0 5-85 0,0 5-52 0,0 1-13 16,-2 13 202-16,0 16-101 0,-4 2-24 0,-2 5 209 15,2 0-102-15,2 4-77 16,2-1-17-16,0-1 36 0,2-3-42 0,8-1 1 16,6-8-33-16,4-4-48 0,2-5 39 0,2-5 1 15,1-6 0-15,1-6 0 0,-1 0 8 0,5-3-120 16,-4-14-145-16,0-5 125 0,-3-3 43 0,-4-1-125 15,-3-5 67-15,-2 2 54 0,-7-5-4 0,-3-4 3 16,-3-4 3-16,-1-1 0 0,0-1 13 16,-10-5 37-16,-8 1-1 0,-2-3-24 0,-3 3 3 0,-1 5-3 15,-1 11-8-15,-3 6 9 0,0 9 140 16,-1 8-66-16,-3 9-22 0,3 0 157 16,1 10-84-16,5 14-47 0,4-1-11 0,6 3 169 15,8-6-82-15,3 4-25 0,2 4-38 0,2-5 49 16,11 0-37-16,8-4 0 0,5-3-71 0,2-3 7 15,4-3 26-15,4-4 0 0,1-2-259 0,8-4 130 16,-3 0 64-16,-5 0-719 0,-1 0 367 0</inkml:trace>
  <inkml:trace contextRef="#ctx0" brushRef="#br0" timeOffset="188533.86">19359 16865 628 0,'0'0'0'0,"0"0"0"0,0 0 0 0,0-3 0 0,0-2 0 0,0-3 0 0,0-4 0 0,2-1 0 0,2-2 57 0,1 2 0 0,1-3-24 0,-1-2 12 16,2 0-4-16,-4-1-8 0,1 0 0 0,0 0 11 16,-3 1-11-16,1-3-1 0,-2-2 38 0,0 3-37 15,0-1-1-15,0-1 1 16,0 1-20-16,-7 0 20 0,0-1 8 0,-3-1-58 16,0 4 25-16,0-1 0 0,-4 1 16 0,3 4-29 15,-1 0 36-15,-1 3-5 0,1 5-7 0,-2 1 35 16,1 3-6-16,-1 0-24 0,2 3 66 0,-4 0-34 15,3 5-1-15,0 8-28 0,-2 3 51 0,2 4-23 16,3 0 8-16,-2 8 26 0,3 0-28 0,0 5 0 16,4 0-28-16,-1 9 77 0,5-7-31 15,-1 12 1-15,0-1-47 0,2-1 37 16,0 3-1-16,0 3-28 0,0 2 96 0,0 1-53 16,0 10-25-16,0-3 0 0,0 2 68 0,0-5-39 15,0 11-32-15,0-14 66 0,0 3-45 0,0-1-22 16,0-5 0-16,0-9-33 0,0 5 10 0,0-12 1 15,0 1 0-15,0-3-26 0,0-5 1 0,-4-5 33 16,-8 3-83-16,-2-5 38 0,-3-3-1 0,-3-4 38 16,-3-1-143-16,-6-5 52 0,1-4 34 15,-2-3-215-15,0-2 115 0,0 0 41 16,2-2 33-16,3-9-390 0,-3-3 208 0,10-6 99 16,4 5 51-16,7-5-482 0,5 1 266 0</inkml:trace>
  <inkml:trace contextRef="#ctx0" brushRef="#br0" timeOffset="189135.87">19517 17537 931 0,'0'-2'0'0,"0"2"0"0,0 0 0 16,-2 0 0-16,-4 9 0 0,2 5 0 0,-3 1 0 0,0 8 0 0,3-3 0 0,0 9 199 0,4-8-84 0,0 3-41 0,0-2-20 0,4-1 79 16,9 0-42-16,0-5-33 0,4-1 0 0,2-5-25 15,1-2 0-15,-1-3-1 16,4-3-39-16,-3-2 16 0,1 0 0 0,-2-2-28 16,-3-11 25-16,0-2 1 0,-5-4 34 0,-2-1-138 15,-1-4 37-15,-6 3 39 0,-2-1-12 0,0-1-20 16,0 1 11-16,-14-1 2 0,-2 4 47 0,-3 2-14 15,-4 2-9-15,-1 4 8 0,2 4 28 0,-10 2 3 16,5 4-26-16,-1 1-39 0,0 0 5 0,3 6 32 16,5 3 7-16,1 0-91 0,4 1 39 15,5-5 22-15,5 5-9 0,3-4-271 16,2-1 121-16</inkml:trace>
  <inkml:trace contextRef="#ctx0" brushRef="#br0" timeOffset="189406.67">19717 16178 917 0,'0'-5'0'0,"0"2"0"16,0 3 0-16,0 0 0 0,2 3 0 0,2 8 176 0,1 4-76 0,2 10-34 0,0 3 295 15,-3 7-165-15,-1 9-81 0,-1 2-42 16,0 7 1-16,-2 13-41 0,0-7-1 0,0 6-491 16,0-1 246-16,2-7 131 0</inkml:trace>
  <inkml:trace contextRef="#ctx0" brushRef="#br0" timeOffset="191906.11">19964 16947 792 0,'0'0'0'0,"0"0"0"0,0 0 0 0,-2 0 0 0,2 0 0 0,0 0 0 0,0 0 0 0,0 8 0 0,0 6 159 0,2 9-63 0,-1-3-23 16,5 9-9-16,0 2 31 15,-2 3-31-15,-2 4 1 0,0-1-16 0,-1 1-8 16,-1-2-9-16,0-5 1 0,0 0-42 0,0-11 21 16,0 1 0-16,0-9 5 0,2-1-8 0,-2-5 24 15,0-3-1-15,0-3-53 0,0 0 27 0,0-8-1 16,2-16-11-16,0-7 82 0,1-8-26 0,3-4-12 15,0-1-64-15,2 4 26 0,2-11-4 16,4 10 24-16,-3 9-35 0,2-3 35 16,-1 7-2-16,-3 9 25 0,3 5-25 0,-5 5 0 15,2 0 1-15,-2 5-27 0,3 2 0 0,0 2 19 16,-1 0-19-16,1 0-238 0,1 7 116 0,0 2 64 16,0 1-420-16,2-1 219 0</inkml:trace>
  <inkml:trace contextRef="#ctx0" brushRef="#br0" timeOffset="192189.87">20264 16654 954 0,'9'-25'0'0,"1"6"0"0,3 3 0 0,0 1 0 0,2 4 0 0,0 3 0 0,1 6 197 16,-2 2-82-16,3 0-33 0,-2 5-28 0,-1 11 152 15,-2 6-87-15,-2 1-42 0,-2-2-27 0,-5 1-9 16,-1 2-8-16,-2-2-1 0,0 0-124 0,-2-3 63 15,-9-4 30-15,-2-3-115 0,-4 0 70 16,-2-7 38-16,0 1 7 0,1-3-43 16,-1 1 5-16,2-4 1 0,2 2 7 0,6-2 82 15,0 0-30-15,0 0-34 0,6 0 225 0,-1 0-106 16,4 0-41-16,0 0-29 0,0 0 116 0,0 0-63 16,2 0-11-16,9 0-184 0,6 0 69 0,2 0 33 15,0-2 1-15,2 0-353 0,0 0 182 16,2 1 90-16,0 1 26 0,3 0-276 0</inkml:trace>
  <inkml:trace contextRef="#ctx0" brushRef="#br0" timeOffset="193344.55">20694 16961 405 0,'-1'-10'0'0,"-3"0"0"0,-1 2 0 0,-4-1 0 0,2 2 0 0,-2-4 178 0,-3 6-72 0,1 0-37 0,2 3 14 0,-7 2-29 16,2 0 0-16,-5 2-21 15,-1 13 21-15,-1 4 0 0,0 5-13 0,1 3 67 16,-1 2-38-16,3 4 1 0,6-4-38 0,3 1 93 16,4-5-38-16,5 2-32 0,0-6 0 0,0 2 4 15,10-6 0-15,5-2-28 0,6-4-14 0,5-3-8 16,1-6 23-16,1-2 0 0,-1 0-98 0,1-14 49 15,1-4 32-15,-5-3-162 0,-1-2 85 16,-5-3 21-16,0 2 27 0,-6-4-137 16,-2 5 71-16,-1-4 14 0,-3 5 25 0,-3 6 43 15,-1 2-25-15,-2 3-19 0,0 3 216 0,0 5-92 16,0 3-49-16,-9 0-19 0,-2 13 91 0,-1 10-40 16,2 5-32-16,0 2 137 0,4 1-75 0,2 2-12 15,4-2-26-15,0-5 46 0,2 5-40 0,10-7 0 16,1-9-32-16,10 2-39 15,-1-7-1-15,0-7 49 0,8-1-108 0,-5-2 50 0,3 0 24 0,-3-13 1 16,-1-3 25-16,-2-5-10 16,-3-2 8-16,-4-3-298 0,-3 0 134 0,-5-1 44 15,-1-1 42-15,-5 2-63 0,-1-8 47 0,0 4 2 16,-3 2-1-16,-8-1 62 0,-7 6 0 0,4 6-48 16,-11-2 87-16,3 7-33 0,0 6 0 0,-3 5-25 15,0 1-6-15,4 0 16 0,-5 14-13 0,6 2 101 16,6-4-45-16,2 6-12 0,4-2 0 15,5-4 2-15,0 3 0 0,3-2-18 0,3-4-6 16,11 1-23-16,9-5 0 0,3-1 25 0,6-4-2 16,2 0 0-16,9 0 0 0,-1-9-122 15,-8-1 57-15,1 1 22 0,1-2-6 0,-3 2-8 16,-3-3 1-16,-3 4 26 0,-6 2 11 0,-5-1-43 16,-3 2-7-16,-3 2 41 0,-6 0-18 0,-1 1 123 15,-1 0-51-15,-2 1-36 0,0 1 270 0,-11 0-134 16,-4 0-55-16,-2 5-37 15,-6 6 192-15,6-1-83 0,-6 5-37 0,7-4 10 0,1 2-41 0,2-1-22 16,5-3 1-16,3 0 9 16,3 1-7-16,2 1-24 0,0-3 1 0,4 1-89 15,9 0 44-15,4 1 31 0,-1-1-125 0,5 0 69 16,0-1 25-16,-1 2 1 0,-2 1-181 0,-2-1 98 16,-2 3 21-16,-5 0-37 0,-4 0 23 0,-3 3 32 15,-2 1-15-15,0 0 4 0,-4 2 8 0,-7-4 25 16,-8 4 0-16,1-4 1 0,1-2-9 0,-6 1 8 15,5-2 312-15,-1-1-149 0,2-1-59 0,7-5-43 16,-1-1 245-16,6-1-131 16,1 0-37-16,2-3 16 0,2 0-45 0,0 0-21 15,6 0 8-15,15 0-129 0,1-10 50 16,6-2 24-16,0-7 0 0,4-1-134 0,0-2 88 0,0-2 31 16,0-2-331-16,-4 1 170 0,-2 1 50 0,-3-2 53 15,-1-1-188-15,-3 1 115 0,-1-2 52 0,-6 2 27 16,-1-2 27-16,-4 10-1 0,-4 1-8 0,1 4 77 15,-2 4-35-15,-2 4 1 0,0 0-35 0,0 3 315 16,-9 2-147-16,-1 7-77 16,-3 9 223-16,-1 5-134 0,3 3-21 0,2 5-49 15,2 0 39-15,2 3-45 0,5 0-1 0,0 0-71 16,0 0 1-16,2-4 32 0,10-7 9 0,6 5-60 16,3-7 25-16,2-4 1 0,0-4 26 0,0-5-46 15,-2-4 17-15,8-2-7 0,-5 0-158 0,-2-10 86 16,-1-6 28-16,-2-3 26 0,-2-2-173 0,-2-7 93 15,-4-1 24-15,-4 0-41 0,0-7 35 16,-6-6 25-16,1 5-8 0,-2-14 9 16,0-1 1-16,-5-1 23 0,-7-1 1 0,-1 1-27 15,-2 12-9-15,-5 2 36 0,-3 10 37 0,-2 9-37 16,-1 8-1-16,-2 9 0 0,-1 3 203 0,1 0-84 16,1 15-55-16,4 3 168 0,0 3-101 0,7 4-50 15,6-5-2-15,-1 8 78 16,7-4-51-16,4 1-1 0,0 0 0 0,4-1-205 15,12-1 99-15,7 0 31 0,5-3-192 0,8-1 98 0,1-3 58 16,0-2 1-16,7 0-573 0</inkml:trace>
  <inkml:trace contextRef="#ctx0" brushRef="#br0" timeOffset="193668.91">22086 16901 1098 0,'0'-15'0'0,"0"4"0"0,0 2 0 0,0 0 0 0,0 1 0 0,0 3 0 0,-7-2 0 0,-7 4 133 0,1 3-50 0,-6 0-17 15,-4 10 16-15,-4 6-25 0,2 4 0 0,-1 6 37 16,1 1-30-16,4 1 7 0,0-1-38 0,5 0 67 16,9-7-33-16,1 3-1 0,6-5-33 0,0 1 14 15,2-4-14-15,9 0-1 0,6-2-69 0,3-2 34 16,-2 1 1-16,3-3 43 0,0 1-9 0,-5-2 1 15,0 0 0-15,-4 2-242 0,-4-5 113 0,-3 3 37 16,-2-1 33-16,-3 3-91 16,0-1 55-16,-12-2 6 0,-4 2 21 0,-7-2 33 15,-5 0-18-15,1-1-14 0,-1-1-14 0,0-3 25 16,6 0 0-16,-1-2-3 0,4 0-72 0,6 0 39 16,8-7 1-16,5-6-239 0,0-8 133 0,14 1 57 15,9-5 41-15</inkml:trace>
  <inkml:trace contextRef="#ctx0" brushRef="#br0" timeOffset="194409.86">22123 17033 790 0,'16'0'0'0,"2"0"0"0,-6 5 0 0,-5 11 0 0,-5 0 0 0,-2 5 0 0,0 4 0 0,0-6 267 0,-4 1-117 0,-1 0-58 16,-4 1-30-16,2-4 167 0,2-4-102 0,3-2-47 16,0-1-100-16,1-5 27 0,1 1 7 0,0-6 19 15,0 0-271-15,0 0 136 0,0-18 67 0,1-5-85 16,5-3 62-16,-1-3 38 15,2-4-49-15,-4-3-255 0,3-9 122 0,-3 2 85 0,3-4 34 0,-1-6-57 16,4-1 54-16,2-1 27 16,-1 0 36-16,2 5-10 0,-1 10-8 0,0 4 8 15,-1 11 306-15,1 3-152 0,-4 12-77 0,2 4 331 16,0 4-166-16,0 2-101 0,-2 15-5 0,1 11 59 16,-4 7-65-16,-2 10-32 0,-2 2 9 0,0 5 113 15,0 3-78-15,0 2-37 0,-6-1 11 0,3 1-25 16,-4-12 8-16,5 9-33 0,2-16-83 0,0 0 42 15,0-7 20-15,0-8-159 0,2-8 98 0,7-2 37 16,-2-7 22-16,2-4-131 16,3-2 40-16,1-12 46 0,-3-6-28 0,6-6 31 15,-5 2-53-15,3 2 34 0,-5 1-195 0,0-2 106 16,1 5 45-16,-3-1 36 0,0 6 56 0,-3 6 0 16,0 0-30-16,-3 4 157 0,1 0-86 0,-2 3-32 15,0 6-17-15,0 11 0 0,-2 6 7 0,-3 1 1 16,1-1 343-16,1 7-166 0,1-1-53 0,2-9-50 15,0 2 34-15,0-3-36 0,5-4 9 0,8-4-46 16,3-5-77-16,3-6 38 16,3 0 1-16,-1-2 39 0,-2-12 8 0,4-6-9 15,-3 2 1-15,-3-3-499 0,-3-2 215 0,2 1 120 16,-7 1 17-16,2 0 5 0,-4 1 27 0,2 3 25 16,-6 6 47-16,-1 1-1 0,0 6-30 0,0 1 8 15,-2 1 243-15,0 2-122 0,0 7-57 0,0 9 188 16,0 5-110-16,-4 2-56 0,4-2 7 15,0 6 122-15,0-9-59 0,2 5-37 0,7-2-31 16,5-3 8-16,0-5-1 0,5-3-29 16,0-5-49-16,0-5 32 0,5 0-8 0,-4-1 25 15,1-17-126-15,-2 0 62 0,-2-5 33 0,-3 3-204 16,-2-8 105-16,-3 0 31 0,-2-3 34 0,-5 0-17 16,-1-3 21-16,-1-5-42 0,0-5-100 0,-5 1 67 15,-7-3 35-15,-1-1 0 0,0-2 14 0,2 10 13 16,-5 0 9-16,2 5-1 0,-2 14 0 15,0 2 0-15,-2 10 0 0,-2 4 28 0,1 4 8 16,-4 4-36-16,7 14 0 0,1 3 462 16,4 2-214-16,5 1-84 0,3 7-63 0,3-4 179 15,0 1-108-15,3 0-53 0,12-4 8 0,0-2-23 16,7 0-8-16,1-5-163 0,5-6 66 0,0-2 34 16,2-5-1-16,6-4-571 0</inkml:trace>
  <inkml:trace contextRef="#ctx0" brushRef="#br0" timeOffset="196075.16">23256 16534 896 0,'-9'0'0'0,"5"-2"0"0,1 0 0 0,3 2 0 0,0 0 0 0,0-3 124 0,3 2-46 0,12-1-22 16,10 0 227-16,5 0-117 0,2 1-70 0,10-1-32 15,0-1 151-15,3 2-92 16,4 1-44-16,4 0 90 0,-3 0-72 0,3 1-33 16,0 5 1-16,1 0 1 0,2 0-33 0,-3-1 8 15,0-1-9-15,-3-2-33 0,-4 0-1 0,-9-2 35 16,0 0-157-16,-7 0 87 0,2 0 31 0,-9 0 0 16,-5 0-210-16,-4 0 114 0,-5-2 24 0,-3 0-172 15,-5 1 96-15,-1-5 63 0,0 4 16 0,-3-3-139 16,-14 4 91-16,-5 1 37 15,-5 0 31-15,-3 0-169 0</inkml:trace>
  <inkml:trace contextRef="#ctx0" brushRef="#br0" timeOffset="196429.48">23294 16630 1191 0,'-13'0'0'0,"4"0"0"0,2 8 0 0,5 4 0 0,-1 3 0 0,1 2 0 0,0 1 0 0,0 9 370 16,2 2-169-16,0 5-76 0,0-1-50 0,0 2 148 16,0 1-96-16,2 3-46 0,0 4-8 0,0-7 8 15,0 10-48-15,-1-13-1 0,1 5-69 0,-2-5 35 16,3-7 8-16,-3 6-116 0,0-11 72 0,0 0 35 16,0-4 0-16,0-6-173 0,-6-3 103 0,-2-2-2 15,-1-2 40-15,-4-4-121 0,0 0 67 0,-3-3 7 16,2-9-3-16,-4-4 30 0,4-3 0 15,-2-2 22-15,2-1 14 0,3 3-13 16,-1 1-9-16,1 2 82 0,-1 5-37 0,5 6 0 16,0 0-36-16,-1 4 190 0,3 1-92 0,-2 0-26 15,4 6-26-15,-1 9 51 0,2-1-32 0,1 6-1 16,-1-2-84-16,2 3 35 0,0-3 1 0,0 0 42 16,0 2-152-16,0-5 65 0,2-3 34 0,1-4-401 15,4 0 200-15,2-4 87 0,0-4 53 0</inkml:trace>
  <inkml:trace contextRef="#ctx0" brushRef="#br0" timeOffset="196625.78">23465 16738 1474 0,'5'0'0'0,"3"10"0"0,-2 3 0 0,-4 7 0 16,-2 1 0-16,0 7 0 0,0 2 0 0,0 2 0 0,-7 6 307 0,2-3-137 0,0 1-60 0,1-2-51 15,0 1 0-15,2-3-27 0,2 1 1 0,0-6-184 16,0-2 101-16,0-3 37 0,2-2 23 0,6-8-406 16,-3-6 213-16,5-1 107 0,-3-5-473 0,2 0 262 15,-1-5 127-15,-3-12 64 0</inkml:trace>
  <inkml:trace contextRef="#ctx0" brushRef="#br0" timeOffset="196750.24">23527 17105 1127 0,'-2'-23'0'0,"-2"4"0"0,1 4 0 0,3 4 0 0,-2-1 0 0,2 3 0 0,0 2 0 0,0 0 0 0,0 0 0 0,7 2 164 0,6-1-66 0,-1-2-32 15,2 2 140-15,2 4-78 16,-2-3-52-16,2 3-174 0,-1 1 66 0,-3-1 32 16,4 2 0-16,-5 0-166 0,1 0 95 0,-1 0 52 15,-4 0 26-15</inkml:trace>
  <inkml:trace contextRef="#ctx0" brushRef="#br0" timeOffset="197005.06">23707 16767 991 0,'4'0'0'0,"1"0"0"0,5 0 0 0,-2 1 0 0,-1 6 0 0,0 9 0 0,2 4 0 0,1 6 0 0,-2 5 361 0,-4 2-156 0,4 3-91 0,-3 0 105 15,-1 1-93-15,-2 3-47 0,-1-3-22 0,1-1-13 16,-2-4-12-16,0-4 1 0,0-5 0 0,0-5-96 16,0-5 47-16,-3-1 33 0,-3-6-69 0,0-6 42 15,-2 0 22-15,1-3-1 0,3-9-42 0,-1-9 35 16,2-7-31-16,3-2-4 0,0 0 7 0,0-4 0 15,3 2 8-15,4 0 16 16,3 0 1-16,3 1 0 0,0 4 7 0,1-1-29 16,2 1 5-16,-5 5 20 0,3 1-256 0,-2 1 112 15,2 4 63-15,-3 5 31 0,-2 4-428 0</inkml:trace>
  <inkml:trace contextRef="#ctx0" brushRef="#br0" timeOffset="197272.34">23987 16667 1424 0,'0'0'0'0,"6"0"0"0,3 0 0 0,1 0 0 0,1 0 0 0,1 0 0 0,5 0 0 0,1 0 0 0,-1 5 280 0,2 3-116 0,-5-1-69 16,2 3-12-16,-5 3-25 0,-2 0-1 0,-3 0-162 16,-2 2 77-16,-4 1 26 0,0-2 0 0,-2 1-114 15,-10 0 74-15,-4-2 37 0,-2 0 9 0,2-1-44 16,-3-3 31-16,3-1-34 0,1-2 24 0,7-5 173 15,-1 3-76-15,4-4-53 16,3 2 152-16,0-2-77 0,2 0-45 0,0 0 11 16,8 0 81-16,9 0-61 0,4 0-27 0,1 0-61 15,4 0-1-15,1 0 36 0,-5-2 8 0,8 0-460 16,-8 2 224-16,3 0 94 0,-2 0 61 0</inkml:trace>
  <inkml:trace contextRef="#ctx0" brushRef="#br0" timeOffset="198369.09">24605 16667 597 0,'-2'-11'0'0,"0"3"0"0,1 1 0 0,-1 1 0 0,-2 1 0 0,2 2 0 0,-1 0 0 0,3 1 145 15,0 0-48-15,0 2-36 0,0 0 96 0,0 10-63 16,5 5-30-16,4 7 102 0,-3 1-58 0,1 5-42 16,-2 2 0-16,0 3 42 0,-3 3-37 0,0-1-1 15,-2 7-29-15,0 5 26 0,0-2-1 16,0 2-33-16,-4 0-25 0,-3-4 25 15,4-8 8-15,1-5-9 0,0-9-49 0,0 0 24 16,2-10 1-16,0-3-14 0,0-5 47 0,0-3-9 16,0 0 0-16,0-7 20 0,0-16-1 0,0-1-38 15,4-7 17-15,6-7-41 0,-1-1 1 0,4-1 32 16,1 0-26-16,-2 0 31 0,2 7 2 0,2-3 33 16,2 3 0-16,0 1-33 0,1 3-3 0,-1 5 39 15,-4 6 8-15,2 1-43 0,0 2-1 16,-3 4-62-16,-1 1 30 0,-2 4 3 15,1 0 27-15,1 3-260 0,-1-1 124 0,-1 1 54 16,-1 0-377-16,0 3 186 0,0 0 114 0,0 0 31 16,0 0-167-16,-2 7 118 0,-1 5 58 0,-5-3-327 15</inkml:trace>
  <inkml:trace contextRef="#ctx0" brushRef="#br0" timeOffset="198843.11">25117 16924 811 0,'0'0'0'0,"0"-4"0"0,0-5 0 0,0-4 0 0,-5-2 0 0,-1-2 0 0,-3 0 0 0,2-1 64 15,-3 4-31-15,1 1 117 0,-2 2-4 0,-1 4-57 16,1 2-29-16,-2 5 48 0,0 0-42 0,-4 6 1 16,2 13-35-16,-2 5 24 0,2 6 0 0,2 4-15 15,1 2-8-15,5 3 100 0,1 0-50 16,6-4-25-16,0 0 75 0,0-3-42 15,11-2-33-15,7-5-40 0,2-4 15 0,2-6-1 16,3-5 1-16,-5-4-49 0,5-4 21 0,3-2-1 16,-5 0 29-16,-2-10-151 0,-1-8 70 0,-3-3 48 15,-1-8-21-15,-4 0-206 0,1-11 88 0,-1 1 65 16,-2-2-110-16,-2 0 70 0,2-12 35 0,-3 0-6 16,3-2 26-16,-3-10 0 0,0 2 26 0,0 2-3 15,-1-16 3-15,2 8 0 0,-3 4 1 16,0 13 20-16,-3 13-21 0,0 12-8 15,-2 7 160-15,0 6-75 0,0 9-29 0,-4 5-21 16,-8 12 250-16,1 22-125 0,-4 10-39 0,4 5 82 16,0 12 54-16,1 4-92 0,4-5-33 15,1 17 23-15,3-8-40 0,0-1-1 0,2-4-40 0,0-12 42 16,0 3-12-16,4-4-9 0,5-8-55 0,5-8-89 16,-1-1 61-16,0-3 31 0,-2-9-328 0,2-3 172 15,-1-9 60-15,-3-3-383 0,2-6 204 0,-1-1 120 16,-1-8 53-16,0-15-194 15,1-2 131-15,-4-7 66 0,0-2 31 0,0-10-65 16,-2 4 41-16,-1-15 32 0</inkml:trace>
  <inkml:trace contextRef="#ctx0" brushRef="#br0" timeOffset="199127.34">25418 16694 658 0,'6'-38'0'0,"-2"6"0"0,0 10 0 0,-1 4 0 0,-1 7 0 0,-1 6 0 0,3 2 329 0,2 3-148 0,-1 5-74 16,2 22-37-16,-2 3 115 0,3 8-68 0,-3 10-46 15,-1 4 214-15,0 2-126 0,-3 0-63 0,2-1-32 16,-1-9 34-16,1 13-36 15,-1-12-1-15,0-11-113 0,0 1 42 0,0-11 21 16,-2-6 9-16,0-5-81 0,0-3 47 0,0-8 23 16,0-2 0-16,0-2 6 0,-2-13 7 0,0-11-28 15,2-4 22-15,0-10-35 0,0 1 27 0,0-2-26 16,5 2 101-16,11-7-35 0,0 4 0 0,4 5 27 16,2 1-28-16,-2 8-1 0,7 0 6 0,-1 5 39 15,1 7-29-15,-8 6 0 16,3 2-29-16,0 5-50 0,-2 3 32 0,0 0-7 15,-6 0-13-15,0 5 0 0,-3 6 36 0,-1 1-5 16,-5-4-121-16,-2 1 48 0,2 1 34 0,-5-5-231 16,0-2 121-16,0 2 41 0,0-3 35 0,0 1-395 15,0 0 204-15,-6 2 103 0</inkml:trace>
  <inkml:trace contextRef="#ctx0" brushRef="#br0" timeOffset="-212071.22">26528 16851 690 0,'-2'-2'0'0,"0"0"0"0,0 0 0 0,1 1 0 0,1-2 0 0,-2 2 0 0,-1-3 0 0,3 2 0 0,0-1 123 16,-1 2-38-16,1 1-30 0,0 0 0 0,0 0 15 16,0 0 0-16,0 0-37 0,0 0 44 0,0 0-7 15,0 0-37-15,1-1-1 16,4 1 51-16,0 0-25 0,3 0 8 0,0 0 12 15,-1 0-23-15,3 0 0 0,3 0-23 0,-1 0 44 16,6 0-13-16,0 0-9 0,8 0-21 0,1-4 26 16,5 3 1-16,1 0-28 0,8-3 33 0,4-2-32 15,3 0 0-15,1 3-1 0,3 0-15 16,1 0 16-16,-2 1 8 0,1 1-63 0,0 1 28 0,3 0-1 16,-2 0 28-16,0 0-78 0,-4 0 42 0,3 0 0 15,-1 0 1-15,-3-2-102 0,-1 0 57 0,-4-2 19 16,-7 0-39-16,1-2 23 15,-2 3 21-15,-5-3-5 0,-3-1-22 0,-7 2 9 16,-1 0-4-16,-3 2 80 0,-6-1-25 0,1 0-7 16,-1-1-21-16,-1 1 125 0,-2 0-60 0,1-1-21 15,-3 1-1-15,2-2 19 0,-2 0-1 0,-1 2-15 16,-1 1-45-16,-2 1 18 0,2-1 12 0,-3 2 21 16,0-1-247-16,0 2 104 0,0 0 54 15,0 0-421-15,-6 0 222 0,-4 11 110 0</inkml:trace>
  <inkml:trace contextRef="#ctx0" brushRef="#br0" timeOffset="-211704.73">26669 17131 1010 0,'-13'0'0'0,"3"0"0"0,5 0 0 0,1 4 0 0,2-2 0 0,2 2 0 0,0 2 0 0,6 1 0 0,13-2 294 0,11 1-135 0,7-4-63 15,8-2-32-15,6 0 176 0,11 0-104 0,-7-6-43 16,16-4 42-16,-9 0-51 15,2 4-25-15,-1 0-1 0,-1 0 1 0,-8 2-18 16,4 1-8-16,-5 0-38 0,-2 2 0 0,-5-1 37 16,-9 2 1-16,-1-2-187 0,-9 2 90 0,-5-2 48 15,-4 1 4-15,-6-2-229 0,-3 1 92 0,-3 0 69 16,-4 1-189-16,-2-3 118 16,0 1 59-16,-4-3 30 0,-9 4-225 0,-4-2 118 0,-1 2 73 15,-12-4-176-15</inkml:trace>
  <inkml:trace contextRef="#ctx0" brushRef="#br0" timeOffset="-211275.85">26349 16240 815 0,'-9'-15'0'0,"4"9"0"0,5 5 0 0,0 0 0 0,0 1 0 0,0 0 0 0,0 0 186 0,0 0-77 0,2 5-38 16,9 7 8-16,2 11 12 0,-2 0-28 15,1 7-1-15,-1 4-29 0,-1 2 26 0,-1-1 8 0,-2 1-34 16,-1-1-75-16,-3-2 38 15,1-5-1-15,-2-7-81 0,-2-1 68 0,0-3 21 16,0-7 0-16,0-3-81 0,0-4 32 0,0-3 29 16,-7 0-7-16,-1-1 57 0,1-13-18 0,1-8-17 15,2-4 6-15,4-4-8 0,0-4-6 0,0 0 5 16,1 0 52-16,10 1-23 0,2 0 13 0,2 3 30 16,-2 10-20-16,6-7-3 0,-4 13-15 15,0-2 34-15,0 8-17 0,0-3 0 16,-4 7-12-16,4 1-81 0,-2-1 34 0,-2 2 2 15,1 2 33-15,1 0-106 0,-4 0 53 0,1 0 17 16,-1 0-376-16,0 2 171 0,-1 4 100 0</inkml:trace>
  <inkml:trace contextRef="#ctx0" brushRef="#br0" timeOffset="-211111.04">26814 16237 1501 0,'2'0'0'0,"0"0"0"0,3 1 0 0,1 1 0 0,-1 1 0 0,2-2 0 0,0 0 0 0,2-1 0 0,0 0 153 16,5 0-65-16,-2 0-27 0,2 0-79 0,1 0 25 15,-3 0 0-15,-2 0-364 0,0 0 191 0,1 5 99 16</inkml:trace>
  <inkml:trace contextRef="#ctx0" brushRef="#br0" timeOffset="-210959.43">26744 16493 1062 0,'-7'3'0'0,"1"0"0"0,4 2 0 0,2-4 0 0,0-1 0 0,0 0 0 0,0 0 0 0,3 0 0 0,11 0 291 0,2-1-133 0,6-2-63 16,0 0-239-16,2-1 89 0,3 3 43 0,-3 1 31 16,8 0-205-16,-3 0 110 0</inkml:trace>
  <inkml:trace contextRef="#ctx0" brushRef="#br0" timeOffset="-210669.09">27323 16256 910 0,'0'-13'0'0,"-4"3"0"0,-5 2 0 0,-5 2 0 0,-1 4 0 0,-5 2 0 0,-5 0 0 0,3 1 187 0,-1 12-78 0,2 0-29 0,-5 6 70 16,6-1-58-16,3 3-30 0,6-5 0 0,2 2 11 15,4-3 9-15,5 1-49 0,0-3 0 0,1 0 40 16,15-2 0-16,3-2-41 0,1 1-17 0,7-2-8 16,-3-1 26-16,-2 0-1 0,-2 0-66 0,-3 1 33 15,-6 2 8-15,3-1-27 0,-11 0 21 0,-1 2-1 16,-2 1-13-16,0-1-63 0,-8 1 31 0,-9-1 25 16,-2-4-8-16,-1 1-11 0,-3-3 9 0,1 0-1 15,-2-2-134-15,6-1 77 16,1-2 29-16,4 0 21 0,4 0-275 0,3-2 141 15,6-11 61-15,0 0-253 0</inkml:trace>
  <inkml:trace contextRef="#ctx0" brushRef="#br0" timeOffset="-210503.54">27368 16361 984 0,'7'7'0'0,"1"2"0"0,-5 1 0 0,-1 0 0 0,-2 0 0 0,0 2 438 0,0 0-195 0,0 2-109 0,-2-1-51 0,-1 2 66 16,1-4-58-16,-1 3-29 15,2-6-94-15,-1 5 28 0,2-5 0 0,0-1-308 16,0 2 172-16,0-7 86 0,0 0 52 0,0-2-459 16,0 0 234-16,0-6 119 0,0-11-25 0,0-8-212 15</inkml:trace>
  <inkml:trace contextRef="#ctx0" brushRef="#br0" timeOffset="-210368.9">27464 15887 342 0,'5'7'0'0,"1"11"0"0,-1 4 0 0,-3-2 0 0,-1 7 0 0,-1 2 6 16,0 2 1-16,4 3-73 0,-3-1 29 0,0 4-2 15,2-2 32-15,1-3-111 0</inkml:trace>
  <inkml:trace contextRef="#ctx0" brushRef="#br0" timeOffset="-210136.52">27545 16464 774 0,'0'11'0'0,"0"-2"0"0,0 1 0 0,0-5 0 0,0-3 0 0,0 1 0 0,0-3 0 0,-1 0 0 0,-3 0 0 0,3-5 99 0,1-4-33 16,0-4 0-16,0-2-53 0,0 0-8 0,5-3 28 16,7-6 0-16,-1 6-130 0,3-2 65 0,-2 2 41 15,2 2-54-15,2 1 39 0,-2 3 0 0,0 5-42 16,-4 5 32-16,-2-1-8 0,1 3-2 0,-4 5 135 16,-2 10-52-16,0 4-18 0,-3 4-39 0,0 1 258 15,0 3-122-15,0-1-41 16,0-3-34-16,0-2 29 0,0-2-28 0,0-6 8 15,2-2-245-15,1-1 104 0,2-6 52 0,4-4-141 16,0 0 97-16,0 0 46 0,3-4 20 0,-2-9-423 16,2-3 203-16,0-1 58 0</inkml:trace>
  <inkml:trace contextRef="#ctx0" brushRef="#br0" timeOffset="-209822.47">27928 16149 18 0,'1'-4'0'0,"1"2"0"0,-1 2 0 0,2 0 0 0,-3 13 0 0,0 4 519 16,0 4-235-16,-7 7-129 0,3 0 223 0,-1 2-173 16,5 2-86-16,0-3 25 0,0-2-48 0,0 7-36 15,5-11 1-15,6-3-79 0,3-3 26 0,0-2-1 16,4-6 34-16,-2-5-219 0,3-4 105 0,2 0 54 16,-2-11 25-16,1-10-249 15,-3-1 90-15,0-7 79 0,-4-3-119 0,-1-2 52 16,4-7 55-16,-7 3 81 0,3 0-8 0,-1-8-20 15,3 5 1-15,-6 5 33 0,5 3 1 0,-4 3-35 16,0 11-8-16,-6 5 228 0,3 7-86 0,-3 2-60 16,-1 5 6-16,0 0 331 0,-2 17-139 0,0 9-108 15,0 2 182-15,0 6-140 0,0 9-71 0,0-1 87 16,0-6-70-16,0 14-48 0,0-7 1 0,0 0-74 16,1 3 0-16,8-6 35 0,1-4 8 0,2 1-545 15,4-3 268-15</inkml:trace>
  <inkml:trace contextRef="#ctx0" brushRef="#br0" timeOffset="-206185.79">28721 16722 956 0,'0'0'0'0,"0"0"0"0,0 0 0 0,0 0 0 0,0 0 0 0,0 0 0 0,0 0 0 0,0 0 0 0,11 0 68 0,-1 0 9 0,4 0-44 15,1 0 115-15,4 0-58 0,7 0-28 0,-4 0 99 16,8 0-68-16,1 0-30 0,5 0 0 0,4 0 39 15,3 0-34-15,-6 0 8 0,12 0-43 0,-2 0 0 16,-4-2-1-16,-1 0 1 0,2-1-14 0,-9 3 22 16,3 0-9-16,-4 0 1 0,-2 0 0 0,-6 0 0 15,-4 0-1-15,2 0-101 0,-8 0 46 0,0 0 10 16,-6 0-1-16,-1 0-93 16,0 0 59-16,-4-3 20 0,-3-2-185 0,0 0 95 15,-2-3 54-15,0 4 13 0,-4-4-305 0,-8 5 154 16,-3 0 89-16,-2 3-148 0</inkml:trace>
  <inkml:trace contextRef="#ctx0" brushRef="#br0" timeOffset="-205928.93">28990 16851 1029 0,'-10'0'0'0,"5"0"0"0,4 6 0 0,-3 3 0 0,1 2 0 0,0 0 0 0,-1 6 352 0,2 2-151 0,-1 0-89 0,1 3-39 16,-1 5 78-16,3-1-59 0,0-1-30 0,0-1 104 16,0 7-70-16,0-2-32 0,0 2 0 0,0-3-31 15,0-1 0-15,0-3 7 0,0 7-63 16,0-7 27-16,0-1 1 0,0-1 28 0,-2-1-166 16,-1-3 91-16,3-2 28 0,-1-7 23 15,1 0-197-15,0-3 98 0,0 0 7 0,0-6 39 16,0 0-432-16,1 0 222 0,9-2 110 0</inkml:trace>
  <inkml:trace contextRef="#ctx0" brushRef="#br0" timeOffset="-205573.89">29248 16941 1226 0,'4'-9'0'0,"-3"7"0"0,2 2 0 0,-3 0 0 0,2 3 0 0,-2 7 0 0,0 1 0 0,-2 5 0 0,-6 2 152 0,-6 4-60 15,5-3-21-15,-3 6 8 0,0-7-22 0,1 1-1 16,2-2-24-16,-1-2-33 0,3-5 42 0,1-3-8 16,2-1-49-16,1-3 24 0,3-1 1 0,-4 1 23 15,4-3-15-15,0 0 16 0,0 0 0 0,0 0-25 16,4 0-17-16,6 0 36 0,5 0-21 16,4 0 100-16,1 0-42 0,1 0 1 15,8 0-35-15,-6 0 36 0,-1 8-18 0,5 5-17 16,-7 3 8-16,-2 2-7 0,-1 2 1 0,-2 0 0 15,-3-1-57-15,0 1 25 0,-6 3-1 0,-2-2 33 16,-3-1-76-16,-1-2 35 0,0 0 15 0,-1-3-47 16,-9-1 27-16,-6-2 1 0,0-1 7 0,-9-8 7 15,6 2-6-15,-10-5-4 0,1 0-62 16,2 0 33-16,-1 0-1 0,-2-8 36 16,1-5-304-16,1 1 136 0,3-5 74 0,8 4 17 15,-3-5-350-15,11 2 198 0,-2-5 91 0</inkml:trace>
  <inkml:trace contextRef="#ctx0" brushRef="#br0" timeOffset="-205417.32">29265 17016 1616 0,'10'-6'0'0,"6"5"0"0,-2 0 0 0,-1-2 0 0,-3-1 0 0,2-2 0 0,1 5 0 0,3-3 0 0,0 2 131 15,1 0-49-15,1 0-16 0,-1 0-11 0,1 2 1 16,-1 0-23-16,2 0-1 0,-6 0-322 0,-2 0 169 15,5 0 73-15,-3 2-527 0</inkml:trace>
  <inkml:trace contextRef="#ctx0" brushRef="#br0" timeOffset="-205060.75">29066 16077 1229 0,'3'-36'0'0,"12"8"0"15,8 13 0-15,2 6 0 0,1 1 0 0,-3 3 0 0,-1 1 0 0,0 4 0 0,-2 0 0 0,0 2 173 0,-3 7-74 0,2 9-33 0,-2 0-31 0,-5 2-2 16,-2 8 0-16,-8-5 8 0,0 7-47 0,-2-1 0 16,0-3 39-16,-9 0-125 15,-8-2 63-15,-1-4 39 0,-4 2-8 0,-3-5-93 16,1-4 55-16,-2-3-7 0,-1-2 25 0,7-3 15 15,-2-2-20-15,6-1 16 0,5-2 225 0,2 0-106 16,2 0-53-16,7 0-17 0,-2 0 237 0,2 2-124 16,2 2-60-16,9-1-13 0,11 1-24 0,-2-2 8 15,10 2-33-15,0 0 75 0,2-3-38 0,1 4 0 16,3-3-37-16,-4 1-83 16,1 0 37-16,-4 2 23 0,3-3-304 0,-4 4 163 15,-5 0 57-15,-1 3 55 0,3-1-615 0,-1 1 300 16,-1 3 151-16,2 0-143 0</inkml:trace>
  <inkml:trace contextRef="#ctx0" brushRef="#br0" timeOffset="-204839.61">30013 17449 1929 0,'0'-9'0'16,"0"4"0"-16,2 5 0 0,3 0 0 0,-3-2 0 0,2 0 0 0,-4-2 0 0,5-1 0 0,-3 0 0 0,0 3 256 0,2-3-103 0,2 3-64 0,-3-1-307 16,5 1 125-16</inkml:trace>
  <inkml:trace contextRef="#ctx0" brushRef="#br0" timeOffset="-74672.99">27586 9499 656 0,'-2'0'0'0,"-1"0"0"0,3 0 0 0,0-2 0 0,0 0 0 0,0 2 0 0,0-2 0 0,0-1 0 0,7 3 185 0,-1 0-76 0,2 0-38 0,1 0 136 16,4 0-91-16,-1 0-42 16,3 0-20-16,0 0 88 0,2 0-54 0,3 0-20 15,-2 3 7-15,4-1-22 0,0-2 1 0,1 0-21 16,-1 0-1-16,2 0 9 0,-5 0-8 0,1 0-35 16,-4 0-39-16,2 0 37 0,-3 0-1 0,-2 0-224 15,-3-2 123-15,1-1 37 0,-6 2 42 0,-2-1-412 16,2 2 205-16,-3 0 82 0,-2 0-74 15,-2 0 96-15</inkml:trace>
  <inkml:trace contextRef="#ctx0" brushRef="#br0" timeOffset="-74352.9">27783 9363 832 0,'-6'-5'0'0,"1"3"0"0,3 0 0 0,0 0 0 0,-1 0 0 0,3 0 0 16,0 2 0-16,0 0 296 0,0 8-131 0,0 5-67 0,0 2 99 0,0 5-87 0,0 5-38 15,0 2-1-15,-5 0-115 0,1 2 46 0,-1 1-8 16,-1 0-157-16,-4-2 98 0,1 0 49 16,0-3 24-16,0-6-67 0,-5 3 35 15,2-5 27-15,-1-2-152 0,3-4 74 0,-1-4-7 16,4-1 28-16,0-1 114 0,2 0-41 0,0-5-24 16,4 1-22-16,-1-1 270 0,2 0-127 0,0 0-42 15,3 0 140-15,14 0-79 0,1 0-54 0,5 0-9 16,-2-1 52-16,4-1-50 0,0-4-21 0,-1 4 22 15,-4 0-8-15,5 0-1 0,-4 0-25 0,0 2-113 16,-5 0 52-16,0 0 26 16,-3 0 1-16,-3 2-277 0,0 2 156 0,-2 1 40 15,-3 1-393-15,-2 0 201 0,1-2 119 0,-2-2 43 16,-2 0-258-16,0-2 169 0,0 0 80 0</inkml:trace>
  <inkml:trace contextRef="#ctx0" brushRef="#br0" timeOffset="-74178.36">27853 9549 771 0,'-6'0'0'0,"2"2"0"0,0 5 0 0,2 3 0 0,1 1 0 0,-1 6 125 0,2 4-46 0,0-1-14 0,0 8 320 15,0 2-176-15,0 1-89 0,2 1-43 0,2-1 62 16,3 4-45-16,-2-3-35 0,0 1-210 0,-3 1 92 16,3 0 46-16,-3-2 23 0,-1 0-325 0,-1-4 170 15,0-6 88-15,0 1-366 0,0-6 174 0,-3-2 111 16,-4-8 29-16,-3-3-53 0,-1-4 65 0</inkml:trace>
  <inkml:trace contextRef="#ctx0" brushRef="#br0" timeOffset="-74043">27704 9964 1143 0,'-13'-11'0'0,"7"5"0"0,-1 1 0 0,2 1 0 0,5 0 0 0,0 2 0 0,0-1 0 0,0-1 132 0,16-2-49 16,-1 2-26-16,4 1 285 0,0 1-159 0,0 0-76 15,5 0-10-15,-4 1-32 0,5 1-1 0,-3 0-23 16,1 0-380-16,-2 0 185 0,2 0 94 0,-3 0 46 15,-1 0-544-15</inkml:trace>
  <inkml:trace contextRef="#ctx0" brushRef="#br0" timeOffset="-73877.93">27992 9624 739 0,'0'-2'0'0,"1"-1"0"0,0-1 0 0,4-4 0 0,0 1 257 16,4-4-117-16,-2 1-53 0,4 3 307 0,1 1-180 15,6 3-91-15,-3 1-37 0,2-1-140 0,0 3 43 16,-2 0 22-16,2 0-365 0,-4 5 194 0,-1 4 104 16,2 0 41-16,-5 3-527 15,-2 1 258-15</inkml:trace>
  <inkml:trace contextRef="#ctx0" brushRef="#br0" timeOffset="-73737.33">28073 9746 727 0,'-12'6'0'0,"6"-3"0"0,1 2 0 0,1-2 0 0,1-3 0 0,0 0 0 0,3 0 178 0,0 0-77 0,0 0-34 16,8-2 173-16,3 1-104 16,3-4-52-16,-2 0-17 0,6 1-121 0,-4-2 43 15,4 1 22-15,-5 2 0 0,4-1-337 0,-5 0 187 16,1-2 82-16</inkml:trace>
  <inkml:trace contextRef="#ctx0" brushRef="#br0" timeOffset="-73414.54">28207 9440 723 0,'-10'-1'0'0,"0"1"0"0,1 0 0 0,1 7 0 0,-1 7 0 0,3 2 0 0,-2 7 234 0,7 0-100 0,-2 2-51 15,3 6 41-15,0-3-46 0,0-3-14 0,0 7-8 16,3-3 10-16,-2-3-34 0,5 0 1 16,-3-5 0-16,1 2-50 0,1-4 21 0,-3-1 0 0,1 0-39 15,-1-4 34-15,0 1 0 0,-2-2 42 0,0 3-88 16,-2-4 37-16,-10 3-10 0,-1-5-6 0,-3 1 11 15,0 1 25-15,-6-1-28 0,2-4 55 0,0 1-35 16,-1-5 3-16,5 2 9 16,2-2-6-16,1 1 2 0,1-4-3 0,7 2 65 15,2-2-31-15,3 2 7 0,0 0-33 0,0 3 49 16,2 1-22-16,8 1 7 0,6 1 103 0,0 1-57 16,0 1-24-16,1-1 2 0,3 2-3 0,0-2-37 15,-1 3 0-15,2-3-114 0,0 3 66 0,-1-1 19 16,0-2 1-16,0 0-393 0,-4-1 201 0,4-2 78 15,-4-2 59-15,2-3-515 0</inkml:trace>
  <inkml:trace contextRef="#ctx0" brushRef="#br0" timeOffset="-73237.91">28358 9690 871 0,'-7'0'0'0,"7"-2"0"0,0 2 0 0,0 0 0 0,0-1 0 0,0-1 465 0,3-1-216 0,10 2-108 0,1-1 98 15,2 1-107-15,0 1-50 0,4 0-24 16,-2 0-92-16,-1 0 33 0,0 3 9 16,-3 3 24-16,0 1-395 0,-4-3 197 0,-2 1 100 15,1 2-477-15,-4-4 257 0,-3-1 136 0,-1 0 65 16</inkml:trace>
  <inkml:trace contextRef="#ctx0" brushRef="#br0" timeOffset="-72961.05">28466 9439 1098 0,'-5'-4'0'0,"0"4"0"0,4 0 0 0,-3 4 0 0,3 11 0 0,-1 7 0 0,2 2 0 0,0 7 128 0,0 2-48 0,0 9-23 0,0-1 238 15,2 2-131-15,-1-5-58 0,2 10-11 0,-2-5-31 16,0-1 0-16,2-6-31 0,-3 3-119 0,0-3 68 16,0-1 22-16,0-5-1 0,-3-4-129 0,-2-4 80 15,-3-6 39-15,3-6-47 0,-2 0-60 0,-1-8 61 16,-2-2-14-16,-2 0 31 0,1-2-19 0,-2-12-5 15,5-1 8-15,-2 1 62 0,2-4-7 16,2 0-29-16,3 1 146 0,3-2-72 16,0 0-19-16,0 0-20 0,3-2 81 0,11 2-44 15,1-3-8-15,5 1 2 0,2-1-199 0,1-2 81 16,2-1 44-16,6-3-171 0,-3 0 92 0,-3-1 50 16,10-5 14-16,-5 1-361 0,-3-3 189 0</inkml:trace>
  <inkml:trace contextRef="#ctx0" brushRef="#br0" timeOffset="-72354.72">28804 9429 575 0,'9'-19'0'0,"-1"6"0"0,0 0 0 0,-3 7 0 0,-3-3 0 0,0 5 154 0,-2 2-61 0,0 0-22 16,0 2-8-16,0 0 163 0,-5 6-97 0,-7 8-47 15,4 2-85-15,-6 5 14 0,5-2 0 0,0 0 22 16,0-3-183-16,6-6 91 0,1 1 54 0,-1-4-156 16,3-2 97-16,0-4 47 0,0-1-31 0,10 0-26 15,2 0 7-15,3-3-7 0,-3-7 25 0,6 2 71 16,-1 1-42-16,-1 1-10 0,-5 2 129 0,2 3-48 15,-3-1-34-15,-1 2 1 16,-4 0 42-16,-1 7-32 0,-4 6 6 0,0 5 7 0,-4 4-67 16,-10-2 11-16,-2 1 25 0,-3 3-34 15,-1-1 1-15,-2 0 21 0,0-2 6 0,4 0-19 16,1-5 15-16,0 1-18 0,4-2 128 0,5-2-54 16,3-4-27-16,-2 3 4 0,5-5 80 0,2 1-41 15,0-1-23-15,0-1-13 0,0-2-12 0,2-1 18 16,3 1-14-16,0-2-160 15,-3 0 81-15,0-2 34 0,-1 2 0 0,2-2-93 16,-3 0 60-16,0 0 5 0,0 0-136 0,-6 0 60 16,-6 0 50-16,3-2-12 0,-2-4 4 0,-1-2 23 15,5 0-8-15,-4-4 121 0,6 4-44 0,5-1-23 16,0 0-1-16,0-2 248 0,0 1-134 0,8 1-38 16,7-1 202-16,10 1-111 0,0-3-68 0,2 2-5 15,4 0 33-15,-1 1-47 0,-2 1 1 0,-8 5-37 16,5-2 15-16,-6 4-15 0,-6 1 8 0,2 0-9 15,-7 0-151-15,-3 9 76 16,-3 4 38-16,-2 4-272 0,0 0 153 0,-11 6 36 16,-7-1 49-16,-3 2-255 0,-4 1 134 0,-3-3 51 15,-3 3-2-15,0-6 43 0,-3 0 1 0,2-5 34 16,0 0 27-16,-1-5 0 0,10-2-35 0,0-1 196 16,3-4-93-16,10 0-48 0,2-2-23 0,5 0 440 15,3 0-216-15,0 0-68 0,7-2-67 16,18-3 235-16,0-3-141 0,8 1-62 0,1-3 114 15,2 2-97-15,-1-1-48 0,2 0-24 16,-2 2-2-16,-1 1 8 0,-6 0-30 0,-6 4 0 16,0 0-179-16,-3 1 90 0,-4 1 44 0,-6 0-404 15,0 0 219-15,-6 5 60 0,-1 1 75 0,-2 1-499 16,0 0 264-16,-10-3 124 0</inkml:trace>
  <inkml:trace contextRef="#ctx0" brushRef="#br0" timeOffset="-72202.13">28816 9718 1297 0,'-3'0'0'0,"0"0"0"0,0 0 0 0,2 4 0 0,-1 9 0 0,1 2 0 0,-1 2 0 0,0 8 0 0,-4 2 235 0,1 2-93 15,-2 5-58-15,-3-1 103 0,1 3-77 0,-2 0-38 16,-1 0-1-16,2-2-196 0,2-3 74 0,-3-2 43 16,6-9 20-16,-1-1-403 0,3-8 213 0,1-3 113 15,2-8-521-15</inkml:trace>
  <inkml:trace contextRef="#ctx0" brushRef="#br0" timeOffset="-72061.47">28742 9967 1260 0,'4'-10'0'0,"4"4"0"0,1 4 0 0,0 0 0 0,2 2 0 0,-1 0 0 0,3 0 0 0,2 6 250 16,0 5-108-16,1 4-55 0,1 4 274 0,-3-4-156 0,2 9-90 0,1-1-79 16,-3-1-3-16,4 2 0 0,-5-4-1 0,5-6-345 15,0 4 169-15,-2-7 88 0,0-1 44 0,2-5-483 16,-6-5 215-16</inkml:trace>
  <inkml:trace contextRef="#ctx0" brushRef="#br0" timeOffset="-71913.89">29177 9570 1150 0,'9'-7'0'16,"1"5"0"-16,0 2 0 0,-3 0 0 0,-4 0 0 0,1 0 0 0,-1 9 0 0,0 2 0 0,2 4 33 0,-3 4 0 0,-1 0 8 0,1 2-171 0,0-4 81 0,-2 1 41 15,0-2-412-15,0-5 208 0</inkml:trace>
  <inkml:trace contextRef="#ctx0" brushRef="#br0" timeOffset="-71638.33">29154 9743 784 0,'-15'0'0'0,"5"0"0"0,2-3 0 0,1 2 0 0,2-1 0 0,3 0 0 0,2 0 174 0,0 1-71 0,4-2-35 16,13 2 0-16,8-1 130 0,-1 0-75 0,5 0-49 15,3-2 37-15,2 3-39 0,-1-3 0 0,-1 2-39 16,-9 1-100-16,4-3 46 0,-4 1 27 0,-4 1-66 15,-8 1 46-15,-1-1 24 0,-1 2 7 16,-6 0 67-16,-1 0-28 0,0 0 0 16,-2 0 61-16,0 0-47 0,0 0-13 0,0 12-50 15,0 2 276-15,0 6-125 0,0 5-63 0,0 1-31 16,0 3 53-16,1 4-46 0,4 0 0 0,2 2-96 16,-1 1 30-16,5-2-1 0,-5 3 37 0,1-1-151 15,-4-3 71-15,0-1 36 0,-1-3-69 0,-2-7 38 16,0 1 37-16,-2-5-43 0,-9-3-182 0,0-1 75 15,-7-4 64-15,-7-3-4 16,6-4-158-16,-13-3 111 0,5 0 50 0,-3-11-288 16,-4-17 170-16,6-10 76 0</inkml:trace>
  <inkml:trace contextRef="#ctx0" brushRef="#br0" timeOffset="-71488.16">29350 9407 1404 0,'17'-3'0'0,"1"3"0"0,-4 17 0 0,-7 10 0 0,-6 1 0 0,-1 4 0 0,0 13 0 0,-3-2 0 0,-13 6 485 16,-2 1-230-16,-4 3-112 0,-1 0-24 0,-1 0-44 16,3-2-20-16,-1-3 7 0,2 1-216 0,0-4 94 15,5-10 46-15,3-9-548 0,4-8 298 0,-3-9 156 16</inkml:trace>
  <inkml:trace contextRef="#ctx0" brushRef="#br0" timeOffset="-71364.49">29199 9906 1236 0,'10'0'0'0,"7"0"0"0,-4 0 0 0,1 7 0 0,-2 1 0 0,0 2 0 0,-1 1 792 0,2 4-379 0,4 0-191 16,-4 0-25-16,4 2-74 0,-4 0-49 0,3-1-21 15,4 4-296-15,-2-6 138 0,4 1 68 0,-4-7 44 16</inkml:trace>
  <inkml:trace contextRef="#ctx0" brushRef="#br0" timeOffset="-70676.94">29797 9642 1416 0,'0'-5'0'0,"0"4"0"0,9 1 0 0,4 0 0 0,4 0 0 0,1 0 0 0,5-2 0 0,3-2 0 0,8 0 0 0,-2 2 205 0,0-1-86 16,0-1-44-16,-2 2 54 0,-5 2-48 0,-1 0-16 16,-3 0-8-16,3 0-41 0,-5 0 17 0,-3 0 0 15,-2 0-191-15,-3 0 104 0,1 4 39 0,-7-1 24 16,0 3-453-16,-2 2 186 0,-3 3 132 15</inkml:trace>
  <inkml:trace contextRef="#ctx0" brushRef="#br0" timeOffset="-70503.4">29762 9998 1698 0,'0'-5'0'0,"1"5"0"0,11 0 0 0,5-3 0 0,1 2 0 0,4-7 0 0,5 1 0 0,-1 0 0 0,12-2 191 0,-1 2-80 0,-1 1-38 15,-1 1 191-15,-3 3-106 0,0 2-68 0,-4 0-28 16,-1 0-210-16,-1 0 91 0,-6 5 44 0,1 3-204 16,-2 2-146-16,-5-1 199 0,2-1 98 0,-5-3-602 15</inkml:trace>
  <inkml:trace contextRef="#ctx0" brushRef="#br0" timeOffset="-70213.16">30743 9207 1116 0,'4'-10'0'0,"4"10"0"0,-5 0 0 0,-1 0 0 0,-2 0 0 0,0 0 0 0,-3 5 118 0,-13 8-50 15,0 4-18-15,-8 4 22 0,0 4 0 0,-4-2-39 16,1 2 0-16,0-1-364 0,3-2 158 0,-2-2 82 16,4-5-124-16,2-6-3 0,1 0 93 0,3-3 46 15,6-2 1-15,4-2 8 0,2-2 37 0,1 0 0 16,3 0 105-16,0 0-53 0,0 0-33 0,3 0 326 15,10 0-172-15,5 0-80 16,-1 0-46-16,7 0 501 0,0 0-239 0,9-2-100 16,-1 0 160-16,1 0-151 0,-1 0-77 0,1 1-37 15,-4-2-101-15,4 3 27 0,-4 0 0 0,-5 0 36 16,-5 0-176-16,3 0 88 0,-3 3 52 0,-8 0-484 16,-3 5 208-16,-2 1 147 0</inkml:trace>
  <inkml:trace contextRef="#ctx0" brushRef="#br0" timeOffset="-70037.61">30485 9647 1349 0,'-3'6'0'0,"3"3"0"0,0 1 0 0,0 5 0 0,0-8 0 0,2 2 0 0,2 1 0 0,-2 3 0 0,4 1 439 0,-1 6-208 16,1 1-99-16,-3 1-49 0,1-1-43 0,-3 1-8 15,2-1 9-15,-1-1-290 0,-2-2 140 0,0-8 71 16,0 0 36-16,0-4-424 15,3-5 238-15,-3-1 107 0</inkml:trace>
  <inkml:trace contextRef="#ctx0" brushRef="#br0" timeOffset="-69793.27">30498 9613 1031 0,'2'-7'0'0,"7"3"0"0,0 2 0 0,3 0 0 0,2 0 0 0,0 0 0 0,10 1 198 15,1 1-82-15,4 0-33 0,-1 0 255 0,3 0-152 0,-1 0-77 0,-2 0-38 16,-2 0 40-16,-1 0-32 15,-1 0-7-15,0 0-66 0,-1 0 1 0,-8 0 26 16,-4 1-1-16,2-1-19 0,-7 2-8 0,-1-2 28 16,-2 2-12-16,-1 0 12 0,0 0 0 0,-2 3 8 15,0 3 49-15,0 3-29 0,0 0-3 0,0 5-27 16,0-1 8-16,1 2 2 0,5 1-9 0,-3 3-35 16,1-1 0-16,2 1 36 0,-1 0-1 0,-2 0-239 15,2 0 105-15,1-1 61 16,-3-1-442-16,-1-1 233 0,-1 0 85 0,-1-2 62 0,0-1-340 0,0 0 206 15,-3 0 101-15</inkml:trace>
  <inkml:trace contextRef="#ctx0" brushRef="#br0" timeOffset="-69612.75">30603 9795 1557 0,'-8'-2'0'0,"8"-3"0"0,0 1 0 0,8-5 0 0,4-1 0 0,6-1 0 0,3 0 0 0,4 3 0 0,0 2 345 15,7 3-160-15,-7-1-76 0,4 2 207 0,-1 2-141 16,-5 0-72-16,-1 0-26 0,0 2-207 0,-6 8 82 16,0-2 40-16,-5 4-462 0,-2-1 252 0,-7 1 133 15,0 2 55-15,-2 0-608 0,0 1 307 0,-14 0 128 16</inkml:trace>
  <inkml:trace contextRef="#ctx0" brushRef="#br0" timeOffset="-69467.64">30681 9899 1039 0,'-9'-2'0'0,"5"0"0"0,2 0 0 0,2-1 0 0,0-4 0 0,0 2 0 0,2-2 171 0,11 1-70 0,2 2-33 16,0 0-1-16,0 3 324 0,2-1-171 0,-2 0-97 15,1 2-97-15,2 0 6 0,-6 0 1 0,2 0 0 16,-4 2-386-16,-2 4 189 0,1 2 98 0,-5 4-479 16,-3 1 276-16</inkml:trace>
  <inkml:trace contextRef="#ctx0" brushRef="#br0" timeOffset="-69303.09">30666 10032 950 0,'-17'0'0'0,"10"0"0"0,1 0 0 0,3 0 0 0,3-2 0 0,0-7 0 0,0-1 0 0,11-1 403 15,11 1-185-15,-3 1-92 0,7 2 183 0,-1 0-138 16,-1 2-61-16,8 1-43 0,-4 3-18 0,-1 1-16 16,-3 0 0-16,-2 0-296 0,-3 0 155 0,-1 1 67 15,-4 8 37-15,-6-4-431 0,0 2 234 0,-3-3 71 16,-1 0-401-16,-4-2 247 0</inkml:trace>
  <inkml:trace contextRef="#ctx0" brushRef="#br0" timeOffset="-68974.46">30672 9450 719 0,'-11'-11'0'0,"4"7"0"0,3 0 0 0,1 2 0 0,-2 2 0 0,5 0 213 0,-3 10-91 0,3 12-44 0,0 6 304 16,0 5-167-16,0 9-95 15,0 0-44-15,3 3 48 0,-1-1-45 0,4 1-24 16,-2-3 9-16,-1 7-103 0,3-6 36 0,-3 1 0 16,-1-9-143-16,-1 2 98 0,-1-2 36 0,0-5 23 15,0-3-153-15,-1-6 82 0,-10 0-9 0,4-6 32 16,-1-7-23-16,2 1 22 0,-5-3-27 0,3-3 241 16,0-3-101-16,2 0-49 0,-2 0-14 0,5 0 406 15,1 0-178-15,1 0-108 0,1 0 257 0,0 0-170 16,6-3-98-16,16-3-43 15,-1 2 105-15,5-1-75 0,1 4-38 0,-6-1 16 16,11 2-31-16,-2 0 116 0,-1 0-171 0,1 2-189 16,-2 6 153-16,-4 0 42 0,5-1-479 0,-4 3 253 15,-6-5 94 1,3 3 73-16,-3-1-650 0,-3-3 327 0,0-2 175 0,-3-2 85 0,-2 0-434 0</inkml:trace>
  <inkml:trace contextRef="#ctx0" brushRef="#br0" timeOffset="-68681.13">31403 9360 1651 0,'1'-31'0'0,"4"22"0"0,0 6 0 0,0-1 0 0,-4 1 0 0,1 0 0 0,-2 2 125 0,0 1-38 16,0 0-32-16,-10 11 160 0,-7 9-91 0,-1 6-46 16,-2 8-410-16,2-3 191 0,-6 9 82 0,2-3 47 15,-1 0-540-15,2-1 273 0,0-7 135 0,-1 1-224 16,6-5 172-16,2-6 81 15,1-2 42-15,7-5 73 0,-2-4 0 0,6-2 0 16,-1-4 0-16,3 1 60 0,0-3-23 0,0 0-38 16,3 0 384-16,11 0-216 0,1 0-84 0,7-3-56 15,2-5 581-15,1 0-287 0,-2-1-137 0,8 0 128 16,-5 2-140-16,-1 0-70 0,-1 0-35 0,-1 4-121 16,-3 0 51-16,-1 1 14 0,-2 2-220 0,-4 0 121 15,-2 0 60-15,-4 6 31 0,-2 3-585 16,-3 0 300-16,-2-4 74 0</inkml:trace>
  <inkml:trace contextRef="#ctx0" brushRef="#br0" timeOffset="-68500.61">31323 9549 1982 0,'-12'0'0'15,"2"2"0"-15,4 4 0 0,1-2 0 0,3 1 0 0,2 3 0 0,0 5 0 0,0 5 0 0,5 8 0 0,3 6 320 0,2 8-143 0,-4 0-73 0,2 1 189 0,-5-1-122 0,2 10-73 16,1-6-56-16,-4 0-9 15,-1 1 0-15,-1-1 0 0,0-5-232 0,0 0 112 16,-1-1 60-16,-8-4 30 0,2-12-478 0,-3-1 240 16,6-9 138-16,-6-5-77 0,6-6-430 0,-3-1 285 15,5-12 144-15</inkml:trace>
  <inkml:trace contextRef="#ctx0" brushRef="#br0" timeOffset="-68376.94">31290 9812 1102 0,'0'-13'0'0,"0"7"0"0,-2 5 0 0,-2-2 0 0,-3 3 0 0,-5 3 0 0,-3 13 280 0,3 1-116 0,-3 10-70 16,1-1 4-16,1 2-33 0,2 0 1 0,-1 0-34 16,7-7-160-16,-2 3 76 0,6-5 42 0,1-8 22 15,0-1-500-15</inkml:trace>
  <inkml:trace contextRef="#ctx0" brushRef="#br0" timeOffset="-68234.33">31325 9871 911 0,'5'-8'0'0,"9"2"0"0,-3 5 0 0,-3 1 0 0,1 0 0 0,1 0 172 0,-2 5-61 0,3 6-43 0,-3 2-1 16,0 5 414-16,-1 0-224 0,0 1-112 0,-2 2 77 16,1 1-99-16,-4-1-45 0,5 0-23 0,-3-4-361 15,4-2 169-15,-2-6 93 0,6 0-546 0,2-6 312 16,-3-3 155-16</inkml:trace>
  <inkml:trace contextRef="#ctx0" brushRef="#br0" timeOffset="-67926.16">31590 9615 1713 0,'-2'-10'0'0,"2"7"0"0,0 1 0 0,0 0 0 0,2 2 0 0,0 0 0 0,-1 0 0 0,2 0 0 0,-1 0 0 0,1 13 264 0,-1 0-120 0,0 3-55 16,-2-1-329-16,1-1 136 0,-1-2 69 0,0-3 41 16,0-1-423-16,0-3 207 0,0-2 105 0,0-3 52 15,-5 0-148-15,-3-6 78 0,2-13 44 16,-3-4 15-16,4-4 1 0,0 2 30 15,5-2 1-15,0 5 137 0,0-10-64 0,0 7-37 16,10 6 0-16,5-1 251 0,1 5-145 0,5 4-33 16,3 1 343-16,1 4-195 0,-2 5-88 0,2 1-53 15,-6 0 92-15,-2 7-63 0,2 8-44 0,-7 5-3 16,0 2 1-16,-9 2-35 0,-3 2 1 0,0 3-64 16,-5-3 28-16,-10 0 0 0,-3-2 36 0,-3-1-180 15,-2-4 89-15,5-3 54 0,-1 0-376 16,0-5 190-16,2-1 56 0,3-3 60 15,2-2-439-15</inkml:trace>
  <inkml:trace contextRef="#ctx0" brushRef="#br0" timeOffset="-67769.04">31561 9857 1354 0,'0'6'0'0,"2"7"0"0,1 1 0 0,-1-5 0 0,-2-3 0 0,0-1 0 0,0 3 0 0,0 3 300 0,0 3-134 0,0 4-67 16,0-1 148-16,0 0-107 15,0 5-46-15,-2-2-34 0,-3 1-319 0,5-1 146 16,-1 0 73-16,1-5-536 0,0-5 321 0,0-5 135 16</inkml:trace>
  <inkml:trace contextRef="#ctx0" brushRef="#br0" timeOffset="-67649.36">31663 9962 1403 0,'8'-1'0'0,"3"1"0"0,-3 0 0 0,-3 0 0 0,-2 3 0 0,1 7 0 0,-3-1 0 0,3 3 227 0,-2 6-98 15,0-1-39-15,-2 0-138 0,1-1 40 0,1-1 1 16,1-3 40-16,2-3-246 0,3-1 132 0</inkml:trace>
  <inkml:trace contextRef="#ctx0" brushRef="#br0" timeOffset="-67476.2">32015 9522 1784 0,'-6'-12'0'0,"5"12"0"0,1 0 0 0,0 12 0 0,0-3 0 0,0 3 0 0,-13 3 0 0,-1 6 210 0,1 5-89 0,-2-3-36 0,-2 7 113 16,-2-1-83-16,3-1-40 0,2 0-164 0,3-4 61 15,1-3 39-15,5-1-9 0,0-3-412 0,3-7 221 16,2-2 111-16,0-7 63 0,11-1-574 0</inkml:trace>
  <inkml:trace contextRef="#ctx0" brushRef="#br0" timeOffset="-67345.56">32190 9425 1258 0,'14'-7'0'0,"3"5"0"0,0 2 0 0,-1 0 0 0,0 0 0 0,-5 5 0 0,-3 5 197 0,3 1-75 15,-3 4-48-15,-2 2 29 0,3-1-36 0,-7 4 1 16,1 1-479-16,-3 1 219 0,0 4 102 0,0 0 54 16</inkml:trace>
  <inkml:trace contextRef="#ctx0" brushRef="#br0" timeOffset="-67053.3">32054 9782 863 0,'-7'0'0'0,"7"4"0"0,0-4 0 0,2 0 0 0,11 0 0 0,7-2 0 0,9-3 332 0,1 2-150 0,2 2-75 0,-1 1 156 16,0 0-115-16,-9 1-49 0,8 9-38 0,-4 3-81 16,-6 4 26-16,-9-2 0 0,2 4-139 0,-10 3 91 15,-3 7 33-15,0-1 21 0,-14 1-156 16,-7 7 87-16,-6-4 42 0,3-3-9 15,-11 4-92-15,10-13 7 0,-2 0 49 0,9-11-117 16,-4-6 72-16,8-3 28 0,1 0 9 0,4-11 30 16,5-15 6-16,4-4-1 0,0-1-2 0,0 6-6 15,7-9 8-15,-1 12 0 0,1-1 179 0,-1 4-90 16,-6 10-44-16,2 0-21 0,2 3 221 0,-4 4-111 16,0 2-55-16,-17 2 253 0,-2 15-107 0,-3 3-83 15,-5 3-38-15,3 5-87 16,0 0 25-16,5 1 0 0,3-6 32 0,2 8-501 0</inkml:trace>
  <inkml:trace contextRef="#ctx0" brushRef="#br0" timeOffset="-66920.64">32492 10139 1952 0,'0'-13'0'0,"5"13"0"0,9 0 0 0,-9 0 0 0,-4 0 0 0,-1 0 0 0,0 0 0 0,0 0-155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02:36.0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23T09:03:14.478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18069 2087 602 0,'0'-14'0'0,"0"9"0"0,0-1 0 0,0-3 0 0,0 1 0 0,0-2 233 15,2 5-101-15,-2 2-49 0,2-1-17 0,-2 1 152 16,1 2-93-16,-1 1-46 0,0 0-23 0,0 0 8 15,0 4-23-15,0 10-8 0,-5 5-1 0,-5 2-26 16,-3 2-1-16,-2 1 28 0,0 3-22 0,-2 0-8 16,0 0 30-16,-2-2-79 0,1-2 40 0,-1-1 16 15,1-6 8-15,2-1-76 16,-1-2 37-16,0-2-1 0,4-3 0 0,0-2 112 16,6-1-37-16,-3-1-6 0,2 0 94 0,3-1-58 15,1 3-32-15,1 1 53 0,1 1-28 0,0 4-3 16,2 0-41-16,0 3 29 0,0 3-1 0,0 0-19 15,0 1-8-15,0 4 44 0,4 1-22 0,-1 0 0 16,1 3-23-16,1-5-24 0,-1 9-9 0,0-4 34 16,0 0-179-16,0-1 89 0,-1-2 45 0,-1-3-156 15,2-1-112-15,-2 2 139 16,0-8 44-16,-1-2-154 0,1-5 111 0,-2-1 34 16,2-5 41-16,-2-1-305 0,2-1 168 0,0-21 85 15,-1-3 42-15</inkml:trace>
  <inkml:trace contextRef="#ctx0" brushRef="#br0" timeOffset="348.62">17793 2224 1097 0,'0'-9'0'0,"2"6"0"0,-1-1 0 0,7 1 0 0,-1-1 0 0,7 2 0 0,0 1 240 0,7-2-103 0,2 1 125 16,5 2-118-16,2 0-56 0,0 0-27 0,4 0-67 15,0 0 39-15,3 0 8 0,-1 0-8 0,-3 0-38 16,-1 0 0-16,-3 0 38 0,-1 0 0 0,-7 0-76 15,-3 0 34-15,-2 0 21 0,-6 0-47 0,-2 0 33 16,-4 0-24-16,-2 0 172 0,0 0-78 0,0 0-26 16,-2 2-12-16,0 2 276 0,0 3-136 15,-4 2-61-15,-2 3-42 0,0 6 85 16,1 4-60-16,1 0-29 0,2 4 0 0,2 3 95 16,0 0-66-16,0 3-30 0,0 2-20 0,6-2-9 15,1 2 0-15,3-4-94 0,3 2 42 0,-2 0 27 16,1 0-1-16,-1-3-149 0,-1 2 88 0,-1-5 51 15,-2 5-15-15,-2-5-90 0,-3-4 24 0,0 1 43 16,-2-3-27-16,0-3-142 0,0-2 73 0,-2-4 52 16,-7-3-132-16,-5-2 92 0,2-2 38 0,-3-4-289 15,-2 0 171-15,-2 0 87 0,-3-7 42 16,1-9-440-16,-2-7 233 0</inkml:trace>
  <inkml:trace contextRef="#ctx0" brushRef="#br0" timeOffset="657.83">17949 2528 1164 0,'-8'0'0'0,"2"7"0"0,4 1 0 0,2-5 0 0,-2 2 0 0,2 1 0 0,0 0 0 0,0 2 0 0,0-2 179 0,0 1-72 0,0 0-38 0,0 1 1 0,2-2 1 16,0-3-30-16,-2 1-149 16,2-2 71-16,-2-2 35 0,0 0-1 0,3 0-91 15,-2-2 72-15,1-9 23 0,0-2 0 0,3-2-134 16,1 1 71-16,-1 4 35 0,3 0-32 0,2-1 79 15,-1 5 0-15,2 0-56 0,1 6 103 0,0 0-37 16,4 0-26-16,-3 0 8 0,0 0 144 16,2 8-56-16,-4 3-45 0,-1 3 101 15,-1-1-57-15,-5 3-27 0,-1 1 1 0,-1 0-49 16,-2-1 9-16,0 1 0 0,-5-3 8 0,-5 0-42 16,-5-6 1-16,0 2 33 0,-4-3-33 0,-1-3 0 15,-1-2 40-15,0-2-223 0,1 0 102 0,1 0 35 16,5-2 30-16,3-6-343 0,8-6 166 0,3 0 64 15,0-6 52-15,14 0-333 0</inkml:trace>
  <inkml:trace contextRef="#ctx0" brushRef="#br0" timeOffset="899.18">18489 2433 1570 0,'2'5'0'0,"2"-4"0"0,0-1 0 0,0 0 0 0,-1 0 0 0,3 0 0 0,1-1 0 0,7-2 140 0,0 1-53 0,4 2-28 0,-2 0 70 16,1 0-53-16,0 5-21 0,0 6-1 0,0 2-90 16,-4 0 34-16,-4 2 9 15,0 0 25-15,-4 2-99 0,-3 2 50 0,-2-3 25 16,0 2-62-16,-12-2 51 0,-3-1 14 0,-6 0-79 16,1-4 42-16,-2-1-17 0,-3-3 23 0,6-3-185 15,-1-2 98-15,2-2 33 0,8 0 27 0,2 0-279 16,2-7 147-16,6-9 64 0,2-4 46 0</inkml:trace>
  <inkml:trace contextRef="#ctx0" brushRef="#br0" timeOffset="1083.65">18844 2289 1656 0,'0'6'0'0,"-1"7"0"0,-17 4 0 0,0 0 0 0,-3 4 0 0,-5 3 0 0,1 5 0 0,5-2 233 0,1 1-100 16,6 1-50-16,5-7 72 0,2 2-65 0,6-1-28 15,0-1-1-15,4-1-22 0,13-1-6 0,-2-4 8 16,11-1-8-16,-3-3-174 0,4 2 87 0,-3-5 43 16,2 1-329-16,-5-2 194 0,2-1 52 15,-1-3-455-15,-2-3 245 0,3-1 136 0</inkml:trace>
  <inkml:trace contextRef="#ctx0" brushRef="#br0" timeOffset="1425.27">19152 2245 1106 0,'-13'-3'0'0,"2"3"0"0,0 0 0 0,-3 3 0 0,1 7 0 0,-4 11 0 0,4 5 338 0,0 6-157 0,2 10-74 0,2-5 118 16,5-4-97-16,4 8-47 0,0-4-16 0,0 1 14 15,11-7-24-15,8 0 1 0,1-7-23 0,5-2-33 16,3-5 9-16,0-3 24 0,2-3 0 0,0-7-100 15,2-4 51-15,-2 0 24 0,0 0-137 0,-1-14 77 16,-3-7 1-16,-2-3 35 0,-5-6-125 0,2-9 68 16,-10 6 5-16,0-15-27 0,-5 1 26 15,-2-6 22-15,-4-9-23 0,0 12 13 16,-7-5-17-16,-11 3 42 0,-3 6-64 0,-2 9 32 16,-4 13 0-16,-5 3 65 0,-1 10 56 0,-2 7-41 15,1 4-24-15,0 0 118 0,3 15-65 0,2 3-34 16,11 2-14-16,-1 6 63 0,8 1-27 0,6-1 1 15,5 3-12-15,0 2-271 0,3 0 124 0,14 2 59 16,9 0 40-16,0-3-232 0</inkml:trace>
  <inkml:trace contextRef="#ctx0" brushRef="#br0" timeOffset="1584.85">19535 2425 1648 0,'0'3'0'0,"2"4"0"0,0-1 0 0,1-1 0 0,-2 0 0 0,1 0 0 0,0 2 0 0,5 3 0 0,2 1 302 0,5 3-135 0,-1-2-67 0,4 6-33 16,-2-5-224-16,4 8 91 0,-5-8 50 0,6 3 24 15,-2-2-499-15,-1-5 259 0,4-2-195 0</inkml:trace>
  <inkml:trace contextRef="#ctx0" brushRef="#br0" timeOffset="1769.77">19921 2301 1208 0,'-6'-5'0'0,"0"4"0"0,0 1 0 0,-1 1 0 0,-4 13 0 0,-3 8 0 0,2 6 0 0,-6 8 464 0,0 3-216 0,-3 4-107 15,-3 5-55-15,1 3 194 16,-1-1-128-16,-4 10-60 0,1-8-29 0,3 3-108 16,3-5 39-16,-3 0 8 0,1-3-121 0,4-5 76 15,8-11 38-15,4-7-421 0,3-3 230 0,3-9 105 16,1-5 55-16,0-7-651 0</inkml:trace>
  <inkml:trace contextRef="#ctx0" brushRef="#br0" timeOffset="2331.92">20069 2177 769 0,'18'-12'0'0,"9"11"0"0,1-4 0 0,0-3 0 0,-5-2 0 0,-3 4 0 0,-1 1 0 0,-1 1 178 0,-4 2-64 0,1 0-45 0,-3 0-12 16,-3 2 1-16,-2 0-26 0,0 0 1 0,-6 0-78 16,-1 0 33-16,0 8-1 15,-8 1 41-15,-5 3-5 0,-2-2 0 0,-2 4 6 16,-4 3 168-16,3 1-81 0,-1 4-42 0,0 1 75 16,-1 4-49-16,3 3-38 0,0 4-1 0,2 0 201 15,2 4-114-15,6-1-58 0,-2-3-21 0,6 1 39 16,3-1-38-16,0-2 0 0,0-2-182 0,0-2 72 15,2-4 45-15,3 1-9 0,3-4-283 16,-2-3 159-16,-1-4 72 0,-3-5-364 0,0-3 170 16,0-3 116-16,0-3 33 0,-2 0-62 15,0-6 64-15,0-9 34 0,-6-7-9 0,-3-6-51 16,-3-1 46-16,1-6 23 0,0-1 10 0,1 0 13 16,-1 3-8-16,4 0 8 0,2 3 138 0,2 8-68 15,3 0-36-15,0 1 279 0,3 4-144 0,7 2-77 16,10 0 1-16,3 3 87 0,6 3-31 0,4 0-48 15,4 2 35-15,4-3 10 0,-8 7-41 16,7-2 1-16,-3 3-40 0,1-3 27 16,-4 4 9-16,-4-1-2 0,-2-1-1 0,-6 3-33 0,-1 0 0 15,-3 0 38-15,-8 0 9 0,1 3-47 16,-1 2 0-16,-4 2 107 0,-1 1-54 0,-1 3-26 16,-2-2 8-16,0 7 38 0,1-1-36 0,-1 1-1 15,3 5 40-15,-2 4-38 0,3-5 7 0,1 8-88 16,0-1 21-16,2 1 1 0,-2 0 20 0,2 0-207 15,-2 0 112-15,1 3 44 0,-2-1 26 16,-1 1-411-16,-1-1 185 0,-2 2 108 0,-2-7 9 16,0 0-185-16,0-2 127 0,0-5 64 15,-4-3-383-15,-7-4 223 0,-2-6 103 0</inkml:trace>
  <inkml:trace contextRef="#ctx0" brushRef="#br0" timeOffset="2510.44">20234 2330 1626 0,'-5'-4'0'0,"5"4"0"0,0 0 0 0,0 6 0 0,0 6 0 0,2 4 0 0,3 7 0 0,0 4 527 15,4 4-248-15,-4 1-114 0,1 2-71 0,-3 2 92 16,3 1-77-16,-4 1-38 0,1-1 0 0,-1-1-155 16,0-2 54-16,1-2-410 0,-3-2 236 0,1-10 118 15,-1-1 60-15,2-6-624 0,0-6 321 0,0-2 95 0</inkml:trace>
  <inkml:trace contextRef="#ctx0" brushRef="#br0" timeOffset="2675.12">20367 2325 1304 0,'0'-4'0'0,"0"4"0"0,9 0 0 0,-2 2 0 0,-2 7 0 0,2 4 0 0,2 6 448 0,0 5-208 0,-2 4-103 15,-1 1 145-15,-1 4-117 0,0-1-70 0,-2 4-31 16,-1-2 57-16,2 2-44 0,-2-4-22 0,-1-6-369 15,-1 6 170-15,0-6 88 0,0-5 44 0,0 0-537 16,0-2 290-16,0-8 84 0</inkml:trace>
  <inkml:trace contextRef="#ctx0" brushRef="#br0" timeOffset="2824.72">20259 2528 1549 0,'-9'-8'0'0,"4"0"0"0,5 5 0 15,0-4 0-15,0 1 0 0,0-2 0 0,5 2 250 0,9 1-114 0,1 1-51 0,4 2 87 0,0 2-70 16,1 0-27-16,1 0-162 16,2 2 60-16,-3 7 29 0,-1 3 1 0,0 1-563 15,-2 0 304-15</inkml:trace>
  <inkml:trace contextRef="#ctx0" brushRef="#br0" timeOffset="2957.37">20374 2689 1433 0,'-7'0'0'0,"5"0"0"0,2 0 0 0,0-6 0 0,0 1 0 0,0-3 0 0,4 1 0 0,8-3 193 16,-1 5-79-16,3 2-41 0,-4 0-262 0,1 3 111 15,-1 0 63-15,1 0-266 0,-2 6 150 0</inkml:trace>
  <inkml:trace contextRef="#ctx0" brushRef="#br0" timeOffset="3107.96">20202 2878 823 0,'-12'0'0'0,"3"0"0"0,9 0 0 0,0 0 0 0,0-7 0 0,0-2 0 0,10 1 442 0,7-1-204 0,7-1-103 0,3 1-42 15,1 0 200-15,4 2-130 0,2 1-307 0,-1 0 88 16,-1 4 45-16,0 0 30 0,0 1-656 0,-4 1 321 16</inkml:trace>
  <inkml:trace contextRef="#ctx0" brushRef="#br0" timeOffset="3300.46">20661 2463 1852 0,'-4'-17'0'0,"4"10"0"0,6 0 0 0,8-2 0 0,5-2 0 0,0 1 0 0,3 2 0 0,6 1 0 0,3-2 139 0,4 4-45 15,2 1-35-15,-4-1-215 0,1 4 94 0,-2-2 48 16,-9 3 23-16,0 0-338 0,-3 0 174 0,-6 0 88 15,-4 0 45-15,-3 9-201 0,-5-7 112 0,0 5 54 16,-2-7-102-16,-2 0-121 0</inkml:trace>
  <inkml:trace contextRef="#ctx0" brushRef="#br0" timeOffset="3594.5">20889 2122 1187 0,'-9'-10'0'0,"6"5"0"0,-1 3 0 0,2 0 0 0,0 2 0 0,2 0 0 0,0 4 189 0,0 15-69 0,0 6-49 0,6 4 207 15,3 9-122-15,0 3-62 0,1 4-31 0,-3 2-55 16,3 1-8-16,-2-1 32 16,-1 0 1-16,-3-5-71 0,-1-4 36 0,1 1 7 15,-2-3-124-15,0-4 75 0,-2-4 39 0,0-6-227 16,0 1 100-16,0-7 26 0,-8-7 51 0,-1 2-91 16,-3-7 56-16,0-4 29 0,-2 0 0 0,-1-2 61 15,-2-11-12-15,1-1-1 0,-4-5-19 0,6 2 134 16,0 1-68-16,3-2-38 0,0-2 131 0,3 1-57 15,4 3-43-15,4-2 242 0,0 2-126 0,2-1-30 16,12-2-47-16,2 0-229 16,5 2 96-16,0 0 58 0,6-5 21 0,0-1-460 15,8-5 224-15,-3 2 98 0,-2-3 61 0,2 0-380 16</inkml:trace>
  <inkml:trace contextRef="#ctx0" brushRef="#br0" timeOffset="4125.72">21166 2154 985 0,'-6'-5'0'0,"-1"2"0"0,-7 1 0 0,1 2 0 0,-1 0 0 0,0 0 0 0,3 0 0 0,6 5 227 0,-3 2-88 0,4 4-58 16,4 2-6-16,0-1-21 0,0 2-1 0,0 0-20 16,7-3-188-16,3-2 91 15,-1 0 47-15,0-5-265 0,3 0 145 0,-3-4 74 16,0 0 39-16,2 0-167 0,-4-8 89 0,-2-6 1 16,1-6 37-16,-3 0-7 0,-1 0 30 0,3-3 9 15,-2 1 131-15,1-1-65 0,2 3-34 0,1-2 1 16,0 6 88-16,5-1-32 0,-1 4-41 0,1 1 387 15,1 4-194-15,-1 5-62 0,0 1-54 0,3 2 116 16,-2 0-88-16,-2 8-45 16,-2 9-21-16,0 4-3 0,-6-1-11 0,1 10-8 15,-4 0-154-15,0 1 78 0,0-2 37 0,0 1 0 16,-6-3-59-16,-2 6 44 0,1-7 27 0,0 1-288 16,1-6 143-16,-2-1 25 0,3-3 48 0,-3-2-94 15,5-4 64-15,-3-1 31 0,3-2 1 0,-4-2 150 16,2 1-67-16,1-2-22 0,-1-2 0 0,1 4 266 15,0-4-144-15,2 0 239 0,1 0-149 0,-1-2-97 16,2 3-44-16,0 0 32 0,0 0-33 0,0-1 0 16,0 3-26-16,0 0-43 0,2 0 35 15,-1 0 0-15,1 1 0 0,-2 2-155 16,0 1 87-16,0 1 29 0,-5 0-208 0,-11 1 117 16,-5 1 60-16,-1 0-151 0,-4-2 66 0,-2-2 55 15,0-3-7-15,-3-2 4 0,5-4-1 16,0 0 39-16,7 0-9 0,0-10 71 0,6-5-32 0,3 0 1 15,7-1-32-15,3 3 67 0,0-3-25 0,2 5 1 16,9-1-5-16,8 7 214 16,2 3-96-16,3 2 220 0,5 0-149 0,1 2-83 15,2 13-27-15,5 8 68 0,-3 0-59 0,-6 1-22 16,9 10-8-16,-5-3 84 0,0 1-57 0,2-2-29 16,-2-2 1-16,-2-7-316 0,3 2 140 0,-1-5 73 15,-2 0-662-15,-1-5 355 0</inkml:trace>
  <inkml:trace contextRef="#ctx0" brushRef="#br0" timeOffset="4257.37">21932 2820 2406 0,'0'0'0'0,"0"0"0"0,0 0 0 0,-2 3 0 0,-5 2 0 0,-2 2 0 0,1-1 0 0,0-6 235 15,3 0-101-15,-2 0-51 0,0 0-25 0</inkml:trace>
  <inkml:trace contextRef="#ctx0" brushRef="#br0" timeOffset="5994.81">4729 4317 940 0,'-11'-12'0'0,"9"7"0"0,1 3 0 0,1 2 0 0,-2-2 0 0,-1 1 0 0,0-1 298 0,1 0-133 0,-1 0-66 0,1 2 31 0,0 0-49 16,-2 0-16-16,-2 0-8 0,-1 4-51 16,-2 9 0-16,-1 2 26 0,-3 4 1 0,2-2-125 15,-6 6 58-15,2-3-45 0,-2 1 56 0,3-3 28 16,-2-2-1-16,-1 0-21 0,1-3 16 0,-2 1-14 16,5-3 0-16,2-2 71 0,-1-2-27 0,5 2-25 15,2-2-12-15,-1 0 217 0,3 5-98 0,-2 1-32 16,4 3-31-16,1 4 113 0,0 6-68 0,0 0-27 15,0 4-1-15,0 2-32 16,0 2 0-16,0-3-88 0,3 2 39 0,1-4 25 16,3 0 0-16,-2-3-75 0,-2-3 49 0,2 1 33 15,0-6-23-15,0-2-311 0,-3-7 132 0,3-2 89 16,-3-5 2-16,-2-2-318 0,3 0 193 0,-2-12 95 16,1-13-225-16,0-5 158 0,-2-9 80 0</inkml:trace>
  <inkml:trace contextRef="#ctx0" brushRef="#br0" timeOffset="6286.05">4429 4609 1179 0,'-5'-10'0'0,"3"2"0"0,2 4 0 0,0 3 0 0,0-1 0 0,0 2 0 0,10 0 0 0,10 0 189 0,5 0-78 0,2 0 187 15,3 0-137-15,5 0-64 0,1 0-32 0,-3 0 22 16,4 0-28-16,-5 0 9 0,1 0-35 0,-4 0-33 16,-6-4-1-16,-3 0 34 0,-3 1 8 0,-4-1-62 15,-5 1 27-15,-2 0-1 0,-3 1 28 0,-2 1 0 16,-1 1 8-16,0 0 246 0,0 0-127 0,0 0-64 15,0 0-31-15,0 0 121 0,-1 9-69 16,-4 4-46-16,3 7 0 0,2 3-24 16,0 1-14-16,0 4-1 0,0 1 9 0,8 1-66 15,1 2 29-15,5 0-52 0,-2 0-41 0,1-2 62 16,1-2 37-16,-2 0-220 0,0-1 92 0,-2-2 66 16,-2-6-12-16,-3 2-204 0,-2-4 93 0,0 0 75 15,-3-4 33-15,0-2-206 0,-3-1 120 0,-5-4 60 16,-3-3 22-16,-2-3-165 0,-1 0 101 0,-2 0 51 15,-3-12 26-15</inkml:trace>
  <inkml:trace contextRef="#ctx0" brushRef="#br0" timeOffset="6563.31">4615 4770 1029 0,'-9'4'0'0,"3"2"0"0,2-1 0 0,1-2 0 0,1 2 0 0,0 1 0 0,2-3 214 0,0 1-91 0,0 1-45 0,0-2 2 16,0 4-15-16,2-4-8 0,0 1-24 0,1 0-122 15,0-2 60-15,-2-2 32 0,1 1 7 16,-2-1-108-16,0 0 63 0,0 0 31 16,3 0-8-16,-2-1 0 0,3-5 40 0,5-1-96 15,0 0 35-15,6 2-12 0,-2 3 0 0,6 1 103 16,-1-1-40-16,-1 2 6 0,2 0-32 0,-5 5 81 16,-1 4-35-16,-1 3-5 15,-3 3 1-15,-6-2 37 0,-1 2-28 0,-2 2 9 0,0-4-23 0,-4 1 3 16,-7-3-12-16,-6-2-25 0,-1-3 0 15,-1-2 32-15,-1-4-5 0,2 0-227 0,-1 0 106 16,6-2 45-16,1-11 31 0,4 1-423 16,8-3 209-16</inkml:trace>
  <inkml:trace contextRef="#ctx0" brushRef="#br0" timeOffset="6736.36">5186 4545 1516 0,'-9'0'0'0,"5"0"0"0,4 0 0 0,-1 0 0 0,-2 0 0 0,2 0 172 0,1 3-69 0,0 5-36 16,0 2 303-16,0-2-173 0,7 4-91 0,4 1-32 15,5 0-157-15,0 0 58 0,1 3 37 0,0-4-8 16,3 2-480-16,-6-1 254 0,2-2 127 0,0 1-537 16,0-5 315-16</inkml:trace>
  <inkml:trace contextRef="#ctx0" brushRef="#br0" timeOffset="6935.53">5440 4368 1091 0,'0'-1'0'0,"0"-2"0"0,0 3 0 0,0 0 0 0,0 0 264 16,0 17-120-16,-8 8-56 0,-5 11-27 0,-4 6 428 16,-5 19-227-16,-1-4-107 0,-7 18-66 0,2-3 263 15,1 2-159-15,-1-4-81 0,0 3-39 0,6-16-2 16,-4 13-7-16,6-21-344 0,2 1 157 15,6-5 77-15,1-11 40 0,4-9-240 0,3-6 135 16,4-6 72-16,0-5 36 0,0-8-773 16,11 0 364-16</inkml:trace>
  <inkml:trace contextRef="#ctx0" brushRef="#br0" timeOffset="7251.85">5556 4560 1322 0,'-4'0'0'0,"2"1"0"0,-1 11 0 0,-1 4 0 0,0 5 0 0,2 4 0 0,-3 1 277 0,5 2-121 0,0-3-62 0,0 3-31 15,2-2 179-15,7-8-97 0,6 2-60 0,7-3-26 16,-2-6-10-16,4-5-16 0,-6-4 0 0,5-2-118 16,0 0 55-16,-1-8 31 0,-3-9-91 15,-2-4 61-15,-2-3 31 0,-7 1 8 0,1-9-121 16,-4 2 36-16,-4 0 40 0,-1 1-16 15,0-4-8-15,0-1-3 0,-8-2 5 0,-2 3 2 0,-3-1-35 16,-1 6 25-16,1 9-1 16,-3 1 21-16,2 6 67 0,-2 5-28 0,0 5 157 15,-1 2-84-15,0 0-44 0,2 12-20 0,0 4 11 16,6 5 10-16,0 0-32 0,7-1 18 0,2 2-319 16,0-1 145-16,0-2 76 0,16-4 40 0,6-2-226 15,2-5 116-15</inkml:trace>
  <inkml:trace contextRef="#ctx0" brushRef="#br0" timeOffset="7652.33">6007 4353 1491 0,'-6'0'0'0,"4"0"0"0,2 0 0 0,0 0 0 0,0 0 0 0,0 0 0 0,5 0 0 0,5 0 0 0,6 0 166 0,2 0-58 16,1 0-42-16,0 0 46 0,-1 0-39 0,2 0 0 15,-4 2-41-15,2 2-16 0,-5 1 17 0,-2 0 0 16,0 3-1-16,-6 0 27 0,1 1 0 0,-3 5-18 16,-3 2-8-16,0 5 32 0,-6 3 1 0,-9 4 44 15,0 0-38-15,-3 3 8 0,-2 2-48 0,2-1 41 16,-1 0-40-16,-1-1 0 15,5-4-1-15,2-4-18 0,2-2-8 0,0-4 27 16,5-3 0-16,0-4 31 0,4 0-32 0,2-5 9 16,0-2-11-16,0 4 3 0,0-4-1 0,0 0-77 15,2 0 38-15,8-1 18 0,5 1-8 0,0-3-98 16,5 0 55-16,-2 0 23 0,5 0 1 0,-2 0-250 16,1 0 132-16,-2-1 47 0,-2-1 38 0,2-3-340 15,-4 1 179-15,0-1 80 0,-4 1-308 0,-2 1 202 16,-2-1 102-16,-1-1-118 0,-5-3 109 0</inkml:trace>
  <inkml:trace contextRef="#ctx0" brushRef="#br0" timeOffset="7811.02">6080 4519 1112 0,'0'0'0'0,"0"3"0"0,0-1 0 0,4-2 0 0,3 1 0 0,-1 1 0 0,6 1 426 0,-1-1-201 16,5 1-95-16,-2 3-50 0,2 0 182 0,-2 1-107 15,4 0-65-15,1 3-280 0,1-1 110 16,-2 0 57-16,1 1-259 0,1 0 165 0,1-3 71 16,2-3 39-16</inkml:trace>
  <inkml:trace contextRef="#ctx0" brushRef="#br0" timeOffset="8563.01">6488 4211 1576 0,'-8'-9'0'0,"8"2"0"0,0 3 0 0,14-3 0 0,2-1 0 0,3 3 0 0,2 0 175 0,3 1-75 0,6-1-34 0,0 4-6 16,2-1-27-16,-2 1 0 0,2 1 8 0,-4 0-200 16,0 0 97-16,-1 0 47 0,-4 3 23 0,-2 2-337 15,-5-3 186-15,-5 1-196 0,1 0 165 0,-7-3 83 16,-1 2-23-16,-4-2 56 15,0 0-8-15,-2 0 34 0,-9 0-1 0,-3-2 56 16,0 0-28-16,-2-3 0 0,5 0-36 0,-7 2 287 16,8 2-139-16,-4 1-70 0,5 0 19 0,-3 0 368 15,2 1-151-15,0 8-125 0,0 7 128 0,-1 0-122 16,0 5-61-16,-2 3 110 0,-2 0-77 0,1 5-50 16,0-3-22-16,0 3-34 0,-3-3 12 0,0-2 1 15,2-5 8-15,0-2-25 0,1-1 17 0,1-2 0 16,2-3 0-16,1-2 32 0,3-1 8 0,1 2-40 15,4-3 74-15,-3 2-37 16,3 3 0-16,2 1 5 0,0 4-7 0,0 2-35 16,0 5-1-16,0 1-51 0,7 3 26 0,-3-4 8 15,5 6 18-15,-3-2-105 0,0-2 52 0,2 1 26 16,-3-9 1-16,0 3-329 0,3-4 140 16,-4-6 91-16,3-1-387 0,-4-5 222 15,-2-1 112-15,1-4-318 0,0 0 219 0,0-2 105 0,-2-15 52 16,0-6-228-16,0-5 141 0,0-4 62 0,-7-11 43 15,-3 2-129-15,0-2 82 0,1 0 41 16,3 9 21-16,-5-2 53 0,5 10 0 0,1 1-31 16,1 7 164-16,2 1-95 0,2 7-36 0,0 1 339 15,0 2-184-15,11 2-94 0,7 1-4 0,6 1 296 16,6 1-138-16,2 1-83 0,5-1-55 0,1 2 61 16,-1 0-53-16,1 0-28 0,0 0 1 0,0 0-45 15,-5 0 18-15,-3 0-1 0,0 0-67 0,-3-3 33 16,-9 0 0-16,1-1 63 0,-2 1-28 15,-7-2 0-15,-3 4 0 0,-1-1 98 16,-5 1-49-16,1-2-17 0,1 2-8 0,-3 1 123 16,0 0-74-16,0 0-36 0,0 0-1 0,0 0 12 15,0 11-8-15,0 1 11 0,2 3-25 0,-1 4-1 16,5 4-25-16,-1-2-23 0,2 9-8 0,4-4 30 16,-4 4 1-16,4 0-135 0,-2 2 67 0,3 0 42 15,-3 0-8-15,3 0-248 0,-3-2 130 0,-2 0 38 16,0-4 41-16,-1-5-303 0,-2 2 160 15,-2-7 75-15,0-3-105 0,-2-4 91 16,0 0 44-16,0-6-323 0,-8-3 189 0,-5 0 89 16,-3 0 45-16</inkml:trace>
  <inkml:trace contextRef="#ctx0" brushRef="#br0" timeOffset="8735.54">6751 4475 1209 0,'0'-4'0'0,"0"2"0"0,0 2 0 0,0 0 0 0,0 6 0 0,0 7 0 0,0 8 0 0,0 2 0 0,0 8 435 0,1 3-201 0,-1 1-101 0,3 11 45 16,-3-4-73-16,1-7-28 0,1 4-121 15,1-1 38-15,-2-4 9 0,1-3 29 0,0-10-387 16,1 4 202-16,-2-8 89 0,1-7 48 0,0-6-516 16,-1-4 264-16</inkml:trace>
  <inkml:trace contextRef="#ctx0" brushRef="#br0" timeOffset="8902.11">6923 4329 1130 0,'8'3'0'0,"-1"7"0"0,5 5 0 0,-4 0 0 0,-3 4 0 0,-1 4 142 16,0 6-46-16,-1 9 159 0,1 3-112 0,-2 3-55 16,0-1-28-16,1 0 145 0,-2-4-78 0,2 8-52 15,-1-13-21-15,2 3-261 0,-1-3 120 0,-3-4 60 16,2-6 38-16,0-7-483 0,0-6 252 15</inkml:trace>
  <inkml:trace contextRef="#ctx0" brushRef="#br0" timeOffset="9046.57">6762 4649 879 0,'-4'-7'0'0,"-2"3"0"0,6 2 0 0,0-2 0 0,0 1 199 0,0 2-83 0,3-4-41 0,8 3-22 16,0 1 79-16,5 1-54 0,0 0-23 0,1 0 1 15,1 1-150-15,2 6 64 0,-4 0 40 0,0 0-521 16,-3 3 249-16</inkml:trace>
  <inkml:trace contextRef="#ctx0" brushRef="#br0" timeOffset="9194.29">6837 4762 1243 0,'-6'2'0'0,"3"2"0"0,3-2 0 0,0-2 0 0,0 0 0 0,0 0 0 0,4 0 0 0,8 0 0 0,-1 0 107 0,3 0-41 0,-1 0 4 15,2 0-37-15,0 0 0 0,1 5 0 0,-8 0 7 16,3 0-7-16,-6 3 0 0,-1 3 0 0,-4 2-321 16,0 2 160-16,-8 2 87 0,-12 0-461 0</inkml:trace>
  <inkml:trace contextRef="#ctx0" brushRef="#br0" timeOffset="9319.5">6751 4945 1049 0,'-19'3'0'0,"4"1"0"0,5-2 0 0,2-2 0 0,1 0 0 0,5 0 0 0,2 0 0 0,0 0 193 0,6 0-81 0,11 0-31 16,6 0-8-16,3 0 221 0,2-2-130 0,6 2 81 15,3-5-106-15,-1 3-45 16,3-2-34-16,-3 0-279 0,1 2 125 0,-2-1 64 16,-2 2 31-16,0 1-660 0</inkml:trace>
  <inkml:trace contextRef="#ctx0" brushRef="#br0" timeOffset="9461.2">7482 4830 1913 0,'-4'-7'0'0,"4"5"0"0,0-1 0 0,0 2 0 0,0-2 0 0,0 3 188 15,0 0-77-15,0 0-39 0,0-3 8 0,0 1-833 0</inkml:trace>
  <inkml:trace contextRef="#ctx0" brushRef="#br0" timeOffset="18743.09">3550 9630 338 0,'-2'0'0'0,"0"0"0"0,1 0 0 0,-1 0 0 0,0 0 0 0,1 0 214 0,-4 0-91 0,2 0-45 0,1 0 37 15,0 0-33-15,-2 0-28 0,3 1 6 16,-1-1-1-16,2 3-26 0,-3-1 0 0,3-1 5 15,-2 2-5-15,0 0 0 0,2 1 33 0,-1 0-33 16,-1 2 0-16,-1-1 33 0,0 2-33 16,-4 3 0-16,1 1-1 0,-2 2 35 0,2 1-34 0,-4 1 8 15,-4 1-1-15,3 5-10 16,-3 2 2-16,-4 1 1 0,-1 3 1 16,1 2 7-16,-5 9-8 0,-1-1 0 0,-1 5-1 0,-1 5 0 0,-7 7 1 15,5-7 8-15,-11 13-9 0,4-1 24 16,-1-2-24-16,-1 2 1 0,-1 3 0 0,7-8 31 15,-9 16-8-15,5-6-23 16,3-3 0-16,-1-1-1 0,7-10 9 0,-2 4-8 0,-1-5-6 16,6-2 5-16,-2-4 1 0,0-1-37 0,6-9 45 15,0 3-8-15,0-3 0 0,2-5-63 16,-1-1 30-16,6-5-8 0,0-1-16 0,1-3 17 16,3-2 0-16,0-3 14 0,2 1-27 0,1-5-6 15,0 0 41-15,-2-1-37 0,5-1 30 0,-3-1-10 16,2-1-18-16,0-1 21 0,-2 0 2 0,2-1-3 15,1 1 2-15,-1-2 0 0,0 2-1 16,1-4 0-16,1 2 1 0,-4-2-8 0,3 0 7 0,1 0 0 16,-1 0-119-16,1 0 55 0,-1 0 28 15,-1 0-273-15,1 0 143 0,2 0 62 0,0 0 38 16,-3 0-173-16,3 0 94 0,0-2 60 16,3-8-403-16,5-8 228 0</inkml:trace>
  <inkml:trace contextRef="#ctx0" brushRef="#br0" timeOffset="18996.96">2691 10796 613 0,'-5'-5'0'0,"2"5"0"0,-1 0 0 0,-2 0 0 0,1 10 0 16,-4 10 343-16,-1 5-155 0,2 4 15 0,-4 11-85 15,4-5-34-15,-4 11 79 0,0-1-66 0,1 3-31 0,-1-1-1 16,0 0 16-16,4-7-16 0,-2 1-8 15,1-6-25-15,1-3 49 0,5-9-24 0,-4-1 0 16,6-6 4-16,-3-5-20 0,4-2-9 16,-1-5 1-16,1-2-31 0,0-2 39 0,0 0-8 15,3-2 0-15,13-17 0 0,8-9-31 16,3-3 0-16,9-9 39 0,12-12-8 0,0-1-358 16,14-11 153-16,1 2 92 0,6 0-555 0,0 7 292 15</inkml:trace>
  <inkml:trace contextRef="#ctx0" brushRef="#br0" timeOffset="19894.18">3618 9662 305 0,'-8'0'0'0,"3"0"0"0,0 0 0 0,-1 1 0 0,1 1 0 0,-1-2 0 0,-1 3 0 0,4-2 77 0,0 1-22 16,0-2 70-16,1 1-50 0,2-1-21 0,0 0 0 16,0 0-22-16,0 3 46 0,0-3-15 15,0 0-8-15,0 0 24 0,0 0 26 0,0 3-36 16,0-3 8-16,0 1 80 0,0-1-62 0,2 2-31 0,4-1 0 15,-1 4 70-15,1-2-42 0,2-1-33 0,2 1-1 16,-2 2 32-16,6-2-29 0,-1 0 0 0,2-2 12 16,1 2-40-16,5-3 0 15,-2 0 7-15,2 0-7 0,6 0 0 16,-7 0 8-16,9 0 0 0,-5 0-8 0,1 0 0 0,2 0 0 16,2 0-6-16,-4 0 14 0,4 0-8 0,1 0 0 15,-2 0-25-15,1-3 25 0,0 2 0 0,1-2-24 16,3 1 20-16,0 1 1 0,-1-4-2 0,0 2-22 15,0 1 20-15,1-1 10 0,-1-3-41 0,1 0-1 16,-1 2 27-16,0-2 4 0,-2 3-24 0,-3-1 5 16,3 1 11-16,1-1 3 15,-3 0-27-15,2-1 26 0,-2 0-5 0,4 2 42 16,0-1-39-16,3-2 0 0,-3 1-12 16,2-1 12-16,0 3 1 0,-1-2 3 0,-1 0-29 0,0 1-1 15,0 1 26-15,-2 0 0 0,0 2-41 0,-3 1 4 16,6 0 29-16,-1 0 4 0,-5 0-38 0,3 0 1 15,0 0 24-15,-5 0-34 0,6 0 33 0,0 0 4 16,-1 0-16-16,1 0 13 0,-1 0-4 16,-3 0 4-16,5 1-15 0,-2 2 13 15,-2 0-2-15,1-1 2 0,-2 0-14 0,-1 0 13 16,7 1-1-16,-6-2-8 0,2 0 8 0,1-1 1 16,0 0-2-16,0 0 3 0,-2 0-2 0,1 0 0 15,-2 0 0-15,-4 0-25 0,3-1 0 0,-5 0 23 16,6-4-24-16,-7 3 24 0,3-2-4 0,-3 3 3 15,1-3-39-15,0 2 33 0,-2-2 3 0,-1 2 0 16,2-1 31-16,-4 1-32 0,0-2-7 16,-2 0 47-16,2 0-1 15,-6 1-37-15,2-1 30 0,-4 0 0 0,0 2-23 0,0 0 5 16,-4 0-44-16,-1 0 0 0,-1 0 45 0,0 2-6 16,0-1-236-16,-2 1 109 0,0 0 56 0,0 0 15 15,0 0-354-15,0 0 189 0,-2-2 87 0,-4 0-411 16,4-8 257-16</inkml:trace>
  <inkml:trace contextRef="#ctx0" brushRef="#br0" timeOffset="20093.66">6202 9249 1004 0,'2'0'0'0,"2"6"0"0,7 1 0 0,-2-1 0 0,3-2 0 0,3 6 0 0,0 0 387 0,5 4-176 15,5-2-90-15,2 3-44 0,2 0 141 0,0 0-97 16,2 1-44-16,-1-2-22 0,-1 1 146 0,-3 2-83 15,-4-2-35-15,3 5-38 0,-11-6-13 0,-2 2 1 16,-6 2 0-16,-3-1-53 0,-3 1 35 16,-13 5-9-16,-16 1-262 0,-4 1 145 0,-5 2 71 15,-10 2 26-15,-5 6-286 0,-14 5 99 16</inkml:trace>
  <inkml:trace contextRef="#ctx0" brushRef="#br0" timeOffset="21709.06">3651 7141 538 0,'0'0'0'0,"0"0"0"0,0 0 0 16,-3 0 0-16,3 0 0 0,-2 0 0 0,1 0 0 0,-2 0 151 0,1 0-51 0,2 0-38 0,-2 5 1 0,1 2 70 16,1 1-50-16,-2 1-16 15,2 3 79-15,-2-1-56 0,1-2-29 0,-2 4 1 16,1-2 21-16,2 2-17 0,0 2-8 0,-3 2 62 16,3 2-44-16,-2 2-22 0,2 3 1 0,-2 1 45 15,0 5-37-15,2 4-1 0,-2 6-29 0,1 2 43 16,-4 8-21-16,3 3 8 0,-1 13-31 0,0-2 33 15,-2 5-32-15,2 0-4 0,1 1 4 0,0-8 8 16,2 15-8-16,0-6 37 0,0 5-37 16,0 3 0-16,0-1 0 0,4 4 36 15,2 2-8-15,-1 0-28 0,5 13 0 0,-5-10-52 16,2-9 25-16,-1 2 9 0,1-2 18 0,-1-7-104 16,0-6 49-16,-2-10 19 0,-1 0-46 0,2-9 33 15,-2 3-5-15,-2-13 16 0,1-2 11 0,0-8-18 16,-2-1 18-16,0-9 28 0,0-3-31 15,0-3-9-15,0-5 8 0,0-1-94 0,0-4 46 0,0 0 24 16,0 0 0-16,0 0-290 0,0-2 146 16,0-8-432-16,0-6 283 0,0-4 133 0,0-3 79 15,0-4-202-15,0-3 137 0</inkml:trace>
  <inkml:trace contextRef="#ctx0" brushRef="#br0" timeOffset="22142.37">3605 7478 380 0,'-3'-6'0'0,"-2"1"0"0,2 2 0 0,-2-4 0 0,-1 4 0 0,1-1 0 0,0 2 325 0,-1 0-146 16,4 0 66-16,-4 1-97 0,1 1-62 0,1 0-27 15,0 0 15-15,1 11-1 0,0 2-40 0,-2 4 8 16,-2 5 13-16,0 3 0 0,-1 1-21 0,0 5 0 15,-3 0 35-15,0 4-27 16,-2 1-8-16,-1 0 0 0,1-1 25 0,0-1-1 16,0-2-63-16,2-5 47 0,-4 2-8 0,5-8 0 15,-2 0-65-15,3-6 33 0,5-2 0 0,-1-4 40 16,-2-1-182-16,3-4 75 0,1-3 43 0,0-1 7 16,1 0-111-16,2 0 48 0,0-9 39 0,0-8-9 15,6-5-325-15,7-3 168 0,3 0-191 0,0-3 174 16,3-3 99-16</inkml:trace>
  <inkml:trace contextRef="#ctx0" brushRef="#br0" timeOffset="22376.89">3597 7435 936 0,'6'-17'0'0,"-4"7"0"0,1 1 0 0,-1 0 0 0,1 3 0 0,-1 3 0 0,-2 0 0 0,1 2 193 0,1 1-81 0,0 0-31 0,5 9 216 15,-1 4-133-15,1 8-65 0,4 3-33 0,0 0 240 16,4 7-141-16,-1-1-65 0,3 3 57 0,2 0-63 15,0 0-30-15,-1-1 68 0,4-4-53 0,-2 1-23 16,-2-7-1-16,-4-4-16 16,1 2-7-16,-4-5 9 0,0-3-8 0,-7-4 8 15,0-2-8-15,-3-2-1 0,1-2 1 0,-2-2 51 16,0 0-30-16,0 0 0 0,-8 0 31 0,-2-2-26 16,-2-2-1-16,4-2-17 0,-4-2-357 0,5 3 162 15,-3 0 88-15,7-1-840 0</inkml:trace>
  <inkml:trace contextRef="#ctx0" brushRef="#br0" timeOffset="26969.09">3620 9737 388 0,'0'0'0'0,"-2"0"0"0,0 0 0 0,1 0 0 0,-4 0 0 0,5 0 0 0,-2 0 0 0,0 0 33 16,2 0 8-16,0 0 26 0,0 0 1 0,0 0-35 15,0 0 0-15,0 0 29 0,0 0-21 0,0 0-9 16,0 0 1-16,0 0 48 0,0 0-25 0,2 2 1 16,0-2-16-16,1 0 41 0,0 1-25 0,1 2 0 15,-2-2 0-15,3 1 0 0,-3-2-16 0,1 2 29 16,0-2 0-1,0 0-37-15,-1 0 0 0,3 0 28 0,-2 0 8 0,0 0-37 16,0 0 1-16,-1 0 38 0,1 0-38 0,0 0-1 16,-1 0 17-16,-1 0-16 0,1 0-1 0,-1 0-8 15,1 0 8-15,3 0 9 0,-3 0-8 0,2 0-32 16,-3 0 32-16,3 0 0 0,-1 0 0 0,-1 0-28 0,2 0-7 16,0 0 24-16,-1 0-27 0,2 0-5 15,-2 0 35-15,1 0-3 0,1 0-12 0,-3 0 10 16,4 0-5-16,-3 0 4 0,1 0 2 0,0 0 0 15,1 0-3-15,-2 0 10 0,-1 0-9 16,1 0 0-16,2 0 0 0,-2 0 37 16,0 0-33-16,2 0-3 0,-2 0 5 0,1 0 11 15,3 0-13-15,-5 0 7 0,4 0-10 0,-1 0-19 16,1 0 23-16,0 0-2 0,1 0-27 0,-2 0 5 16,1 0 20-16,0 0-28 0,0 0-3 0,1 0 28 15,-2 0-5-15,0 0-1 0,0 0-1 0,1 0 4 16,0 0-9-16,2 0 34 0,-3 0-30 15,3 2 6-15,-1 0-5 0,0 0 36 0,2 2-31 16,0-2-2-16,0 1 20 0,-1 1-14 16,0-2 0-16,0 2-33 0,0-2 31 0,1-1-1 15,-2 2 2-15,2 0-30 0,-4-1 26 0,3 0 1 16,-2-2-4-16,1 2-24 0,0-1-5 0,0 2 32 16,-1-2-18-16,-1 1 13 0,1 0-6 0,2 2 5 0,-3-2 0 15,1 0 0-15,1 1-3 0,1 0 28 16,1 0 0-16,-4-1-25 0,1 1 3 0,4 2 13 15,-2-4-11-15,1 2-3 0,1-2 6 16,-3 1-8-16,2 0 7 0,0 0 0 0,1 0-14 16,1 0-18-16,-5-1 29 0,1 2 0 0,-1 0-27 15,2-1 3-15,0 0 17 0,-3 2 11 0,3-2-11 16,-3 2 1-16,4-3-4 0,-5 3 7 0,3-2-4 16,1 2 0-16,0-3-1 0,-2 1-9 0,0 0 12 15,2 2-2-15,-2-2-11 0,1-1-1 0,1 3 12 16,-3-2 0-16,1 2-22 0,2 0 20 0,-3 0-1 15,-1 0-16-15,1-1 15 16,2 2 0-16,-1 1-3 0,-3 0-2 0,2 0 4 16,1-1 0-16,-1-1-1 0,2 1-8 0,-2-1 8 15,2 2 1-15,-1-3-1 0,-1 1-41 0,2 1 38 16,0-2 2-16,0 1-35 0,-2 0 1 16,0-1 28-16,1 3-8 0,-3-3 6 0,1 2 2 15,3 2-7-15,-5-2 41 0,2 1-36 0,0 2 1 0,-1-3-2 16,-1 1 37-16,2-1-1 15,0 1-31-15,0 0 38 0,-1 0-36 16,-1-1 6-16,2 1-5 0,0-1 28 0,-1 2-17 0,-1-4-6 16,2 2-5-16,-2 1 7 0,2 0-1 0,0 2 4 15,-1-3-3-15,-3 2 0 0,2-1-1 0,2 2 0 16,-2-1-3-16,0 0 3 0,-1-1-2 0,4 2 1 16,-3-3 6-16,-1 1-6 0,3-1 1 0,-2 0 16 15,0 2-15-15,1-2-1 0,-1 1-13 16,1 2 13-16,-2-3 1 0,1 1 1 0,1 1-21 15,-1-1 19-15,0 2-2 0,1-1 2 16,-2 1-4-16,1-1 3 0,1 0-1 0,-2 3 17 16,1-3-17-16,0 1 0 0,1 0-1 0,-3-1 25 15,3 0-22-15,-1 1 0 0,-2-1 11 0,1 1-11 16,1-3 4-16,-2 3-2 0,2-2-15 0,-2-1 14 16,0 3 2-16,1-2-1 0,-1 1-15 0,0 0 14 15,0 1-1-15,0-2 0 0,0 1 22 0,0 1-21 16,0-1-2-16,0 1 13 0,0 0-11 15,0-1 0-15,0-2 36 0,0 3-34 16,0-1 3-16,0-1-3 0,0 2-12 0,0-3 13 16,0 3 3-16,0-3-3 0,0 2-27 0,0 3 27 15,0-2-1-15,0-1-29 0,0 3 27 0,0-1 0 16,0-1-1-16,0 1-9 0,0 1 5 16,0-2 4-16,-1 2 1 0,1-2-2 0,0 1-3 0,-2-1 2 15,2-1 20-15,-2 1-20 0,1 1 2 0,1-1-2 16,-2-1-2-16,2 0 4 15,-3 1 0-15,3 2-11 0,0-3 11 0,-3 1-1 16,1-3 2-16,0 2-14 0,2 1 12 16,-1-3 0-16,-2 3 11 0,1 0-11 0,1-3-1 15,-2 3 0-15,1-1 9 0,0 1-8 0,1 0-1 0,-1-1 0 16,0 1-4-16,1-1 5 0,-2 3 1 0,3-3-3 16,-1 1 3-16,0-1-1 0,-2 1 1 0,1-1-11 15,0 2 10-15,2-1 0 0,-2-3-5 0,0 2 4 16,1 1-1-16,-1-1-1 0,-1-1-2 0,1 2 3 15,1-2 0-15,-1 1 1 16,0 0 6-16,-2 1-7 0,4-2 1 0,-2 1-3 16,2 1 3-16,-3-2-1 0,1-1 1 0,2 3-2 15,-2-2 1-15,1 1 1 0,1 0-2 0,-3-1 2 16,1 2 0-16,1 1-1 0,-2-1 10 0,3-1-9 16,-2 3 0-16,0-3-1 0,2 2 3 0,-1-1-3 15,1 0 1-15,-2 0-2 0,2 0 2 0,0 0 0 16,-2-1-7-16,2 0 7 0,-1 1 0 15,1-1 0-15,-3 3-6 0,3-2 5 16,0-1 0-16,-2 3-1 0,-1-3-23 0,3 3 22 16,-2-3 1-16,0 2-2 0,0 1-10 0,2-3 9 15,-2 3 2-15,1-3-4 0,1 0 3 16,-3 1-2-16,3 0 2 0,-2-2-1 0,0-1 0 16,2 1 1-16,-1-1 14 0,1-2-15 0,0 0 1 0,0 1 1 15,-2-2 12-15,2-1-11 0,0 2-2 0,0-3 2 16,0 1 46-16,-2-1-21 0,2 0 1 0,0 0-18 15,0 0 35-15,0 0 7 16,0 0-42-16,0 0 5 0,0 0-2 16,0 0 7-16,0 0-171 0,0 0 79 0,0 0 39 0,-1 0 16 15,-2 0-562-15,2 0 268 0,1-1 142 0,0-7 60 16</inkml:trace>
  <inkml:trace contextRef="#ctx0" brushRef="#br0" timeOffset="29463.46">2770 11189 307 0,'0'0'0'0,"-3"0"0"0,3 0 0 0,-2 0 0 0,2 0 0 0,0 0 0 0,-3 0 0 0,1 0 152 0,2 0-65 0,-2 0-26 16,2 0 21-16,0 0-25 0,0 0 1 0,0 0-17 15,0 0 16-15,0 0-24 16,0 0 0-16,0 0 0 0,-1-3 13 0,1 2-5 16,-4-1-8-16,4 0 2 0,0-1-3 15,-2 1 1-15,-3-2 0 0,3 0-23 0,-1 1-7 16,0-1 30-16,-2 0-64 0,4 0 27 0,-3 0 0 16,0 1-19-16,2 1 20 0,1-2-7 0,-2 2 29 0,1 0-13 15,2 0 11-15,-2-1-15 0,2 2 11 16,0 1 28-16,0-1 0 0,0 1-34 15,0 0 60-15,0 0-27 16,0 0 0-16,0 0-18 0,0 0 0 0,0 0 2 0,0 0 2 0,0 0 6 16,0 0-33-16,0 0 3 0,0 0 21 0,0 0 4 0,0 0 4 15,0 0-10-15,0 0 1 0,0 0 31 0,0 0-1 16,0 0 6-16,0 0 6 0,0 0-40 0,0 0 1 16,0 0 40-16,0 0-1 0,2 0-9 15,0 0-20-15,1 0-2 0,0 0 0 0,0 0-39 16,0 0 28-16,0 0 10 15,2 0 9-15,0 0-36 0,-2 0 28 16,2 0-1-16,-3 0 1 0,5 0 0 0,-2 0 5 0,-3 0-52 0,2 0 17 16,1 0-1-16,0 0-1 0,0 0 0 0,1 1 18 15,-1-1 1-15,1 0 18 0,-1 0-19 0,3 0-2 16,0 0 41-16,0 0-33 0,-2 0-5 0,4 0 3 16,-1 0-4-16,-3 0 5 0,3-1-2 0,0-2 12 15,-1 3-28-15,0 0 19 16,0-1-2-16,-1 1 4 0,0 0-45 0,3 0 23 15,-2 0-5-15,1 0-10 0,1 0 27 16,-4 0-6-16,5 0 5 0,-3 0 15 0,0 0-16 0,2 0-4 16,-1 0 16-16,0 0-14 0,0 0 1 0,1 0 4 15,0 0 15-15,-2 0-15 0,4 0-2 0,0 0 7 16,-4 0-6-16,4 0 8 0,1 0-7 0,-2 0-10 16,2 0 9-16,-2 0 1 0,3 0-1 0,-3-2 4 15,4 0-3-15,-1 2-2 0,1-2 36 0,-3 1-33 16,1 1 3-16,4-3-3 15,-6 2 7-15,3 1-6 0,-1 0-2 0,0 0 4 16,-2-3-1-16,4 3 2 0,-3 0-3 0,1 0 5 16,-3-1-5-16,4 1 2 0,-3-2 28 15,6 0-4-15,-6 0-24 0,5 2 0 0,-2-1 184 0,2-1-206 16,-1 0 0-16,0 0 0 0,1 1 0 0,2-2 0 16,-4 3 0-16,2 0 0 0,0 0 0 0,-2 0 0 15,-1 0 0-15,0 0 0 0,1 0 0 0,-1 0 0 16,1 0 0-16,-3 0 0 15,3 0 0-15,-1 0 0 0,0 0 0 0,1 0 0 16,-4 3 0-16,4-2 0 0,-3 1 0 0,0 0 0 16,0 0 0-16,0-1 0 0,2 1 0 0,-2 2 0 15,-1-3 0-15,4 2 0 0,-5-2 0 16,3 2 0-16,0-2 0 0,-2 1 0 0,1 0 0 0,0 0 0 16,-2-1 0-16,1 2 0 0,1-2 0 0,-1 0 0 15,1 2 0-15,0-1 0 0,-3 0 0 0,1 0 0 16,1 2 0-16,-2-2 0 15,0 1 0-15,2 1 0 0,-1 0 0 0,0-3 0 16,1 3 0-16,1 0 0 0,0 0 0 0,1-2 0 16,0 2 0-16,1-2 0 0,-4 1 0 0,5-1 0 15,-1 1 0-15,0 0 0 0,-3-1 0 0,0 1 0 16,0-1 0-16,-2 2 0 0,3 0 0 16,-3-3 0-16,-2 4 0 0,1-1 0 0,1-4 0 15,1 5 0-15,-3-1 0 0,1-2 0 0,4 1 0 0,-3-1 0 16,-2 0 0-16,4 0 0 15,-1 2 0-15,1-2 0 0,-2 0 0 0,4-1 0 16,-2 2 0-16,3-2 0 0,-2 0 0 0,0 4 0 16,0-1 0-16,2-3 0 0,-2 5 0 0,0-2 0 15,2 1 0-15,-7-2 0 0,8 2 0 0,-7-1 0 16,2 1 0-16,-1-1 0 0,3 0 0 0,-6-3 0 16,1 1 0-16,1 1 0 0,-1-2 0 0,-3 1 0 15,2-2 0-15,-5 2 0 0,2-2 0 0,1 0 0 16,-2 0 0-16,-1 0 0 15,0 0 0-15,0 0 0 0,0 0 0 0,0 0 0 16,0 0 0-16,0 0 0 0,0 0 0 0,0 0 0 16,0 0 0-16,0-2 0 0,-6-4 0 0,3-1-206 15,-5-1 164-15,0 3-959 0,0 0 485 0</inkml:trace>
  <inkml:trace contextRef="#ctx0" brushRef="#br0" timeOffset="31718.57">3556 8083 282 0,'0'0'0'0,"0"-2"0"0,0 0 0 0,0 0 0 0,0 2 0 0,0-1 0 0,0 1 0 0,-2-2 64 16,1 2 9-16,-2 0-41 0,3 0 1 0,-2-3 60 15,2 3-31-15,0 0 41 16,0 0-27-16,0 0-8 0,0 0-35 0,0 0 0 15,0 0 20-15,0 0 1 0,0 0-13 0,0 0 40 16,0 0-25-16,0 0 1 0,0 0-24 0,0 0 43 16,0 0-8-16,0 0-35 0,0 0 25 0,0 0-1 15,-2 0-24-15,1 0 8 0,-1 3 26 0,2 0-34 16,-2 3 0-16,1-1 15 0,-2 1-15 0,1-3 7 16,2 4-7-16,-3-2 18 0,-1 1-18 15,3-2-1-15,-2 1 1 0,2 0 26 16,-4 1-26-16,3 2 0 0,-1-3 0 0,1 3-8 15,-1-3 7-15,0 3 9 0,0-1-34 0,-1 3-1 16,0-1 27-16,1 0-24 0,-2 1 23 0,3 0 1 16,-1 2-10-16,1 1-28 0,-2-3-7 0,2 2 38 15,-1-1-12-15,1-1-12 0,-2 2-11 0,2-1 28 16,1 1-40-16,-1-2 37 0,-1 0-3 0,1 0 7 16,0 3-38-16,1-4 0 0,-1 2 27 0,1 1-5 15,-1 0 5-15,-1-4 3 0,3 4-5 16,-5-1 13-16,3 1-14 0,-3 0 3 15,4-2-4-15,-3-1 37 0,0 4-33 0,1-1 1 16,1-3 9-16,-2 2-8 0,2 1 2 0,-3-1-29 16,1 2 28-16,1-1-1 0,-2-1 3 0,2 0-27 15,-1 2 22-15,3-2 4 0,-4 2-6 0,0 1-3 16,2 1 2-16,-1-2 2 0,-3 0-6 0,4 0 20 16,0 1-17-16,-2 1 2 0,0-1 27 0,-1 1-26 15,3-2 2-15,-4 2 0 16,2 1 25-16,1-2-25 0,2 1 3 0,-5 0 4 15,3 0-4-15,-2 1 2 0,3-1-1 0,-2 0-41 16,0 0 39-16,2-1-1 0,-1 2 1 0,-2-1-23 16,2-2 20-16,0 2 1 0,-1-2-27 0,1 0 25 15,-1 2-5-15,2-2 6 0,-3 2-4 0,1-2 0 16,0 2-2-16,2-1-6 0,-2 1 8 0,2-2 0 16,-2 0-1-16,1-2-40 0,-1 2 40 0,1 1-1 15,3-3 2-15,-4 2-23 16,2 0 20-16,0 0 1 0,-2 1-39 0,2 0 36 15,-3 0-5-15,2-2 7 0,1 4-6 0,0-3 1 16,-2 1-3-16,2 2 18 0,-3 0-16 0,3 0 1 16,-2-1 1-16,2 1 12 0,-2 0-11 0,3 1-1 15,-4-1 3-15,4 1 1 0,-1-2 0 0,-2 0-3 16,1 1 4-16,2-2-2 0,-1 2-1 0,-1-1 0 16,3-1 4-16,-4 2-4 0,2-1 0 0,1 0 26 15,-2 0-24-15,2-1-1 16,-1 3 1-16,-2-1 22 0,4-1 0 0,-3 0-21 15,3 0 3-15,-4 0 31 0,2 0-31 0,-1 0 3 16,3-2 12-16,-3 2-14 0,-1 0 7 0,0 0 0 16,2 2-9-16,-4-2 7 0,4 0-2 0,-3 2-22 15,0 1 2-15,1-3 18 0,1 3 0 0,-2 0-40 16,1-2 38-16,1 4-3 0,-1-3 3 0,-1 2-28 16,2-2 25-16,1 0-3 0,-2-1 0 15,2 0-2-15,0 0 4 0,-3-2-5 16,1 4 21-16,2-2-18 0,0 0 1 0,-4 1-3 15,2 0 3-15,1 0 2 0,-1-1-2 0,-1 1 6 16,1 1-5-16,0-2 0 0,2-1 0 0,-1 1-8 16,3-1 8-16,-3-2 0 0,2 0-9 0,-1 2 8 15,1-6 1-15,2 6-12 0,-2-1 10 0,1-1 0 16,-1 0 0-16,1 0-29 0,-1-2 28 0,-1 3-2 16,0-1 2-16,-1-1 0 15,3 2-1-15,-4-1-2 0,1 2 1 0,0 0 16 0,-1 0-15 16,1-1-1-16,2 2 17 0,-3-1-16 15,3 0 1-15,-3-2 4 0,3 2-4 0,-3-1 3 16,4-4-2-16,-1 2 3 0,-1 1-3 0,1-2 2 16,-3 0-1-16,4 1-38 0,-3-1 37 0,3-1-1 15,-2-2 1-15,1 5-38 0,-2-5 1 0,2 4 29 16,0-3-29-16,1 2 26 0,-2 3 4 0,1-3-6 16,-1 1 20-16,1 1-21 0,-3 0 5 0,4-2 38 15,-4 4-38-15,4-4-1 16,-4 2 1-16,3-1 24 0,-1-1-1 0,1-2-16 15,-2 4-4-15,2-4 32 0,2 1-29 0,-3 0 6 16,1-2 13-16,0 1-15 0,1 0-1 0,-3-2 42 16,4 2-41-16,0-1 2 0,-2 0-2 0,2-1 6 15,-3 2-5-15,3-1 3 0,-2 0-2 0,2 1-11 16,-2 0 11-16,2-1 4 0,0-3-1 0,-1 3-22 16,-1 0 19-16,2-1 1 0,-1-1 12 0,-1 1-12 15,-1 0-3-15,1-1 41 0,1 2-39 16,-3-1 1-16,3-1 0 0,-2 0 12 15,1-2-9-15,1 0-2 0,1-2 6 0,-3 1-5 16,3-1 0-16,-2-2 11 0,2 0 4 0,0 0-38 16,0 0 31-16,0 0-6 0,-2 0-371 0,2 0 172 15,0-6 78-15,2-13-746 0,12-5 412 0</inkml:trace>
  <inkml:trace contextRef="#ctx0" brushRef="#br0" timeOffset="34391.58">3570 8077 363 0,'-3'0'0'0,"1"0"0"0,2 0 0 0,-5 0 0 0,4 0 0 0,-2 0 0 0,3 0 98 0,0 0-24 0,0 0 26 16,0 0-34-16,0-1 0 0,0-4-33 0,0 0 37 16,0-1 9-16,3 0-46 0,-2 3-1 0,1-1 39 15,1 0-38-15,-3 3 0 0,2-2 8 0,1 2 34 16,-2-1-21-16,-1 2 1 0,2-3-23 0,0 2 41 16,-1-1 8-16,1 2-48 15,3-2 52-15,-4 0-26 0,0 0 0 0,3 2-2 16,-3-2 8-16,1 2-32 0,0 0-1 0,1 0-11 15,-3 0 12-15,3 0 0 0,-1 0 8 0,-1 0-35 16,1 0 27-16,-1 0 0 0,1 0 0 0,0 0-33 16,1 0 8-16,-1 0 25 0,-1 0-48 0,3 0 22 15,0 0-15-15,-1 0 2 0,2 0-1 0,-2 0 27 16,2 0-10-16,0 0 10 0,1 0-6 0,-3 0 1 16,2 0 2-16,0 0 1 0,-1 0-4 15,0 0 1-15,2 0-1 0,-2 0 11 16,0 2-6-16,1 0-4 0,-1 0 10 0,1 2-9 15,2-3 2-15,-1 4-14 0,0-4 18 0,-4 2-6 16,4 0 1-16,-1-1-9 0,2 0 8 16,0 2 0-16,1-3 3 0,-3 2-2 0,3-2-1 0,-1 4-1 15,0-4 0-15,1 3 14 0,-1-2-10 0,2 2-3 16,-1-2 6-16,0 1-6 0,0-1 1 0,-1 2 10 16,0-3-5-16,1 3-5 0,2 0 2 15,-3-2-33-15,0-1 31 0,1 3 0 16,1-1 3-16,-1-3-37 0,2 3-1 0,-4 1 32 15,4-2-4-15,-1 2-26 0,2 1 23 0,-3-1 4 16,5 2-30-16,-5-2-1 0,1 3 21 0,-1-2 41 16,2 1-36-16,0-1-1 0,-2 1-5 0,1-2 41 15,-1 2 1-15,1-3-31 0,-1 1-4 0,2 2 35 16,-4-2-31-16,2-1 6 0,3 2-5 0,-5-2 25 16,1 2-23-16,1-1 10 0,3 2-4 0,-5 0 0 15,1-3-3-15,2 5 39 16,-1-1-39-16,2 0 1 0,-2 0 0 0,1 0 34 15,0-1-33-15,-2 1 8 0,1 0-7 0,0 0-9 16,0-1 10-16,0 0 3 0,0 2-43 0,1-3 5 16,-4 1 34-16,1 0-1 0,1-1-37 0,0 3 32 15,0-2 3-15,-2-1-26 0,-2 1-4 0,2 0 17 16,-1 1 7-16,2-2 18 0,-2 3-20 16,1-1-3-16,-1-1 2 0,1 2 35 15,-1-1-33-15,2 1 1 0,0-3-17 0,-1 3 21 16,-1-1-5-16,0 1 6 0,1-2-31 0,-1 1 28 15,2 2-1-15,-2-3-26 0,-1 1-3 0,3-1 23 16,-2 2 2-16,-1-1-13 0,3 1 11 0,-2 0-5 16,0 0 4-16,1 0 21 0,-1 0-21 0,0 0-3 15,-1 1 3-15,3-2 43 0,-1 2-42 0,-2-1 4 16,2 1-3-16,0 1 5 0,0-1-4 0,-2 0-8 16,1-1 9-16,1 2 2 15,-2-3-1-15,2 1-43 0,-3-1 41 0,2 1 0 16,-2-1-1-16,1 0-11 0,1 3 10 0,0-3-4 15,-2 3 4-15,2-2 19 0,1 1-20 0,-3-2-1 16,1 3 2-16,0-1-1 0,0-2 1 0,1 3-8 16,0-2 8-16,1 1 1 0,-2 0-1 0,2-1-27 15,-3 1 26-15,2 0 2 0,-2 1-2 0,1 0-26 16,2 1 24-16,-2 0-2 0,-1-3 2 0,2 7-18 16,1-5 16-16,-4 4-4 0,3-3-1 0,-1 2 3 15,-1-2 1-15,1 3 0 16,2-2 0-16,-2 1-1 0,1-3 1 0,0 2 1 15,-1-1-2-15,0 0 1 0,0 0 0 0,-1 1-2 16,1-1 1-16,-1 2 1 0,1-2-6 0,-2 2 5 16,1-1 1-16,1 1-1 0,-2-1-5 0,1 0 5 15,0-3-1-15,1 5-6 0,-2-3 7 0,-1 0 0 16,1-1-1-16,-1 1-12 0,0-2 11 0,3 5 1 16,-3-5-1-16,0 1 5 15,1 1-5-15,-1 0 1 0,0-2-2 0,0 4 13 16,0-1-12-16,2 1 11 0,-2 0-10 0,0-2 1 15,0 0-1-15,2 6-4 0,-2-5 5 0,1-1 0 16,1 1 1-16,0 0-13 0,-2 0 13 0,3 3-1 16,-2-4-1-16,1 2-27 0,0-2 26 0,0 2 0 15,0-1-17-15,1 1 20 0,-3 0-6 0,0-2 4 16,2 3-4-16,-2-3 2 16,0 0-4-16,0 2 17 0,0-1-14 0,0-1 1 15,0-1-1-15,3 2 8 0,-3-2-7 0,0 0 0 16,0 2 2-16,1 0-7 0,-1 1 7 0,0-2-1 15,2 0 1-15,-2 2-2 0,0-2 0 0,0 3 1 16,0-1 4-16,0-2-4 0,0 0-1 0,0 2 1 16,2 1 5-16,-2-3-5 0,0-1 0 0,0 1 5 15,1-2-5-15,-1 2 0 0,2-2 2 0,-2 3-3 16,0-2 2-16,0-2 0 0,2 4 0 16,-2-1-31-16,0-2 30 0,0 3 0 15,0-1-39-15,0-1 36 0,0 2-2 0,0 0 23 16,0 1-22-16,0-2 1 0,0 3-2 0,-2-1 15 15,0 2-14-15,1-2 1 0,-1 2 0 0,0-3-8 16,1 3 9-16,1-3-2 0,-3 0 4 16,3 3-21-16,-2-2 21 0,2 0-2 0,-3-2-25 0,1 0 22 15,0 2 0-15,2-1 1 0,-2-1-3 0,0 1 2 16,1 1-3-16,-2-4 38 0,1 4-35 0,0-1 0 16,1 1 1-16,1-2 34 0,-2 2-31 0,0-4 0 15,1 4-1-15,-2 1 13 16,3-2-7-16,-1 0-4 0,0 1 22 0,-2-2-18 15,3 5-2-15,-2-5 6 0,0 2-5 0,1 0 0 16,1-2 1-16,-3 0-12 0,1 5 11 0,2-4 0 16,-1 2-1-16,-2 1-22 0,3-2 22 0,-2 2-2 15,1-2 2-15,1 2-21 0,0-1 20 16,-2-1-4-16,2 1-13 0,-2-1 12 0,1 0 3 16,1 3 11-16,-2-3-12 0,2 2-2 0,-3-2 2 15,3 2-9-15,-5-1 9 0,3-1 0 16,1 1 0-16,-4-1 17 0,4 1-16 0,-2-1-1 15,-1 0 11-15,3 0-9 0,-1 2 0 0,0-1 12 16,2 1-12-16,-1-2 0 0,-2 1 0 0,3-1-22 16,-1 1 22-16,0-1 0 0,-2-2 1 0,3 0-26 15,-2 1 2-15,0-3 21 0,-2 1 0 0,3-1-29 16,-1 0-1-16,-3 1 21 0,4-1-19 0,-3 3 20 16,0-4 1-16,2 4-4 15,-3-1 12-15,3-1-16 0,-2 2 6 0,2 0 26 16,-2-1-1-16,2 1-22 0,0-1-1 0,1-2 28 15,-1 1 3-15,0 1-23 0,1-3-4 0,-2 1 42 16,3 0-40-16,-2 1 7 0,2-1-15 0,-3 1 13 16,1-3-2-16,0 0-10 0,0 1 10 0,0-2 2 15,2-2-1-15,-1-1-31 0,1 1 29 0,0-4-2 16,0 2 1-16,0-2-76 0,-3 0 36 0,3 0 15 16,0 0-1-16,0 0-228 0,0 0 110 0,0-2 52 15,0-8-512-15,3-3 288 16,2-6 144-16</inkml:trace>
  <inkml:trace contextRef="#ctx0" brushRef="#br0" timeOffset="37875.89">3575 9538 137 0,'0'0'0'0,"0"0"0"0,0-1 0 0,0-4 0 0,5 2 0 0,-2-1 0 0,-1 1 13 16,3 0 1-16,-1 2-3 0,-1-2-1 0,2 1 6 15,-2 1-4-15,-2-1-1 0,1 0 3 0,0 0-25 16,1 2 21-16,-1-1 0 0,-2 1 38 0,0 0-37 16,0 0 3-16,0-2-3 0,0 2 33 0,0 0-1 15,0 0-27-15,0 0-5 16,0 0 10-16,0 0-6 0,0 0 5 0,0 0-19 16,0 0 19-16,0 0-3 0,0 0 11 0,0 0-37 15,0 0 25-15,1 0 0 0,-1 0 35 0,0 2-1 16,2 1-31-16,-2 1-2 0,2-1 66 0,-2 4-31 15,2 0 5-15,-2 1 9 0,2-2-9 0,-2 4-7 16,0 1-7-16,0 1 7 0,0 1-17 0,0 0 0 16,0-2 7-16,0 4 5 0,0-1-12 0,0-3 0 15,0 1-35-15,0-5 35 0,0 3 8 16,0-2-54-16,0-3 21 0,0 0 0 16,0-4 16-16,0 1-215 0,0-2 102 0,0 3 51 15,0-3 15-15,0 0-435 0</inkml:trace>
  <inkml:trace contextRef="#ctx1" brushRef="#br0">3701 15768 0,'0'0'15,"0"0"-15,0 0 16,0 0-16,0 0 16,0 0-1</inkml:trace>
  <inkml:trace contextRef="#ctx1" brushRef="#br1" timeOffset="1948.55">15812 16123 0,'0'0'16,"85"340"-16</inkml:trace>
  <inkml:trace contextRef="#ctx0" brushRef="#br1" timeOffset="40960.6">3978 8259 419 0,'0'-8'0'0,"0"7"0"0,0-3 0 0,0 2 0 0,0 0 0 0,0-1 0 0,0 0 60 0,0 2 0 16,0-1-19-16,0 2 60 0,0 0-35 15,0 0 1-15,0 0-62 0,0 0 28 0,0 2 8 16,0 7-9-16,0 3 32 0,-2 1-31 0,-4 8 0 16,-8 1 0-16,-1 6 26 0,-5 7-26 0,-4 4-1 0,-3 0 1 15,0 4-14-15,-3 0 13 0,-2 4 9 0,-1 0-29 16,1 2 21-16,-2-2 0 15,4 0-49-15,2-4 23 0,7-9 2 0,1-2 21 0,8-7-100 16,1-3 46-16,4-4 22 0,4-3-8 16,1-4-170-16,2-1 92 0,0-6 34 0,8-4 26 15,11 0-140-15,3-4 55 0</inkml:trace>
  <inkml:trace contextRef="#ctx0" brushRef="#br1" timeOffset="41199.96">4240 8375 985 0,'3'0'0'0,"-1"0"0"0,-2 0 0 0,0 0 0 0,0 4 0 0,-9 6 0 0,-3 3 0 0,-2 6 0 0,-5 7 203 0,-3 6-84 16,-4 4-44-16,-4 5-21 0,-5 10 32 0,5-6-18 16,-11 13-9-16,1 0-42 0,-1 4 16 15,-2 3 0-15,-2-2-36 0,7-11 8 0,-6 10 28 0,13-16 0 16,1-1-65-16,5-6 32 0,9-7 0 0,0-4 41 15,5-2-196-15,2-4 85 0,6-6 24 16,1-5 28-16,2-4-271 0,0-3 134 16,2-4 52-16,10 0-110 0,9-4 90 0,1-12 45 15</inkml:trace>
  <inkml:trace contextRef="#ctx0" brushRef="#br1" timeOffset="41410.4">4254 8776 1149 0,'4'-2'0'0,"-1"0"0"0,-3 2 0 0,0 0 0 0,0 4 0 0,-12 10 0 0,-5 9 0 0,-5 9 0 0,-5 2 0 0,-5 7 136 0,-6 10-56 0,2-1-24 16,-3 3 41-16,0 4-32 0,2-3 0 0,1-3-49 16,-7 7 17-16,5-8 0 0,9-10-1 0,0 0-101 0,11-10 51 15,5-8 33-15,1 1-7 0,6-10-215 0,6-3 88 16,0-4 70-16,1-6-372 0,20 0 171 0,8-20 93 15</inkml:trace>
  <inkml:trace contextRef="#ctx0" brushRef="#br1" timeOffset="41602.89">4390 8982 906 0,'7'-1'0'0,"-5"-1"0"0,1 2 0 0,-3 0 0 0,0 0 0 0,-5 6 0 0,-15 8 0 0,3 5 126 0,-3 5-46 0,-4 5-16 0,-6 6-8 15,-2 2 74-15,1 3-49 0,-3 1-24 16,-2 1 9-16,4 2 9 0,0-2-43 16,-1 1 1-16,6-3-95 0,5-8 47 0,5-2 24 15,7-8-233-15,3-1 121 0,6-6 68 0,1-4 0 16,0-5-196-16,12-6 82 0,11 0 67 0</inkml:trace>
  <inkml:trace contextRef="#ctx0" brushRef="#br1" timeOffset="41800.97">4570 9268 1100 0,'-6'1'0'0,"-1"8"0"0,-2 0 0 0,0 1 0 0,-4 6 0 0,-9 0 0 0,0 5 0 0,-1 7 0 0,-7 1 129 16,0 1-48-16,3 0-24 0,0 3 1 0,2-4 8 15,-3 6-34-15,6-10 1 0,1 3-46 0,4-9 22 16,6-2 1-16,6-7 31 0,2-1-206 0,3-2 98 15,0-5 51-15,6-2-355 0,11 0 188 0,1-3 45 16</inkml:trace>
  <inkml:trace contextRef="#ctx0" brushRef="#br1" timeOffset="41988.37">4626 9528 466 0,'-5'3'0'0,"-1"4"0"0,-1-2 0 0,-1 1 0 0,-4 2 0 0,0-1 238 0,-3 5-103 0,-4 2-52 0,0 6-16 16,-2 0 52-16,-1 5-44 0,-2 2-20 0,-3 8 12 16,3-4 0-16,4-3-27 15,-6 10-150-15,8-9 71 0,0-1 35 0,8-12 1 16,4 0-223-16,4-4 127 0,2-4 56 0,0-3 30 16,11-5-329-16</inkml:trace>
  <inkml:trace contextRef="#ctx0" brushRef="#br1" timeOffset="42153.93">4645 9835 922 0,'0'5'0'0,"0"3"0"0,0-4 0 0,0 1 0 0,-2 1 0 0,-7 2 138 16,1 1-56-16,-3 1-25 0,-2 6 84 0,-1 3-54 0,-2-1-28 0,3 1 9 15,-4 6-35-15,6-8-167 0,-2 4 84 16,3-3 41-16,2-1 29 15,7-6-520-15</inkml:trace>
  <inkml:trace contextRef="#ctx1" brushRef="#br1" timeOffset="4441.68">5474 16506 0,'0'0'0,"0"0"15,0 0 1,0 0-16,0 0 16</inkml:trace>
  <inkml:trace contextRef="#ctx1" brushRef="#br0" timeOffset="13600.64">20252 13626 0,'0'0'0,"0"0"15,0 0 1,0 0-16</inkml:trace>
  <inkml:trace contextRef="#ctx0" brushRef="#br0" timeOffset="52497.18">8443 8340 1018 0,'-6'0'0'0,"5"0"0"16,-1 0 0-16,-2 0 0 0,4 0 0 0,-2 0 0 0,2 0 0 0,0 0 158 0,0 0-63 0,0 0-31 0,0 0 153 0,2 0-97 0,7 0-43 16,2 2-22-16,3-1 90 15,0-1-56-15,2 3-20 0,-1-3 116 0,2 0-76 16,-1 0-38-16,2 0-1 0,1 0 60 0,-3 0-41 15,1 0-32-15,2 0 0 0,2 0-3 0,-2-3-21 16,-1 2-1-16,1-1-89 0,-2-1 41 0,0 0 24 16,-4 0 0-16,0 1-49 0,-2-2 36 0,-2 0 9 15,1 3 29-15,-4-4-289 0,-3 4 104 0,1-1 76 16,-2 0-274-16,0 0 151 0,0 0 86 0,-2 0-248 16,0 0 165-16,0 0 81 15,0 1 41-15,0 1-328 0</inkml:trace>
  <inkml:trace contextRef="#ctx0" brushRef="#br0" timeOffset="52892.01">8490 8390 1847 0,'-12'5'0'0,"5"-2"0"0,-1-1 0 0,-3 0 0 0,4 0 0 0,1 0 0 0,3-1 0 0,1-1 0 0,2 2 0 0,0 4 207 0,2 0-88 0,11-1-34 0,4 3 98 15,7 1-75-15,-3 1-38 0,3-1 1 0,-1 0-45 16,-2 1 15-16,1-1-8 0,-1 2-1 0,1 1-33 16,-7 1-1-16,2 0 34 0,-6 2-85 0,-2 2 38 15,-2 0 24-15,-5 2-147 0,-2 5 81 0,0 1 12 16,-14-1 33-16,-3 0-116 0,-4 3 60 0,-1-5 8 16,-3-1 23-16,1-5 32 15,3-2-20-15,-5 1-10 0,8-6 12 0,-3-1 182 16,3-2-87-16,4-2-38 0,2 1 142 0,5-3-75 15,1-1-49-15,3-1 326 0,3 0-173 0,0 0-86 16,0 0-35-16,9 3 25 0,12-3-38 0,3 0 0 16,3 0-38-16,3 0 239 0,-1 0-272 0,1 0 0 15,5 0 0-15,-3 0 0 0,-2 0 0 0,0 0 0 16,-5 0-182-16,7 0 133 0,-5 0 40 16,-6 0-563-16,3 0 282 0,-4 0 92 15,-1 0 80-15,1 0-541 0,-2 0 313 0,-1-3 156 16,0-2 79-16</inkml:trace>
  <inkml:trace contextRef="#ctx0" brushRef="#br0" timeOffset="53196.75">9429 8092 1278 0,'0'-4'0'0,"0"4"0"0,0 0 0 0,-4 0 0 0,-5 0 0 0,-1 8 224 0,-3 0-96 0,1 5-40 16,-7 5-31-16,-1-1 19 0,0 0-22 0,-1 2 0 15,1-3-21-15,1 0-92 16,0-3 42-16,-2 0 25 0,5-3 0 0,0-3-83 16,5-1 52-16,4-1 34 0,0-2 52 0,2 2 0 15,1-2-38-15,4 4 31 0,0 3 0 0,0 2-80 16,0 5 21-16,4 3 208 0,4 6-77 0,-2 3-49 16,-1 3-25-16,1 1 131 0,-1 3-81 0,0 2-35 15,-2-2 0-15,-1-1-7 0,0-1-1 16,0-1-20-16,0-1-166 0,-2-3 79 0,0-7 39 0,0 1-371 15,0-5 189-15,0-8 108 0,0-3 15 0,0-5-240 16,0-2 98-16,0-2 89 16,0-18 40-16,0-1-410 0,0-13 232 0</inkml:trace>
  <inkml:trace contextRef="#ctx0" brushRef="#br0" timeOffset="53516.83">9155 8407 1823 0,'0'-7'0'0,"0"2"0"0,3 0 0 0,4 1 0 0,4-1 0 0,0-1 0 0,8 1 0 0,5-2 0 0,3 1 0 0,5-2 239 0,0 2-103 0,3 3 109 16,1 0-110-16,-1-2-51 0,1 4-26 0,-3-1-122 16,1 0 48-16,1 0 33 0,-3 1-9 0,-4 1-59 15,-6 0 41-15,1 0 22 0,-6 0 0 0,-4 0-6 16,-2 0-8-16,-6 0 35 0,1 0-16 0,-4 1 14 16,0 1-42-16,-2 0-3 0,0 1 227 0,0 3-97 15,0-1-47-15,0 5 183 0,-4 1-101 0,1 2-63 16,0 5-28-16,1 1 6 0,0 1 0 0,1 6-33 15,1-4 8-15,0 9-32 0,0-5 0 16,0 0 24-16,1 2-1 0,1 0-97 16,3-3 57-16,-2 5-145 0,1-3 85 0,0-3 48 15,-2-2-8-15,-1-1-152 0,-1-1 68 0,0 0 52 16,0-6-3-16,0 0-127 0,-3-3 74 0,-6-3 42 16,-1-4 12-16,-5-3-100 0,1-1 65 0,-4 0 31 15,-3-1 1-15,0-15-350 0,-1-7 182 0,-4-6 105 16</inkml:trace>
  <inkml:trace contextRef="#ctx0" brushRef="#br0" timeOffset="53809.6">9346 8551 1364 0,'-7'9'0'0,"3"0"0"0,2-2 0 0,2 5 0 0,-2-3 0 0,2 2 0 0,0-1 0 0,0-1 0 0,0 1 319 16,0 1-135-16,2 1-79 15,0-3-37-15,2-2-34 0,-2 0-1 0,-1-3 0 0,1 1 8 0,0-4-184 16,1-1 88-16,-3 0 43 0,0 0 23 0,3-10-35 15,1-4 36-15,2-3-7 16,1 2-105-16,5-2 13 0,-3 1 47 0,4 4-9 16,0 2 37-16,0 3-38 0,1 3 32 0,-2 2 171 15,-1 2-81-15,3 0-30 0,-5 0-24 0,0 10 205 16,1 3-103-16,-4 2-30 0,-4 0 50 0,-1 3-53 16,-1 2-19-1,0-4-9-15,-1 0-66 0,-9-4 39 0,-3-1 1 0,0-4-87 0,-4 0 39 0,0-4 24 16,-2-3 0-16,0 0-262 0,1 0 137 15,-1-1 51-15,4-9 37 0,3-3-406 0,5-3 203 0,3-2 88 16,4 0 55-16,0-3-334 16</inkml:trace>
  <inkml:trace contextRef="#ctx0" brushRef="#br0" timeOffset="54305.28">9983 8395 1307 0,'-7'0'0'0,"1"-2"0"0,4-2 0 0,-4 1 0 0,2-4 0 0,1 3 0 0,1 1 0 0,2-3 0 0,0 0 134 0,0 0-50 0,2 1-26 0,8-1 209 0,3 3-118 0,1 0-49 15,2 0-38-15,1 3 0 16,-1 0-30-16,0 0 1 0,-2 6 8 0,2 5 117 16,-3 2-63-16,-2 0-31 0,1 5-22 0,-3-2-9 15,-4 3 8-15,-1 4-40 0,-2-4 0 0,-2 8 32 16,0-4-1-16,-4 1-22 0,-7-3 31 0,-5 4-8 16,0-7-34-16,-5 1-41 0,0-4 22 0,1-3 0 15,-1-3 26-15,-3-3-148 0,3-3 67 0,-1-3 39 16,1 0-285-16,4 0 151 0,4-3 52 0,4-11-294 15,3 1 190-15,6-4 94 16,0-2 48-16,0-1-153 0,9-1 92 0</inkml:trace>
  <inkml:trace contextRef="#ctx0" brushRef="#br0" timeOffset="54537.17">10243 8314 861 0,'0'-4'0'0,"0"0"0"0,0 0 0 0,0 1 0 0,0-1 0 0,-7 1 0 0,0 1 0 0,0-1 357 0,-4 3-163 0,1 0-72 0,-1 13 109 16,0 8-99-16,1 5-50 0,3 4-25 0,-1 0 106 15,5 2-57-15,1 0-41 0,2 0 0 0,0-3 26 16,2-3-29-16,9-2-1 0,1-3 12 0,6-2-40 16,-2 1-1-16,0-5-158 0,3-1 80 0,-3-3 39 15,3-4 8-15,-2 1-377 0,0-6 177 0,-1-1 107 16,2-1 14-16,-4 0-523 0,4 0 276 0,-7-5 151 15</inkml:trace>
  <inkml:trace contextRef="#ctx0" brushRef="#br0" timeOffset="54874.27">10503 8347 1611 0,'0'-4'0'0,"0"3"0"0,-1 1 0 0,-5 0 0 0,1 0 0 0,-4 1 0 0,4 13 0 0,0 3 0 0,1 7 0 0,2 2 207 0,0 1-87 0,2 1-44 0,0-4 164 16,0 8-108-16,8-7-49 16,4-1-26-16,4-4 23 0,0-3-24 0,2-3 9 15,6-1-65-15,-1-5 33 0,1-4 0 0,2-4-124 16,-1 0 61-16,-3-4 40 0,5-15-8 0,-5-2-120 16,-3-3 76-16,0-5-1 0,-6 1 32 0,-2-3-184 15,-3-1 95-15,-4 2 16 0,-3-5 32 0,-1 0-25 16,-3-6 24-16,-9 9-19 0,-4-2 39 15,-5 5 27-15,-4 7 0 0,-2 5-27 0,-1 8 78 16,-4 5-40-16,0 4-14 0,-1 0 174 16,3 17-89-16,1 2-32 0,6 3-26 0,5-5 84 15,2 11-49-15,10-7-4 0,2 2 0 0,4 3-167 16,0-2 65-16,2-5 45 0,15 7-357 0,1-5 174 16,3 1 91-16,6-4-208 0,1-2 138 0,2 0 60 15</inkml:trace>
  <inkml:trace contextRef="#ctx0" brushRef="#br0" timeOffset="55083.45">11018 8251 1913 0,'-7'-5'0'0,"4"3"0"0,1 0 0 0,1 2 0 0,1 0 0 0,0 0 0 0,0 0 0 0,0 0 231 0,0 4-103 0,10 9-48 0,1 0 51 15,6 5-49-15,-4-2-25 0,1 3 8 16,5 3-200-16,-1-3 84 0,-5-2 42 16,4 2 20-16,-3-4-520 0,2 0 273 0,-3-2 127 15,-1-4-589-15</inkml:trace>
  <inkml:trace contextRef="#ctx0" brushRef="#br0" timeOffset="55270.94">11336 8133 1107 0,'0'-13'0'0,"0"2"0"0,0-1 0 0,0 3 0 0,0 6 0 0,0-1 338 16,0 2-153-16,0 2-75 0,-2 4-31 0,-4 20 405 15,-3 14-225-15,-10 18-114 0,-2 12-55 0,-9 17 307 16,3-3-174-16,-12 28-99 0,-5 13 144 0,-2 1 18 16,-2 7-286-16,-3 6-179 0,-4 4 140 0,0 1 32 15,2-1-1-15,2-13-835 0,13-30 437 0,1-1 220 16,9-22 71-16</inkml:trace>
  <inkml:trace contextRef="#ctx0" brushRef="#br0" timeOffset="55896.82">2032 11659 952 0,'-19'-8'0'0,"12"6"0"0,4 0 0 0,1-1 0 0,2 3 0 0,0-1 122 0,2 1-45 15,11 0-22-15,14 0 218 0,-2 0-120 0,5 0-52 16,4 0-38-16,1 0 194 0,1 4-112 0,-3 3-56 16,-3 5-28-16,-5 4 53 0,0 1-44 0,-8 2 0 15,-4 6-60-15,-5-1 1 0,-5 6 30 0,-3-1-8 16,-3 4-29-16,-13-1 1 0,-6-2 28 0,1-2-203 16,-1-9 110-16,-4 2 43 0,8-12 24 0,0-2-494 15,10-7 237-15,-5 0-309 0,13-9 255 16,0-17 140-16,16-12 66 0</inkml:trace>
  <inkml:trace contextRef="#ctx0" brushRef="#br0" timeOffset="56049.92">2554 11494 1779 0,'5'-1'0'0,"-2"1"0"0,-3 8 0 0,0 15 0 0,-18 0 0 16,-12 12 0-16,3 0 0 0,-1 5 0 0,2 1 337 0,7-4-144 0,-3 8 356 0,13-9-259 0,4 0-128 15,5-2-65-15,3-6 45 0,13-5-47 0,11 1-35 16,12-7 0-16,4-4-227 0,18-4 99 15,1-5 51-15,12-4 33 0,4 0-702 16,17 0 360-16</inkml:trace>
  <inkml:trace contextRef="#ctx0" brushRef="#br0" timeOffset="56456.98">6674 9829 1533 0,'0'-10'0'0,"0"9"0"0,0-1 0 0,0 0 0 0,0-1 0 0,4 0 0 0,3 3 0 0,4 0 0 0,0 0 405 0,2 0-189 0,1 0-92 16,1 10-46-16,0 1 158 15,3 3-102-15,-2 0-42 0,-1 1-34 0,3 2-5 16,-5 0-20-16,-1-2-1 0,1 0-200 0,-2-2 108 16,2-1 43-16,-5-5-576 0,1-1 313 0,4-1 157 15,0-3 9-15</inkml:trace>
  <inkml:trace contextRef="#ctx0" brushRef="#br0" timeOffset="56627.53">7110 9668 1612 0,'0'-3'0'0,"0"1"0"0,0 1 0 0,0-1 0 0,0 2 0 0,0 0 0 0,-2 5 0 0,-2 20 0 0,-6 17 578 0,-7 14-273 0,-13 21-136 15,-7 11 91-15,-8 14-106 0,-11 22-65 0,2-10 2 16,-1 0-29-16,0-3 0 0,14-19-29 0,6-9-481 16,2-4 237-16,12-21 121 0,4-2 62 0,10-18-879 15</inkml:trace>
  <inkml:trace contextRef="#ctx0" brushRef="#br0" timeOffset="57375.36">3730 6300 1006 0,'-5'-5'0'0,"1"3"0"0,4 0 0 0,0 0 0 0,0 2 0 0,0-1 0 0,0-1 181 0,11 0-74 0,8 0-37 16,0 2 0-16,5 0 245 15,3 0-144-15,-3 0-70 0,1 0-34 0,-3 0 122 16,7 0-79-16,-7 0 21 0,5 0-53 0,-7 2-23 16,2 2 0-16,-2-3-49 0,-4 5 1 0,-2-1 33 15,-4 3-7-15,-2 1-57 0,-6 5 28 0,-2 5 0 16,0 4 29-16,-18 10 30 0,-11 6-7 0,-3 2-23 16,-11 11-6-16,4-6 57 0,6-7-31 0,-2 5 78 15,3-5-53-15,5-4-23 0,9-6 0 16,-1-3 45-16,10-5-34 0,0-4 9 15,8-2-43-15,1-5 12 0,0-1-11 0,5-2 0 16,9-3 0-16,10 0-2 0,1-4 1 0,5 0 140 16,1 0-172-16,2-2 0 0,2-4 0 0,-3-1-292 15,-2-1 195-15,-3 1 62 0,-6 3 10 0,-1-2-508 16,-1 4 237-16,-6 0 109 0,0 1 82 0,-2 1-475 16,-6 0 273-16,-2 0 138 15,-2 0 67-15,-1 0-404 0</inkml:trace>
  <inkml:trace contextRef="#ctx0" brushRef="#br0" timeOffset="57529.98">3805 6593 1200 0,'-22'6'0'0,"8"2"0"0,4-3 0 0,2 3 0 0,1 1 250 0,2 0-109 16,5 3-54-16,0-1 401 0,12 2-220 0,13 1-121 0,5-6-58 16,9 4-28-16,2-5 198 0,1-2-105 15,10 0-65-15,-3-3-402 16,0 0 173-16,0-2 86 0,0 0 43 0,-7 0-716 15,7-2 375-15</inkml:trace>
  <inkml:trace contextRef="#ctx0" brushRef="#br0" timeOffset="58456.05">3659 10008 711 0,'0'-1'0'0,"-3"0"0"0,3-1 0 0,0 0 0 0,-2 2 0 0,2 0 112 0,0 0-40 15,-2 0 1-15,2 5 110 16,0 5-75-16,0 1-29 0,0 4-9 0,0 0 30 15,0 0-33-15,0 2-1 0,2 1 75 0,6 0-47 16,-2-4-34-16,4 2 0 0,1-3 61 0,0-3-44 16,5-3-22-16,-3-1 8 0,2-5-8 0,1-1-22 15,5 0 0-15,-8-1-64 0,6-10 41 0,0-8-9 16,-3-4 31-16,-3-1-66 0,-1-3 33 0,-6-1 0 16,-2 2-117-16,-3-6 67 0,-1 4 11 0,0 3-52 15,-9 4 33-15,-12 1 28 16,2 9-11-16,-11 1 120 0,-1 8-50 0,-4 2 0 15,-4 8-50-15,1 14 211 0,5 3-89 0,-6 9-37 16,14-8-28-16,3 2 122 0,9-7-64 0,6-1-33 16,5-1-43-16,2-1 15 0,7-6 1 0,18-4-596 15,2-6 288-15</inkml:trace>
  <inkml:trace contextRef="#ctx0" brushRef="#br0" timeOffset="59550.38">11686 8233 781 0,'-11'-6'0'0,"4"4"0"0,0-2 0 0,0 1 0 0,2-1 0 0,1 0 0 0,3 2 339 0,-1-2-153 0,2 1-76 15,0-1-31-15,0-1 181 0,12-3-113 0,8-1-57 16,2-1-29-16,5 2 123 0,-4 3-67 0,9-1-46 16,-3 2 0-16,-1 1 3 15,-2 0-20-15,-3 3-77 0,0 0 36 0,-3 0-7 16,-3 0 26-16,-2 0-310 0,-5 0 156 0,-1 0 77 15,-2 0 47-15,-3 0-572 0,0 0 275 0,-3 0 98 16,-1 0 83-16</inkml:trace>
  <inkml:trace contextRef="#ctx0" brushRef="#br0" timeOffset="59827.88">11931 8096 1387 0,'-6'0'0'0,"2"0"0"0,-1 0 0 0,0 5 0 0,-4 3 0 0,0 2 0 0,2 0 0 0,-4 6 0 0,-1 0 109 0,1 5-37 0,-2 0-10 15,-4 5-29-15,2 1 0 0,-2-1-1 0,-2-2-127 16,3-1 64-16,-2-6 40 0,0 0-9 0,-1-1-102 16,0-5 67-16,4 1 34 0,0-5 0 0,6 1-30 15,-2-3 23-15,3 1-32 0,4-2 190 0,0 0-87 16,2 2-30-16,2 3 84 0,0 2-56 0,0 2-15 16,0 4-1-16,4 2 177 0,2 3-95 15,-2 1-38-15,2 5-33 0,-3 0 66 16,-1 0-45-16,0-1-22 0,0-1 0 0,0-4-101 15,-1 3 36-15,-1-5 21 0,2-1-305 0,-2-8 164 16,2-1 81-16,-2-6-518 0,0-1 278 0,0-3 108 16,0 0 76-16,2-17-125 0,-2-7 99 0,0-4 41 15</inkml:trace>
  <inkml:trace contextRef="#ctx0" brushRef="#br0" timeOffset="60127.59">11613 8428 592 0,'2'-7'0'0,"2"5"0"0,-2 0 0 0,4 0 0 0,0-2 214 0,3 2-91 0,3-3-36 15,4 1-32-15,10-1 363 0,-1-1-193 0,5-2-96 16,2 2-48-16,2-1 257 0,1 2-157 0,3-4-74 16,-3 2-38-16,1-2 0 0,0 3-36 0,-2-1-80 15,-4 2 36-15,-6 3 22 0,-2-2 0 0,-2 2-14 16,-8 2-1-16,0 0 45 0,-5 0-8 0,-1 0-27 16,-4 0 25-16,0 0 2 0,-1 0 142 0,1 2-77 15,-2 2-50-15,2 3 0 16,-2 2 207-16,2 3-110 0,0 2-48 0,-1 3 19 15,4 2-42-15,-1 0 143 0,1 4-217 0,1 3-219 16,-1-3 188-16,2 7 28 0,0-4 1 0,-2 2-107 16,1 0 71-16,-1 2 35 0,-3-5 8 0,2 4-408 15,-4-2 156-15,0-3 119 0,0-4-327 0,-4 2 211 16,-7-4 97-16,0-2-265 0,-4-5 189 0,-2-4 96 16,-2-3 47-16,-2-4-329 0,1 0 180 0</inkml:trace>
  <inkml:trace contextRef="#ctx0" brushRef="#br0" timeOffset="60301.13">11778 8358 641 0,'-7'-7'0'0,"5"3"0"0,0 3 0 0,2-2 0 0,-1 3 494 16,1 0-231-16,0 0-115 0,0 14-49 0,0 6 136 0,1 3-101 0,5 5 275 16,2 4-187-16,-2 2-95 0,1 1-39 0,0 3-89 15,-1-4 34-15,0 0 0 16,0-2-1-16,-1 0-362 0,0-9 189 0,1 4 83 15,-1-6 45-15,0-2-543 0,-1-8 255 0,-1-7 158 16,1-1-294-16,1-3 206 0</inkml:trace>
  <inkml:trace contextRef="#ctx0" brushRef="#br0" timeOffset="60490.62">11931 8363 1218 0,'1'-5'0'0,"2"4"0"0,1-2 0 0,-1 3 0 0,-1 0 0 0,4 10 0 0,-1 12 0 0,-1 1 573 15,1 6-270-15,2 2-135 0,-4 1-68 0,1 5 234 16,0-3-155-16,-1 2-73 0,1 0-37 0,1-4-160 16,2-2 62-16,-4-4 39 0,3 5-8 0,-2-11-351 15,-1 1 191-15,-1-6 95 0,0-6-218 0,0-1 152 16,-2-5 75-16,0-3-589 0,-6 0 305 0,-3-5 153 16,-5-14 76-16</inkml:trace>
  <inkml:trace contextRef="#ctx0" brushRef="#br0" timeOffset="60618.94">11843 8601 407 0,'-14'-13'0'0,"4"6"0"0,1 1 0 0,2 2 0 0,3 2 0 0,3 0 425 0,-1 2-197 0,2 0-97 16,0-2-49-16,2 2 204 0,8-2-131 0,6 2-61 15,-1 0-31-15,4 0 98 0,-2 0-65 0,1 0-23 16,1 0-341-16,-2 0 151 0,2 0 75 0,-5 4 37 16,2 1-555-16,-7-1 297 0</inkml:trace>
  <inkml:trace contextRef="#ctx0" brushRef="#br0" timeOffset="60753.09">11902 8650 1044 0,'-11'4'0'0,"2"-1"0"0,2 0 0 0,-1-2 0 0,4 1 0 0,1-2 0 0,1 0 139 0,2 0-53 0,0 2-26 0,2 0 137 16,8 0-86-16,4 0-40 0,-1 1 1 0,4 0-128 16,-2 2 45-16,0 0 29 0,0 3-491 15,0 0 247-15</inkml:trace>
  <inkml:trace contextRef="#ctx0" brushRef="#br0" timeOffset="60915.8">11817 8857 1455 0,'-16'1'0'0,"5"2"0"16,-1-2 0-16,5 1 0 0,3-2 0 0,3 0 0 0,1 0 271 0,0 0-119 0,5 0-51 0,12 0 48 0,5 0-57 0,3 0-30 15,1 0 0-15,3-2 35 16,-5 1-24-16,12-3-9 0,-6-2-472 0,4 1 220 15,-1 1 111-15,1-2 54 0,-8-2-646 0</inkml:trace>
  <inkml:trace contextRef="#ctx0" brushRef="#br0" timeOffset="61107.28">12299 8415 1294 0,'0'-6'0'0,"0"3"0"0,0-1 0 0,2 0 0 0,8-4 0 0,4 4 325 0,4-3-138 0,2 0-82 16,4-1 278-16,1 1-175 0,-1 3-88 0,3 0-154 16,-4 2 42-16,8 2-9 0,-7 0 34 0,3 0-496 15,-6 0 247-15,-1 0 125 0,1 2 70 0,-6 3-539 16,0 1 280-16,-8-2 139 0,1-2-25 0</inkml:trace>
  <inkml:trace contextRef="#ctx0" brushRef="#br0" timeOffset="61973.49">12453 7960 1604 0,'-6'2'0'0,"6"11"0"0,0 7 0 0,0-2 0 0,0 5 0 0,2 7 0 0,4 1 0 0,4 8 0 0,-1 3 0 0,0 4 203 0,1 1-77 0,-1 3-51 0,0 1 77 0,1 1-60 15,-4 1-29-15,-1-1 0 0,-1-6-101 16,-1 8 32-16,-1-7-1 0,0-3 40 0,-2-10-72 15,0 5 36-15,0-11-173 0,0-3 101 0,-4-5 47 16,-1-9 29-16,-2-3-156 0,-5-5 76 0,-1-3-4 16,0 0 34-16,-2-9 15 0,0-9 6 0,0-4-22 15,2-2 17-15,-1-4-7 0,5-2 9 0,0-5 5 16,3 2-4-16,4 0-28 0,2-3 1 0,0 2 43 16,3 0-130-16,9 2 55 0,5 4 28 15,4 0-48-15,2 0 38 0,1 1-8 16,0 4 46-16,-1-3-66 0,1 3 32 0,1 0 1 15,-2-1 33-15,2-1-43 0,-2 2 8 0,-2-3 35 16,-3 3 44-16,-1 1-21 0,-6 5-1 0,1-2-30 16,-6 8 80-16,-1 2-36 0,-3 3 1 0,0 1 257 15,0 5-139-15,-2 0-51 0,0 0-39 0,0 11 303 16,-6 9-154-16,-1 4-59 0,-1 5-44 0,0-1 21 16,3 0-37-16,-1-1 0 0,3-5-155 15,1 0 62-15,0 0 33 0,2-12-83 16,0 1 53-16,0-5 30 0,0-4 1 0,0-2-199 15,0 0 107-15,0-6 14 0,4-14 39 0,1-6-84 16,2-5 49-16,-1-1-9 0,4-3 23 0,-3-3 35 16,2-7-11-16,-1 11 0 0,4-2 58 0,-3 1-29 15,2 5 0-15,-1 7-33 0,-1 5 274 0,-2 7-114 16,-2 4-67-16,4 2 143 0,-4 3-96 0,2 2-22 16,-1 10-35-16,-3 10 260 0,2 7-137 15,-3 3-68-15,0 4-26 0,0-1 118 16,-1 3-80-16,1-1-40 0,0 0 0 0,3-2-202 15,1-1 90-15,2-2 31 0,-2-2-513 0,-1-1 277 16,-1-3 139-16,-2-1-284 0,-2-3 129 0,0-3 120 16,0-4 38-16,-10-5-219 0,-3-1 156 0,-2-3 83 15,0-2 82-15,0-2 0 0,0 0 0 0,0 0 0 16,2 0 60-16,1 0-38 0,2-2-36 0,2 1 430 16,2-2-225-16,2 2-111 15,2-1 3-15,2 0 224 0,0 0-89 0,2 0-96 16,12 2-45-16,0 0 164 0,4 0-104 0,-2 2-52 15,2 11-18-15,0 6 81 0,-3 1-58 0,-6 7-29 16,-1 3 10-16,-4 0-38 0,-2 4 8 0,-2 0-67 16,0-1 29-16,-14 1 0 0,-2-4 30 0,-3-2-161 15,-2-3 88-15,-3-7 33 0,1-2 12 16,-1-8-140-16,-1-3 44 0,0-5 50 16,4 0-18-16,-4-2-224 0,2-17 107 0,5-4 71 15,3-3-88-15,4-2 81 0,2 4 31 0,4-8 78 16,3 9 0-16,2 3-30 0,0 1 0 0,0 5 352 15,7 5-184-15,7 5-80 0,5 3-44 0,1 1 179 16,5 0-66-16,-1 11-66 0,5 8 36 0,3 7 305 16,-2 0-183-16,0 5-92 0,0 2-61 0,0 1 0 15,-2-6-22-15,8 6-614 0,-3-6 303 0,-1-10 151 16,2 2 76-16</inkml:trace>
  <inkml:trace contextRef="#ctx0" brushRef="#br0" timeOffset="62176.95">13255 8060 1936 0,'-4'0'0'0,"4"0"0"0,0 14 0 0,2-3 0 0,0-2 0 0,0 6 0 0,0 2 287 0,0 0-127 15,0-3-63-15,0 5 117 0,0 0-95 0,-1-2-43 16,1 2-22-16,2-1-419 0,-2-8 198 0,1 0 109 15,-1-5 41-15,0-2-322 0,0-3 177 0,0 0 89 16,-1-8 43-16,2-10 27 0</inkml:trace>
  <inkml:trace contextRef="#ctx0" brushRef="#br0" timeOffset="62405.34">13244 7964 1147 0,'-9'-22'0'0,"0"11"0"0,8 1 0 0,-3 3 0 0,4 1 0 0,0 2 0 0,2 1 0 0,12-1 134 0,8 0-55 0,2-3 238 16,4 4-143-16,1 0-70 0,1 0-36 0,-4 3 146 15,6-3-96-15,-4 3-42 0,-5 0-21 0,1 0 12 16,-3 0-35-16,-2 0 9 0,-3 8-8 0,-2 2 40 16,-1-1-41-16,-4 2 1 0,-3 4 26 0,0 1 9 15,-5 3-35-15,1 4 127 0,-2 1-64 0,0 3-32 16,0 0 1-16,0-4-51 0,0 10-8 16,0-7 26-16,-2 3 1 0,2-3-377 15,0-1 188-15,0-1 91 0,0-1 42 0,0-2-676 16,0-4 333-16,0-2 164 0,0-3-421 0,0-6 287 15</inkml:trace>
  <inkml:trace contextRef="#ctx0" brushRef="#br0" timeOffset="62561.11">13225 8197 1013 0,'-18'-4'0'0,"4"3"0"0,3-1 0 0,4 0 0 0,3 0 0 0,4 0 135 15,2-1-43-15,18-7 356 0,10 2-207 0,6-3-105 16,-4 4-51-16,6-3 143 0,-1 4-89 0,-1 1-58 15,-1 3-23-15,-3 0-333 0,-2 1 155 0,-9 1 76 16,2 0-250-16,-5 0-175 0,-4 7 243 0,-11 3-220 16</inkml:trace>
  <inkml:trace contextRef="#ctx0" brushRef="#br0" timeOffset="62714.14">13334 8293 1056 0,'-15'6'0'0,"2"-1"0"0,4-1 0 0,0 0 0 0,4-2 0 0,3-2 239 0,2 0-103 0,0 0-43 0,12 0 54 15,6 0-57-15,5 0-29 0,2-4 0 0,-7 2 119 16,7-2-66-16,-3 2-45 0,-1 0 1 0,-3 1-337 16,2-2 150-16,-6 3 75 0,-2 0-495 0,-1 0 275 15,-6 0 137-15,-1 4-205 0</inkml:trace>
  <inkml:trace contextRef="#ctx0" brushRef="#br0" timeOffset="62967.15">13458 8310 919 0,'-5'-2'0'0,"1"-2"0"0,2 2 0 0,-3 0 0 0,5 1 0 0,-1 1 0 0,1-3 0 0,0 3 107 0,0 0-37 16,0 0 9-16,0 4-81 0,0 6 0 0,0 5 43 16,0 0-8-16,0 2-199 0,-4 0 106 0,-1-1 42 15,-3 1 25-15,-1 0-373 0,-4-3 179 0,0-1 90 16,-3-4-73-16,2 0 75 0,-2-6 32 0,2 4 117 16,0-4-45-16,5 0-29 15,0-3 9-15,0 2 325 0,6-2-165 0,-1 0-87 16,4 0-21-16,0 0 184 0,0 0-66 0,7 0-71 15,9-2 30-15,3-2 82 0,3-2-84 0,-1 1-33 16,7-1-29-16,-3 0 0 0,1 1-21 0,-6 3-207 16,3 0 103-16,-2 0 60 0,-5 2 18 0,0 0-421 15,-5 0 192-15,0 0 118 0,-5 0 5 0</inkml:trace>
  <inkml:trace contextRef="#ctx0" brushRef="#br0" timeOffset="63242.17">13484 8470 733 0,'-11'2'0'0,"3"5"0"0,-1-1 0 0,4-1 0 0,-4 4 0 0,4 3 0 0,1 1 0 0,4 2 215 16,0 2-95-16,0 3-44 0,0 5-21 0,4-1 55 16,4 1-39-16,-2-3 8 0,1 9 49 0,-2-12-48 15,1 4-24-15,-2-2 0 0,0-2-46 0,-2-6 31 16,0-1-9-16,-2-3-62 0,0-4 31 16,0-1 0-16,-4-2 32 0,-8-2-66 15,1 0 29-15,-2-4 13 0,-2-7 1 0,-2-2-89 16,0 0 48-16,-2-2-2 0,-1-2 20 0,1 2-146 15,-2 2 75-15,5 2 19 0,-3-1-25 0,2 5 20 16,0 3 26-16,4 2 145 0,-2 2-61 0,4 0-35 16,-1 2 0-16,3 9 203 0,0 4-107 0,1 1-40 15,2 0-30-15,4-1 27 0,2 0 0 0,0-2 0 16,2-2-202-16,10-3 98 16,4-2 35-16,9-6-553 0,3 0 275 0</inkml:trace>
  <inkml:trace contextRef="#ctx0" brushRef="#br0" timeOffset="63376.32">13559 8616 1153 0,'14'2'0'15,"2"5"0"-15,-4 3 0 0,-5-5 0 0,-1 3 0 0,-1 1 0 0,-1 3 0 0,0-4 517 0,0 0-243 0,0 4-120 0,1-3-52 0,-1 0 33 16,0-2-51-16,1 3-26 0,-1-4 1 0,2-2-549 16,1-1 269-16,2-3 123 15,2 0-260-15</inkml:trace>
  <inkml:trace contextRef="#ctx0" brushRef="#br0" timeOffset="63537.07">13879 8148 686 0,'2'-16'0'0,"0"8"0"0,0 1 0 0,-1 1 0 0,-1 4 0 0,0 0 584 0,0 2-275 0,0 0-139 16,0 4-60-16,-5 11 323 15,-7 5-200-15,-1 5-100 0,1 1-50 0,0 1-140 16,4-5 53-16,-4 8 15 0,11-10-595 0,-1 2 309 15,2-6 154-15,0-3-323 0</inkml:trace>
  <inkml:trace contextRef="#ctx0" brushRef="#br0" timeOffset="63667.73">13965 8280 1066 0,'1'5'0'0,"4"3"0"0,-3 1 0 0,-2 1 0 0,0 2 0 0,0-2 0 0,-2 2 289 0,-4 0-128 0,-2 4-64 16,1-1-24-16,0 2 92 0,-1-2-67 0,4-2-32 15,0 0 0-15,4-2-438 0,0 0 210 0</inkml:trace>
  <inkml:trace contextRef="#ctx0" brushRef="#br0" timeOffset="63819.32">14099 8466 2262 0,'3'6'0'0,"6"12"0"0,-5-1 0 0,-2 0 0 0,-2 1 0 0,0 0 0 0,0 1 0 0,-7 3 0 0,-4 4 383 0,-5 3-176 0,-4 7-86 0,-4 3 202 15,-10 9-145-15,-2-1-64 0,-13 15-45 0,-13 10 56 16,0-1-46-16,-7 3-23 0,-7 2 122 0,-2 3-914 16,-3-2 441-16,4-4 164 0</inkml:trace>
  <inkml:trace contextRef="#ctx0" brushRef="#br0" timeOffset="79768.33">14694 8178 719 0,'-7'-11'0'0,"3"5"0"0,2 4 0 0,0 0 0 0,2 1 0 0,-2-1 0 0,2 2 0 0,-1 0 510 16,1 0-238-16,0 0-120 0,0 0 162 0,1 0-132 16,7 0-79-16,-1 2 94 0,2 3-82 0,-1 1-41 15,1 1-20-15,0-3-65 0,-1 4 18 0,2 1-1 16,-7-3 27-16,3 3-322 0,-2 1 161 0,-3-1 88 16,1 4-229-16,-2-4 89 15,0 2 95-15,0-1-504 0,-2 0 278 0,-3-2 131 16,-6 1 78-16,-5-2-191 0</inkml:trace>
  <inkml:trace contextRef="#ctx0" brushRef="#br0" timeOffset="80100.22">14628 8346 568 0,'-19'3'0'0,"3"2"0"0,-2 1 0 0,4-2 0 0,2 0 0 0,3 0 138 0,1-2-53 0,5-1 344 15,-1-1-198-15,4 0-91 0,2 0-57 0,14 0 233 16,9 0-141-16,5 0-71 0,4-1-36 0,1-5 183 16,3 2-114-16,-2-2-52 0,2 2-41 15,-3 3-11-15,-1-3 8 0,-2 2-8 16,-6 1-83-16,-3-2 41 0,-3 2 22 0,-1 1-33 15,-6 0 35-15,-1 0-8 0,-3 0 26 0,-4 0-43 16,-3 0 22-16,0 0-24 0,0 0-23 0,1 0 164 16,-3 0-65-16,0 0-25 0,0 0 193 0,0 0-95 15,0 0-42-15,0 9 97 0,0 4-80 16,0 4 78-16,0 4-190 0,1 3 0 0,1-3 0 0,0 7 0 16,2 0 0-16,1-2 0 0,-1 1 0 15,1-1 0-15,-1-1 0 0,2 5 0 16,-2-4 0-16,-2 0 0 0,0 0 0 0,-2 1 0 15,0-6 0-15,0 1 0 0,-4-3 0 0,-6-1-175 16,-1-2 125-16,-4-5-85 0,0-3 39 0,-3-4 42 16,-2-4-1-16,-4 0-290 0,1-7 156 0,1-13 78 15,-1-10 31-15,1-17-460 0,3-13 253 0,8-8 127 16,0-9 64-16</inkml:trace>
  <inkml:trace contextRef="#ctx0" brushRef="#br0" timeOffset="80261.78">14833 7985 1519 0,'8'0'0'0,"-3"8"0"0,-3 6 0 0,0 3 0 0,-2 4 0 0,0 2 0 0,0 8 0 0,0 2 566 0,-6 10-266 0,-3 0-134 0,-3 10 158 15,-1 1-137-15,-6 11-81 0,3-6-37 0,-3 2-30 16,4-10-7-16,-2 6 1 0,6-14 8 0,-3 8-274 16,9-19 133-16,-1-6 66 0,5-3 33 15,-1-12-624-15,2-2 280 0,0-9 178 16</inkml:trace>
  <inkml:trace contextRef="#ctx0" brushRef="#br0" timeOffset="80404.95">14795 8586 2545 0,'5'0'0'16,"-4"0"0"-16,1 0 0 0,0 0 0 0,-2 0 0 0,2 0 0 0,0 2 0 0,3 0 0 0,1 0 405 0,4 1-186 0,1 3-94 0,-1-3-39 0,4 3-27 0,1-2 9 15,4 2-35-15,-1-5-283 16,3-1 141-16,5 0 71 0,1 0 35 0,-1 0-836 15</inkml:trace>
  <inkml:trace contextRef="#ctx0" brushRef="#br0" timeOffset="80562.23">15218 8287 2203 0,'0'-2'0'0,"0"2"0"0,0 0 0 0,0 0 0 0,3 0 0 0,6 0 0 0,2 0 0 0,0 0 0 0,4 0 490 0,1 0-229 0,4 0-106 15,-2 0-65-15,3 0-358 0,5 0 150 0,-1 0 76 16,-2-2-319-16,-3-1 205 0,6-3 90 0,-5 1-771 16</inkml:trace>
  <inkml:trace contextRef="#ctx0" brushRef="#br0" timeOffset="81051.95">15926 7790 1043 0,'14'-8'0'0,"-3"7"0"0,1-2 0 0,-5 3 0 0,-4 0 0 0,-1 0 477 16,-2 0-223-16,0 8-102 0,-14 7-64 0,0 6 268 16,-7 6-162-16,-6 4-81 0,6-2-46 0,-9 9-9 15,9-11-25-15,-4 3 0 0,4-6-67 0,6-5 33 16,6-6 9-16,-1-2-116 0,5-5 70 0,5 0 36 16,0-4-1-16,0-2-124 0,12 0 87 0,4 0-34 15,9-8 41-15,-1-3-48 16,5-1 33-16,-4 3-12 0,-2 0-5 0,7-1 129 15,-9 5-43-15,2-1-20 0,-3 2 65 0,-1 2-32 16,-6 2-26-16,0 0 196 0,-2 0-99 0,-5 4-32 16,-1 7-30-16,-3 3 212 0,-2 5-102 0,0 3-65 15,-13 3-27-15,-4 3 98 0,-7 7-63 0,0-2-39 16,1-4 15-16,-11 9-65 0,4-6-1 0,-2-4 27 16,0-1-119-16,4-7 60 15,-4 1 37-15,2-7-542 0,4-4 274 0,7-8 99 16,2-2 81-16,6 0-589 0,3-14 308 0,8-12 167 15,0-4 79-15,0-3-376 0,4-3 228 0,7 3 114 16,0-2-35-16,1 7 69 0,-5 9 40 0,3-2 310 16,-5 10-136-16,5 0-67 0,-1 4-42 0,4 3 260 15,2 2-144-15,5 2-70 0,3 0-36 0,4 0 751 16,1 0-366-16,4 6-130 0,0 3-113 0,1 0 443 16,1 2-278-16,0 0-139 0,-4 3 35 0,3-1-90 15,-4 0-42-15,-3 2-21 16,1-2-419-16,-6-2 199 0,0 3 108 0,-5-1-299 15,-2-4 196-15,-3 2 97 0,-6-1 49 0,-3-1-883 16,-2 3 425-16</inkml:trace>
  <inkml:trace contextRef="#ctx0" brushRef="#br0" timeOffset="81237.45">15798 8482 1894 0,'-12'5'0'0,"3"-4"0"0,6 1 0 0,1 0 0 0,2-2 0 0,2 0 0 0,19 0 0 0,5 0 0 0,6-4 0 0,9-2 555 15,0 3-261-15,1 1-130 0,-7 0 89 0,5-1-102 16,-3 2-63-16,-2 0-117 0,-8 1 31 0,-4 0 1 16,0 0 29-16,-7 0-426 0,-2 1 210 0,-5 0 108 15,-6 4 54-15,-1-1-637 0,-2 2 231 0,-2-5 193 16,-9 1-273-16,-6-2 237 16,1 0 119-16</inkml:trace>
  <inkml:trace contextRef="#ctx0" brushRef="#br0" timeOffset="81493.82">16046 8354 1472 0,'-17'-11'0'0,"6"6"0"0,2 4 0 0,2-2 0 0,2 3 0 0,1 0 0 0,4 6 0 0,0 8 0 0,0 9 264 0,2 4-115 0,5 3-59 16,2 2 425-16,-2 3-233 0,2 2-129 0,-3-3 189 15,0 1-154-15,-1-2-78 0,-3-1-39 0,0-7-96 16,0 5 25-16,-2-8 0 0,0 1 32 0,0-5-112 16,-6-1 55-16,-3-7 38 15,-3-1-170-15,1-5-138 0,-4-4 163 0,2 0 83 16,-1-2-558-16,-4-9 279 0,-1-10 152 0,3-1-165 15,-2-3 154-15,2 1 77 0,-1 2 39 0,6 2 7 16,-5 4 8-16,5 5 23 0,1 3 0 0,-1 2 141 16,-1 4-71-16,3 2-43 0,-1 0 9 0,-1 6 341 15,2 8-188-15,0-2-94 0,2 3 295 0,2 1-166 16,1-1-38-16,4 1-403 0,0-3 141 0,2-2 71 16,10-3 35-16,8-4-668 0</inkml:trace>
  <inkml:trace contextRef="#ctx0" brushRef="#br0" timeOffset="81636.42">16159 8584 1427 0,'11'9'0'0,"0"6"0"0,-3-3 0 0,0-7 0 0,-3 5 0 0,0-1 0 0,4 1 737 0,-4-1-344 0,2 0-184 16,-1 1 69-16,-1 0-123 0,2-3-61 0,-2 2-31 16,3-2-277-16,-3 0 119 15,4-2 64-15,1-1-753 0,3-4 409 0,1 0 204 16</inkml:trace>
  <inkml:trace contextRef="#ctx0" brushRef="#br0" timeOffset="81819.25">16443 8383 1393 0,'3'-2'0'0,"3"2"0"16,-1 0 0-16,0 0 0 0,-2 0 0 0,1 8 0 0,0 3 0 0,-1 0 791 0,1 4-371 0,1 4-198 15,-1 0 318-15,-2 4-254 0,1 3-127 0,-1 0-44 16,-1-5 54-16,1 1-169 0,-2-1 0 0,2-3-363 15,-2-6 215-15,2-1 90 0,0-3 54 0,-1-4-681 16,3-3 358-16,0-1 181 0,-1 0 89 0,-1-5-730 16,0-12 369-16,-2-8 196 0</inkml:trace>
  <inkml:trace contextRef="#ctx0" brushRef="#br0" timeOffset="82094.45">16432 8176 1584 0,'2'-15'0'0,"5"4"0"0,4 4 0 0,2-1 0 0,4 2 0 0,6 4 0 0,3-1 0 0,6 1 250 15,2 0-108-15,1 1 197 0,3 1-144 0,0 0-86 16,-1 0-38-16,1 0 14 0,-1 0-27 0,-2 0 9 16,-3 0-34-16,-2 0-23 0,-1 0 23 0,-9 0-1 15,1 3 1-15,-4 1 51 0,-7 2-30 0,1-3 0 16,-6 5-22-16,-1-1 103 0,-3 4-51 0,-1 3-18 16,0 1 223-16,0 2-33 15,-3 3-256-15,-1-1 0 0,-1 4 0 0,1 0 0 16,2 3 0-16,-1-2 0 0,3 2 0 0,0 1 0 15,0 0 0-15,0-2 0 0,7 5 0 0,-2 0 0 16,1 1 0-16,-1-2-355 0,-1-1 194 0,-1-2 42 16,2-1-579-16,-3-4 332 0,0-5 167 0,-2-6-197 15,0 0 182-15,0-5 82 0,-9-3 54 0</inkml:trace>
  <inkml:trace contextRef="#ctx0" brushRef="#br0" timeOffset="82257.83">16577 8451 1193 0,'-18'-2'0'0,"8"0"0"0,5 0 0 0,5-4 0 0,0-5 0 0,2 2 0 0,10-1 489 16,9 1-232-16,4 2-112 0,1 1 277 0,3-2-194 15,1 4-98-15,0 1-40 0,0 1-88 0,-2 0 1 16,-6 2 30-16,1 0-500 0,-4 0 250 0,-3 0 133 16,0 6 54-16,-7-3-249 15,-2 3 153-15,-2 0 76 0,-3-2-68 0</inkml:trace>
  <inkml:trace contextRef="#ctx0" brushRef="#br0" timeOffset="82443.33">16638 7946 1729 0,'0'0'0'0,"0"5"0"0,1 12 0 0,8-4 0 0,-2 2 0 0,0 2 0 0,1 8 255 0,2 3-112 15,-3 5-54-15,-3 3 331 0,-1 5-185 0,1 4-105 16,-2-1-49-16,-1-1-81 0,1 0 0 0,0 1 33 15,-2-7 8-15,0 8-235 0,3-9 114 0,-1-1 56 16,0-2-513-16,-1-11 286 0,5-3 149 0,-3-6-666 16,3-6 365-16</inkml:trace>
  <inkml:trace contextRef="#ctx0" brushRef="#br0" timeOffset="82733.09">16740 7824 1813 0,'5'-2'0'0,"6"2"0"0,5 22 0 0,-4 5 0 0,-1 1 0 0,-1 9 0 0,-2 4 0 0,-5 10 0 0,-1 4 347 16,-2-2-157-16,0 6-79 0,0 9-20 0,-2-7-29 15,-3-10 8-15,-1 6-178 0,-4-4 71 0,1-5 35 16,0-12-1-16,-5-1-213 0,2-8 132 16,-4-1 55-16,2-9 30 0,-2-8-146 15,0 0 79-15,0-9-17 0,5 0 35 0,-1 0 64 16,1 0-21-16,4-3-30 0,2-4 166 0,3-1-81 15,0 1-46-15,2 0 347 0,0 1-171 0,2-2-52 16,9 2-54-16,4 1 127 0,2 1-76 0,2 2-50 16,2 0-21-16,4 2-107 0,-4 0 42 0,2 0 23 15,2 0 7-15,2 0-504 0,-1 0 260 0,1 0 99 16,-1 0-645-16,3 0 369 0,-7 0 176 0</inkml:trace>
  <inkml:trace contextRef="#ctx0" brushRef="#br0" timeOffset="83019.32">17398 7974 1258 0,'4'-4'0'0,"-2"4"0"16,-1 0 0-16,-1 0 0 0,0 15 0 0,-14 7 0 0,-3 4 0 0,-6 9 376 0,-1 1-172 0,1-4-78 0,-5 10-50 16,9-12 112-16,2 4-78 0,2-7-38 15,10-9 25-15,1-3-23 0,2-2-9 0,2-3-66 16,0-3 1-16,6-5 33 0,7-2-1 0,2 0-55 15,2 0 23-15,1-2 1 0,0-3 32 0,0-2-132 16,-1-3 66-16,-6 4 14 0,3 1 19 0,-7 1-89 16,-1 2 48-16,-3 1-1 0,-1 1 70 0,-2 0-15 15,0 3-19-15,-7 12 169 0,-8 4-79 0,-2-1-36 16,2 1-21-16,3 1 54 16,1 0-22-16,1-2 0 0,7 0-39 0,1-2-89 15,2-2 48-15,0 1 32 0,5-5 32 0,9 3-748 16,1-4 327-16,0 1 181 0</inkml:trace>
  <inkml:trace contextRef="#ctx0" brushRef="#br0" timeOffset="83158.95">17308 8725 2100 0,'-17'12'0'0,"4"-4"0"0,4-4 0 0,-3 0 0 0,3-4 0 0,5 0 0 0,2 0 0 0,2 0 315 0,0-2-142 15,4-7-69-15,9-4-137 0,6-6 28 0,4 1 1 16,1-3 37-16,4-2-254 0,6-5 126 0,-7 5 73 15,10-9 23-15</inkml:trace>
  <inkml:trace contextRef="#ctx0" brushRef="#br0" timeOffset="83310.58">17529 8244 1386 0,'-1'-8'0'0,"1"5"0"0,3-3 0 0,11-1 0 0,-3-3 0 0,4 3 0 0,0 1 0 0,2-1 669 0,5-2-318 0,-1-1-151 0,5 0-110 15,-6 5-29-15,3-1 0 0,0 2-28 0,-2 3-273 16,-3 1 144-16,0 0 61 0,-9 0 33 0</inkml:trace>
  <inkml:trace contextRef="#ctx0" brushRef="#br0" timeOffset="83445.23">17541 8424 1814 0,'-4'2'0'0,"4"0"0"0,0-2 0 0,1 0 0 0,10-4 0 0,-1-5 0 0,6 0 0 0,0-2 0 0,7-3 192 0,-2 1-79 16,-3 2-32-16,3 0-409 0,-3-1 180 0,0 3 91 16,-3 2 44-16,-7 1-689 0</inkml:trace>
  <inkml:trace contextRef="#ctx0" brushRef="#br0" timeOffset="83733.95">17672 7877 1302 0,'2'22'0'0,"0"15"0"0,4 8 0 0,-3 2 0 0,-1 6 0 0,0 18 150 0,-2 4-59 0,0 18 512 16,0-20-284-16,0 9-144 0,0-1-63 15,0-2 244-15,0-6-161 0,0-2-82 0,6-14-40 16,2-11-185-16,1-2 68 0,2-10 39 16,-1-12-1-16,1-5-284 0,-4-11 161 0,5-6 90 15,-1-2-210-15,-2-25 142 0,-1-10 69 0,-1-5-523 16,-3-4 265-16,-1-5 123 0,1 2 74 0,-2 10-61 15,0 1 63-15,-2 4 33 0,0 14-1 0,0 4 206 16,0 2-82-16,-8 5-47 0,1 4 382 0,-7 5-213 16,2 0-107-16,-7 8-62 0,-3 12 229 0,-3 1-54 15,1 4-87-15,-3 1 38 0,2 1-52 0,5-8-19 16,1 3-8-16,5-6-574 16,4-6 274-16</inkml:trace>
  <inkml:trace contextRef="#ctx0" brushRef="#br0" timeOffset="83870.59">18055 7838 2364 0,'12'11'0'0,"22"20"0"0,3 3 0 0,-14-9 0 0,-9-2 0 0,-4 8 184 16,-2 0-75-16,-3 2-327 0,-1-2 108 0,0 5 53 15</inkml:trace>
  <inkml:trace contextRef="#ctx0" brushRef="#br0" timeOffset="83981.29">18506 8892 10 0,'-9'-7'0'0,"20"4"0"0</inkml:trace>
  <inkml:trace contextRef="#ctx0" brushRef="#br0" timeOffset="91342.14">19618 8152 826 0,'0'-6'0'0,"0"3"0"0,0-1 0 0,0-2 0 0,2 0 0 0,2 1 0 0,-3-2 0 0,3-1 148 0,1 0-57 16,-2-3-30-16,1 0 24 0,0-2-26 0,-3-2 8 15,1-1-34-15,0 0-14 0,0-3 14 0,-2-2 0 16,0-2-32-16,0 1 8 0,0-2 24 0,-6-1-44 16,-1 7 22-16,-3-1 1 0,1 4 20 0,-4 2 38 15,0 2-41-15,-2 3-19 0,-1 4 16 0,0 3 61 16,-1 1-29-16,-1 0 7 0,-5 9-37 0,4 6 53 15,-1 3-24-15,2 3 1 0,3 2 71 16,4-1-39-16,0 7-33 0,4 0 95 16,0 4-60-16,5 0-30 0,1 9 1 0,1-3 82 15,0 11-60-15,0 1-27 0,0 0 1 0,1 2 53 16,5-1-40-16,2-9 8 0,1 14-47 0,-2-8 38 16,4-4-38-16,-4 0 0 0,0-2-33 0,0-6 9 15,-1 7 23-15,-2-8-75 0,-2 1 38 0,0-1 0 16,-2-4 38-16,0-6-100 0,-2 4 43 0,-8-11 4 15,-3-1 0-15,-4 0-143 0,1-7 82 16,-7 0 21-16,-2-4 27 0,2-1-346 16,2-4 172-16,-2-2 88 0,4 0-154 0,6 0 112 15,2-6 68-15,7-7-422 0,4-5 241 0,2-7 121 16</inkml:trace>
  <inkml:trace contextRef="#ctx0" brushRef="#br0" timeOffset="91624.16">19919 7959 1047 0,'0'-25'0'0,"0"6"0"0,-7 3 0 0,-7 3 0 0,-1 7 0 0,-2 0 0 0,1 6 376 0,-5 0-175 0,-2 3-84 0,0 9 75 16,1 7-79-16,-1 2-41 0,2 4 9 0,3 4 132 15,5 1-90-15,2 2-45 0,3 2-23 0,7 0 121 16,1 1-63-16,0 1-45 0,0 7 1 0,1-3 88 15,8 1-62-15,1-2-31 0,-3-3 4 0,3 2-9 16,-3-1-26-16,0 6-25 0,-1-9 1 16,-1 3 24-16,-4 1 7 0,1 2-98 15,-2-5 45-15,0 2 23 0,0-1 0 0,-2-1-161 16,-6-4 67-16,3 2 49 0,-3-5-13 0,-1 0-494 16,1 1 257-16,-1-4 113 0,2 0-543 0,-2 2 345 15</inkml:trace>
  <inkml:trace contextRef="#ctx0" brushRef="#br0" timeOffset="91814.18">19443 9158 1325 0,'-3'0'0'0,"3"0"0"0,-2 0 0 0,2 0 0 0,0 0 0 0,0-1 0 0,2-3 0 0,15 0 591 0,3 0-271 0,6 1-147 15,3-1-71-15,2 3 331 0,1 1-200 0,0 0-100 16,0 0-122-16,0 0-7 0,0 0 28 0,-4 0-455 15,0 3 228-15,-7-1 113 0,0 3 66 16,-4-1-296-16,-4 2 173 0,-3 0 86 0,-5-1-79 16,-3-1-621-16</inkml:trace>
  <inkml:trace contextRef="#ctx0" brushRef="#br0" timeOffset="92108">19471 9122 1497 0,'-9'3'0'0,"7"4"0"0,2 1 0 0,0-1 0 0,0 1 0 0,0 0 0 0,10 0 0 0,3 0 269 0,4 3-118 0,2 1 284 16,1 3-201-16,-3-4-93 0,4 3-58 0,-4 1-73 15,-2-1-1-15,-2 0 24 0,-4 1-1 0,-3-1-111 16,-4 4 52-16,-2-2 30 0,0 5-197 0,-10 0 113 16,-8-1 57-16,-5-1-70 0,-2 2 33 0,-1-3 40 15,-2 1-55-15,2-1 295 0,0-4-137 16,7-2-51-16,1 0-39 0,2-2 432 0,7-2-194 0,3-1-106 15,2-3-15-15,4 2 101 0,0-1-93 0,6-1-42 16,12-1 167-16,9 0-242 16,1-2 0-16,4-1 0 0,4 0 0 0,1 0 0 15,9 0 0-15,-7-1-440 0,0-5 253 0,-3-2 118 16,2 1 46-16,-1-1-921 0,-1 1 454 0,-1-1 228 16</inkml:trace>
  <inkml:trace contextRef="#ctx0" brushRef="#br0" timeOffset="92364.93">20330 8236 2252 0,'-32'-20'0'0,"9"20"0"0,9 0 0 0,-6 9 0 0,0 8 0 0,-2 0 0 0,-1 11 0 0,0 5 0 0,5 4 291 0,-1 8-128 0,4 4-58 0,7-1 125 0,6-1-98 16,2 0-50-16,5-3 106 0,7-9-69 16,11 7-47-16,-1-9-1 0,1-4-143 15,5-1 52-15,0-2 26 0,1-5 9 0,-3-3-471 16,-1-2 245-16,-7-7 121 0,3-3 62 0,-5-6-835 16,0 0 408-16,-2-3 214 0</inkml:trace>
  <inkml:trace contextRef="#ctx0" brushRef="#br0" timeOffset="92517.53">20420 8390 1666 0,'-7'0'0'0,"1"0"0"0,3 3 0 0,0 4 0 0,3 0 0 0,0 7 0 0,0-3 223 0,5 2-99 16,7 2-46-16,3 0 412 0,2 2-229 0,1 1-114 16,-2-2-49-16,5 3-213 0,-3-3 74 0,-2-1 37 15,-2-1-309-15,2 0-197 0,-4-4 280 0,4-2-621 16</inkml:trace>
  <inkml:trace contextRef="#ctx0" brushRef="#br0" timeOffset="92707.98">20764 8200 997 0,'0'-5'0'0,"0"5"0"0,0 0 0 0,0 12 0 0,-8 8 0 0,-2 10 0 0,-8 12 715 15,-1 5-342-15,-6 14-169 0,0-4-78 0,-9 18 485 16,2-6-289-16,0 5-144 0,-1 1 123 0,3 2-33 15,0-1-268-15,3-4 0 0,4-6 0 16,6-14 0-16,4 1 0 0,8-16-356 16,3 1 245-16,2-6 68 0,0-12 37 0,2-3-732 15,9-4 270-15,4-10 223 0</inkml:trace>
  <inkml:trace contextRef="#ctx0" brushRef="#br0" timeOffset="92873.34">20779 8610 1925 0,'7'-7'0'0,"11"5"0"0,0 0 0 0,3 0 0 0,-3-2 0 0,1 1 0 0,2-1 0 0,3 0 0 0,2 1 147 0,-1-1-58 16,-2 0-28-16,-2-2-280 0,1 4 126 0,-3-1 71 16,-3 1 23-16,2 0-240 0,-6-2 131 0,-2 0 71 15</inkml:trace>
  <inkml:trace contextRef="#ctx0" brushRef="#br0" timeOffset="93041.22">21023 8250 804 0,'-13'0'0'0,"2"0"0"0,4 12 0 0,-2 2 0 0,2 9 0 0,2 3 421 0,-1 6-194 0,1 9-97 0,0-3 421 16,1 11-263-16,1-5-127 0,3 2-65 0,-2-1 0 15,2 0-32-15,0-6 9 16,0 8-41-16,0-11-164 0,0 1 82 0,0-4 41 0,0-11-491 15,2-4 275-15,1-4 125 0,4-7 66 0</inkml:trace>
  <inkml:trace contextRef="#ctx0" brushRef="#br0" timeOffset="93374.68">21295 8221 1521 0,'23'-9'0'0,"5"5"0"0,-2 3 0 0,-1-3 0 0,-5 1 0 0,3 0 0 0,-4 1 0 0,1 0 0 0,-1 2 329 16,0 0-148-16,0 0-74 0,-4 0 8 0,0 0-44 16,-3 4-1-16,-2 2-73 0,-2 3 1 0,-5 3 35 15,-1 3 8-15,-2 5-29 0,0 4-1 0,-11 3 22 16,-3 5 0-16,-9 5 0 0,4-7 7 0,-8 12-7 16,2-6-16-16,-2-3 42 0,3-1-27 0,3-5-24 15,4-3 114-15,-2-2-49 0,8-3 0 0,3-3-38 16,4-5 56-16,3-2-29 0,1-2 9 0,0-1 46 15,0 0-41-15,10-2-22 0,2-3-1 16,8 1 94-16,-2-2-50 0,1 0-35 16,4 0 126-16,-1 0-356 0,0 0 164 0,1-3 0 15,-3-5-274-15,-1 2 152 0,-1 0 79 0,-2 0 31 16,-2 1-275-16,-7 2 113 0,2-1 87 0,-5 0-567 16,-1 0 312-16,-3-3 157 0,0-1 78 0,0-3-446 15</inkml:trace>
  <inkml:trace contextRef="#ctx0" brushRef="#br0" timeOffset="93514.66">21321 8395 1067 0,'-7'3'0'0,"5"3"0"0,2 4 0 0,0-5 0 0,0 0 0 0,8 3 0 0,3-2 287 16,4-1-127-16,6 5-64 0,-3-5 156 0,10 6-114 16,-3-5-52-16,2 1-27 0,-1-1-371 0,0 0 172 15,-2-3 95-15,4 1-277 0,-1-4 177 0</inkml:trace>
  <inkml:trace contextRef="#ctx0" brushRef="#br0" timeOffset="93690.36">21838 8122 2374 0,'18'-5'0'0,"3"3"0"0,6 2 0 0,-1 4 0 0,1 10 0 0,-3 7 0 0,1 6 0 0,-1 4 0 0,0 11 0 0,-7-3 309 0,-2 5-139 0,-6 0-68 16,-4 3 172-16,-5-5-112 0,0 10-69 0,-12-7-148 15,-8-2 43-15,-7-1 23 16,-1-5 0-16,4-6-151 0,-7-2 82 0,0-4 46 16,-9-3 22-16,5-5-736 0</inkml:trace>
  <inkml:trace contextRef="#ctx0" brushRef="#br0" timeOffset="94456.5">22622 8436 428 0,'-12'-15'0'0,"3"5"0"0,2 3 0 0,0 1 0 0,2 1 0 0,-1 1 0 0,1 2 183 0,-1-2-79 0,1 2-36 0,-1 2 127 16,0 0-81-16,-3 9-41 0,0 8 8 0,-3 6 103 15,1 4-76-15,2 3-38 0,-3 2 1 0,5 0 75 16,1-7-49-16,3 7-36 0,3-11 27 0,0 2-27 16,0-4-1-16,2-5-27 0,1-4-15 0,4-1-9 15,1-5 24-15,0-2-99 0,1-2 49 0,0 0 25 16,0-6 8-16,3-16-138 0,-1-4 75 0,3-10 10 15,0-5 28-15,-1-5-218 16,3-5 108-16,1-9 28 0,-4 1-126 0,1-8 90 16,0-2 47-16,-3-2-16 0,3-4 23 0,-5-4 9 15,2 4 31-15,0 5-58 0,-5 17 29 0,-2 3 0 16,-3 18 21-16,1 14 154 0,-2 11-73 0,0 6-37 16,-2 4 1-16,-5 26 293 0,-5 18-156 0,3 3-51 15,0 17 444-15,2 0-241 0,0 2-129 0,4-5-58 16,-1 18 129-16,4-12-101 15,0-2-50-15,0-12 187 0,2-2-119 0,5-7-51 16,7-6-39-16,-1-5-208 0,2-6 90 0,-2-5 44 16,1-8 22-16,-2-4-574 0,4-7 295 0,-3-4 150 15,2-2-769-15</inkml:trace>
  <inkml:trace contextRef="#ctx0" brushRef="#br0" timeOffset="94672.1">22865 8169 1093 0,'0'-6'0'0,"10"4"0"0,5 0 0 0,0 0 0 0,4 1 0 0,-2 1 296 16,2 0-131-16,-3 9-59 0,5 10-40 0,-8 0 300 15,1 3-166-15,-5 4-84 0,-4 3-42 0,-3-1 78 16,0 2-63-16,-2 0-29 0,-5-2-113 0,-10 2 43 16,-6 1 22-16,-4-3-137 0,-1-3 75 0,0-3 42 15,-1-3 20-15,2-7-160 0,5-3 74 0,-1-2 58 16,5-5-65-16,7-2-363 15,1 0 194-15,8-9 109 0,0-11 54 0,10 0-307 16,15-11 185-16</inkml:trace>
  <inkml:trace contextRef="#ctx0" brushRef="#br0" timeOffset="94842.63">23249 8032 1713 0,'4'-8'0'0,"-3"6"0"0,-1 2 0 0,-5 6 0 0,-18 15 0 0,-3 6 0 0,2 6 0 0,-2 6 0 0,-1 5 295 0,3 3-131 0,4-1-65 0,8-2 332 15,6-7-191-15,6 3-108 0,0-3-49 16,6-3 3-16,13 0-27 0,4-6 1 16,4-2-19-16,5-3-294 0,0-7 143 0,3 0 71 15,0-7-571-15,0-1 322 0,1-6 168 0,-2-2-735 16</inkml:trace>
  <inkml:trace contextRef="#ctx0" brushRef="#br0" timeOffset="95233.78">23605 8377 758 0,'-5'-19'0'0,"-1"4"0"0,-1 1 0 0,-2-3 0 0,-3-2 0 0,-1 3 324 15,1 4-146-15,-2 3-72 0,0 3-29 0,0 5 44 16,-1 1-44-16,-4 5-22 0,2 15 53 0,-2 6-38 16,2 6 9-16,1 8 43 0,4-8-45 0,3 6-22 15,1-3 1-15,7-1 74 0,1-7-41 0,0-2-32 16,0-2 1-16,7-5-106 15,4-4 41-15,1-5-1 0,-1-5 49 0,6-4-86 16,-3 0 40-16,6-6-1 0,-4-15-164 0,1-4 78 16,2-8 60-16,0-9-297 0,-5 2 157 0,4-5 43 15,-1-4 51-15,-3-3-92 0,-1-4 61 0,3-11 42 16,-4 5 1-16,2-5-33 0,-1-3 33 0,2-1 1 16,0 13 24-16,-1-2 18 0,-2 9-9 0,-4 20-1 15,-5 8 110-15,2 9-55 0,-3 5-36 0,0 7 9 16,-2 2 422-16,0 26-185 0,0 14-118 15,-6 5 424-15,-4 9-245 0,3 18-134 16,0-5-63-16,-2 3 325 0,4 1-194 0,-1 0-97 16,3-8-41-16,-1 12 66 0,4-23-61 0,0 3-31 15,0-6-179-15,6-14 82 0,3-3 30 0,4-5-635 16,-2-11 337-16,5-5 167 0,0-7 84 0,1-4-893 16</inkml:trace>
  <inkml:trace contextRef="#ctx0" brushRef="#br0" timeOffset="95373.43">23863 8242 1190 0,'0'-7'0'0,"-2"5"0"0,2 0 0 0,0 2 0 0,0 0 0 0,0 0 0 0,0 5 474 15,2 8-221-15,5 1-102 16,4 3 161-16,3 3-140 0,-1 0-70 0,2 0-34 0,0 0-424 0,-1-3 203 16,2 2 89-16,-1-1-305 0,2-4 201 0</inkml:trace>
  <inkml:trace contextRef="#ctx0" brushRef="#br0" timeOffset="95591.12">24269 7981 1850 0,'2'-7'0'0,"-1"5"0"0,3 2 0 0,-2 0 0 0,-2 14 0 0,-2 13 0 0,-11 7 0 0,-10 20 0 0,-3 6 510 0,-4 10-238 0,-7 17-120 15,1-3 364-15,6-5-233 0,-9 22-129 0,0-7 204 16,4 2-358-16,-2 0 0 15,1-1 0-15,4-16 0 0,-2 6 0 0,3-12 0 16,4-7 0-16,4-14-224 0,2-3 145 0,9-13 64 16,1-10 20-16,2-9-498 0,4-6 166 0,3-5 159 15,2-6-527-15,0 0 323 0,6-19 174 0,7-12-490 16</inkml:trace>
  <inkml:trace contextRef="#ctx0" brushRef="#br0" timeOffset="95758.67">24368 8400 1991 0,'14'-17'0'0,"14"11"0"0,-3 3 0 0,-2-7 0 0,0 3 0 0,-3-1 0 0,-1 2 257 16,4 3-112-16,0 0-57 0,-3-2 112 0,4 2-88 16,-3 1-39-16,-1 0-479 0,1 2 219 0,-1 0 110 15,-4 0 64-15,-4 7-872 0</inkml:trace>
  <inkml:trace contextRef="#ctx0" brushRef="#br0" timeOffset="95906.27">24414 8618 1363 0,'-21'9'0'0,"8"6"0"0,8-5 0 0,2-2 0 0,3-5 0 0,0-1 365 0,0-2-158 0,8 0-91 16,14 0-42-16,1 0 266 0,3-2-153 0,2-4-77 15,2 1 10-15,2-1-48 0,0 0 1 16,0 3-694-16,0-1 327 0,-1 0 163 0,2 0 90 0</inkml:trace>
  <inkml:trace contextRef="#ctx0" brushRef="#br0" timeOffset="96209.48">25033 8314 1206 0,'2'-2'0'0,"2"2"0"0,-2 0 0 0,-1 0 0 0,-1 8 0 0,0 9 241 0,0 4-104 0,-3 8-44 15,-1 3 404-15,4 2-232 0,0 0-116 0,0-2 170 16,0 0-143-16,11-2-63 0,5-4-45 0,2-6 3 16,3-3 0-16,3-5-39 0,5-5 1 0,3-7-62 15,-1 0 26-15,3-3 1 0,-2-15-189 0,0-3 113 16,-2-5 55-16,-5-2 36 0,-4-4-92 0,-5-4-1 16,-3-6 46-16,-9-1-310 0,-4-5 158 15,0 0 56-15,-10-5 53 0,-10 4-286 16,-8 4 165-16,-6 7 83 0,-4 9 41 0,-7 6-1 15,0 10 9-15,2 5 33 0,9 6 0 0,-1 2 223 16,6 0-111-16,10 13-65 0,0 8 88 0,10 6-68 16,7 0-34-16,2 8 39 0,2 5-32 0,10-4 34 15,10 13-22-15</inkml:trace>
  <inkml:trace contextRef="#ctx0" brushRef="#br0" timeOffset="163578.84">9048 9671 928 0,'0'-8'0'0,"0"5"0"0,0 0 0 0,0-1 0 0,0 2 0 0,0 0 0 0,0 0 0 0,0 0 0 0,0 2 107 0,2 0-30 0,5 0 59 16,2-2-52-16,4 1-25 0,1-1-1 0,3-4 10 15,1 0-8-15,3-3-27 0,0 1 0 0,-1 2-8 16,1-3 8-16,-3 2 8 0,0 1-9 0,-3 1-54 16,-4 1 28-16,-2 0-1 0,1 0-54 0,-4 2 48 15,-3 1 2-15,-1-1-128 16,0 2 60-16,-2 0 40 0,0 0-1 0,0-3-34 16,0 2 20-16,-5 1 0 0,-6 0 14 0,-3 0-14 15,1 0 4-15,-2 1-23 0,2 5 41 0,-1 0 59 16,2 0-31-16,2-1 0 0,0-1 150 0,1 1-76 15,6-1-43-15,-3 0 189 0,4-2-96 0,1 0-58 16,1 2-8-16,0 1 92 0,0 5-67 0,0-1-29 16,0 4 0-16,1 1 79 0,3 1-54 15,-2 7-19-15,1 2 16 0,-1 2-26 16,-2 3 1-16,0 3-69 0,0 2 21 0,-3 1 9 16,-3 9 12-16,-1-5-129 0,2-3 64 0,0 3 33 15,-1 0 1-15,3-3-158 0,-3 0 85 0,3-3 23 16,-4-2 29-16,4-5-92 0,-3-3 51 0,3-1-6 15,-3-1 38-15,1-2-23 0,-4-7 24 0,5 1-28 16,-3-5 130-16,1-1-56 0,0-1-18 0,-1-2 192 16,2-2-100-16,1-2-35 0,2 2-30 0,1-2 246 15,-1 0-128-15,2 0-37 16,0 0-39-16,0 0 55 0,0 0-45 0,2 2-15 16,7 0-8-16,3-2 5 0,2 2 1 0,2-1-30 15,0 1 93-15,1 2-38 0,1-2-31 0,0 1-109 16,0 0 43-16,-1 0 21 0,1 1 1 0,1 1-244 15,-3-2 128-15,-1 4 42 0,0-3 42 0,0 2-502 16,-1-3 249-16,-4-2 92 0,3 2-336 0,1-1 242 16,-3-2 121-16,3 0-147 0,-2-6 126 0,4-7 76 15</inkml:trace>
  <inkml:trace contextRef="#ctx0" brushRef="#br0" timeOffset="163740.41">9517 9983 1602 0,'2'-11'0'0,"2"3"0"0,3 1 0 0,1-1 0 0,1 1 0 0,2-1 0 0,1 3 0 0,3-1 0 0,0 1 0 0,2 0 369 0,2 2-160 15,-3-1-92-15,3 3-135 0,1-1 26 16,0 0-1-16,-1 2 26 0,-3 0-520 0,1 0 255 16,-1 0 133-16,-3 7-288 0</inkml:trace>
  <inkml:trace contextRef="#ctx0" brushRef="#br0" timeOffset="163897.6">9670 10126 1293 0,'-20'13'0'0,"6"-2"0"0,3 1 0 0,1-5 0 0,1 0 0 0,3-2 0 0,1-5 0 0,2 3 0 0,3-1 493 0,0-2-222 0,7 0-123 16,5 0 48-16,11 0-82 0,-3 0-41 0,5 0-389 15,-3-2 183-15,7-1 79 0,-1 1 43 0,-2-1-596 16,1 2 309-16,0-1 154 0</inkml:trace>
  <inkml:trace contextRef="#ctx0" brushRef="#br0" timeOffset="164326.66">10452 9775 523 0,'2'-20'0'0,"3"4"0"0,2-1 0 0,-1-2 0 0,-1-2 179 0,-1 1-73 0,-1 1-28 16,2 0-9-16,-3 1 13 0,0-3-25 0,-1 0 1 16,-1 0-26-16,0 6 72 0,0-3-41 0,-1 1 1 15,-8 5 15-15,0-2-24 16,0 3 0-16,-3 3-14 0,1 0 70 0,-1 5-40 16,-2 1 1-16,-1 2 49 0,-2 0-45 0,1 5-13 15,-2 11-8 1,2 0 94-16,0 2-58 0,2 7-29 0,0 0 0 0,5-2 51 0,-3 7-44 0,5-1-1 15,3 0 114-15,2 1-74 0,2 0-38 0,0-1 78 16,0 2-62-16,6-1-26 0,1 0-1 16,5 0-60-16,-3 2 0 0,0 0 42 0,1 1-8 15,-1 2-73-15,-1-2 37 0,-2 3 0 16,0 0 36-16,-1-2-34 0,-1-1 12 0,-3-1 1 16,-1 0-85-16,0-4 47 0,0 0-2 0,0-5-32 15,-5 5 30-15,-6-3 1 0,-3-5 9 0,2 1-100 16,-2-4 50-16,-2 0 23 0,-2-4 3 0,5-4-260 15,3-1 136-15,1-5 68 0,4-1 33 0,-1-2-335 16,6 0 188-16,0-3 91 0,0-15-151 0,11-3 120 16,7-1 61-16,2-4-323 15,4-8 196-15</inkml:trace>
  <inkml:trace contextRef="#ctx0" brushRef="#br0" timeOffset="164603.91">10667 9698 699 0,'8'-47'0'0,"-3"15"0"0,-3-4 0 0,0 6 0 0,-2 6 0 0,0 3 0 0,0 6 0 0,-4 5 272 0,-3 1-120 0,-1 6-60 16,0 0-21-16,-2 3 209 0,-2 0-124 15,3 15-62-15,-2 7 175 0,-1 2-119 16,3 5-50-16,0 6 68 0,-1 6-67 0,2-3-35 16,5-3 1-16,1 2 137 0,2 1-78 0,0-1-50 15,0 1-22-15,0-2 74 0,0-1-48 0,2-2-23 16,3 0 7-16,1-2-44 0,-3-1 13 0,4-3-1 15,-4 2-118-15,1-3 60 0,-2-3 37 0,0-2-102 16,-1 5 62-16,-1-5 31 0,0 1 0 0,0-1-326 16,-1-3 162-16,-7-1 42 15,1 0 53-15,-1-2-355 0,-1 0 195 0,0-4 97 16,-3 3 40-16,3-2-423 0,-1 0 240 0</inkml:trace>
  <inkml:trace contextRef="#ctx0" brushRef="#br0" timeOffset="164793.41">10349 10480 1732 0,'-3'5'0'0,"-1"-2"0"0,1 1 0 0,1-2 0 0,2 0 0 0,0 2 0 0,0 0 314 0,0-3-140 0,12 2-71 0,6 0 191 16,4-3-122-16,4 0-74 0,0 0-32 0,3 0 183 16,-1 0-108-16,0 0-54 0,-5 0-19 0,6 0-203 15,-2-3 84-15,-3 2 42 0,-3-1-438 0,-1-2 240 16,-1 3 128-16,-5-3-595 0,-3 2 280 0,-4 0 182 15,-3 2 86-15,-2 0-178 0,-2 0 128 0</inkml:trace>
  <inkml:trace contextRef="#ctx0" brushRef="#br0" timeOffset="165111.57">10348 10524 723 0,'-9'0'0'0,"0"2"0"0,6-2 0 0,1 0 0 0,0 0 0 0,0 0 0 0,2 2 540 0,0 3-254 0,2 3-126 15,10 0 290-15,1 1-200 0,4 2-113 0,-1 2 98 16,5 2-101-16,-2 0-51 0,-2-2-25 0,2 3-113 16,-3-3 39-16,2 1 25 0,-6 1 0 0,1 0-55 15,-3 2 39-15,-4 0 9 16,-4 2 30-16,-2 2-185 0,0 1 93 0,-8 1 46 16,-7 0-83-16,-3 1 51 0,-5-2-29 0,2 0 288 15,1-1-122-15,-3-1-49 0,6-7-30 16,0 1 455-16,2 0-209 0,4-3-113 0,5-4-52 0,1-1 142 15,5-2-235-15,0-1 0 0,0 4 0 0,7-4 0 16,10 1 0-16,7 0 0 16,1-2 0-16,5-1 0 0,0 1 0 0,4-2 0 15,-2 0 0-15,-1 0 0 0,1 0 0 0,0 0 0 16,0 0-227-16,-4 0 196 0,2 0-23 0,-1 0-1106 16,-1 0 564-16</inkml:trace>
  <inkml:trace contextRef="#ctx0" brushRef="#br0" timeOffset="166254.31">11663 9769 1087 0,'-7'0'0'0,"2"0"0"0,-1 0 0 0,1 0 0 0,-2 0 0 0,-3 6 0 0,0 3 0 0,0 2 0 0,-2 2 120 15,1 4-44-15,-2 4-21 0,-1 1 0 0,3 5 28 16,0 3-17-16,1 0-8 0,3 2 105 0,2 2-65 16,3-2-33-16,2-4 41 15,0-3-29-15,0 4-8 0,4-4-36 0,6-4-136 16,1 1 68-16,5-3 34 0,-2-4 8 0,6 4-300 16,-5-4 160-16,3-1 54 0,1 0 49 0,0-3-483 15,-2-2 232-15</inkml:trace>
  <inkml:trace contextRef="#ctx0" brushRef="#br0" timeOffset="166500.66">11748 9964 664 0,'12'-11'0'0,"1"3"0"0,2 3 0 0,0-1 0 0,2 3 0 0,0 1 367 0,2 2-167 0,0 0-84 15,1 2-33-15,3 9 190 0,-2 4-121 0,-3 3-59 16,1 2 6-16,-4 4-34 0,-5-3 9 0,1 7-41 15,-8-8-91-15,-1 5 46 0,-2-3 22 0,0 1-22 16,-7-2 31-16,-10-1-9 16,-3-5 23-16,-1-4-67 0,-4-3 34 0,-1-2 8 15,4-2 8-15,-7-4-164 0,7 1 78 0,1-1 14 16,2 0-189-16,6 0 99 0,4 0 65 0,1-5 17 16,8-6-255-16,0-3 143 0,6-4 71 0,13-5-139 15</inkml:trace>
  <inkml:trace contextRef="#ctx0" brushRef="#br0" timeOffset="166695.14">12106 9846 918 0,'3'-7'0'0,"-1"3"0"0,0 2 0 0,-2 0 0 0,0 0 0 0,-4 2 0 0,-7 0 0 0,-1 6 423 16,2 7-195-16,-1 2-89 0,-3 5-58 0,3 5 175 16,4 1-112-16,-2 4-56 0,6 0 84 0,1 2-61 15,2 2-44-15,0-2 1 0,2-1-65 0,10-4 30 16,2-1-1-16,2-5-151 0,4 1 72 0,1-4 39 15,0-3 1-15,-1-4-102 0,-1-1 71 0,2-3 43 16,-1-4-34-16,-1-1-468 0,2-2 197 16,-3 0 133-16,-2-2 67 0</inkml:trace>
  <inkml:trace contextRef="#ctx0" brushRef="#br0" timeOffset="166849.73">12299 10073 732 0,'0'0'0'0,"0"2"0"0,0-2 0 0,0 3 0 0,0 0 0 0,0 1 493 0,3-1-230 0,7 1-115 0,3 0 274 16,1-1-198-16,0 4-96 0,4-2-48 16,0 1-218-16,1 0 86 0,2-1 50 15,-1-1 14-15,1-1-236 0,0-3 128 0,-1 2 65 16,3-2-274-16</inkml:trace>
  <inkml:trace contextRef="#ctx0" brushRef="#br0" timeOffset="167136.47">12624 9912 1015 0,'-2'-2'0'0,"2"0"0"0,0 0 0 0,0 1 0 0,2-1 0 0,9 0 518 15,3 0-242-15,0 2-122 0,4 0-60 0,-2 0 218 16,1 4-131-16,0 6-78 0,2 8-36 0,-5 0-18 16,0 5-16-16,-7 3 0 0,1 2-222 0,-6 4 108 15,0-2 56-15,-2 3-229 0,0-4 144 0,-8 0 79 16,-3-7 36-16,-8 5-238 0,1-9 113 0,-1 0-11 15,-6-2 50-15,3 0 135 0,1-6-51 0,0-1-14 16,5-1 1-16,0-2 269 16,7-3-144-16,2-1-50 0,2-2 149 0,2 2-72 15,3-2-67-15,0 0 24 0,8 0 107 0,10-6-86 16,1-1-36-16,8-1-114 0,-1 1 31 0,0 2 0 16,2 1 32-16,0 1-413 0,-1 0 214 0,3 0 95 15,-2 3 52-15,0 0-744 0,-1 0 364 0</inkml:trace>
  <inkml:trace contextRef="#ctx0" brushRef="#br0" timeOffset="167353.53">13015 9818 1268 0,'6'-2'0'0,"8"2"0"0,2 0 0 0,0 0 0 16,1 6 0-16,0 9 0 0,2 4 0 0,0 5 304 0,-1 4-128 0,0 4-75 0,-2 7-35 0,-4 1 50 15,-5 3-42-15,-5-6-13 0,0 11-7 16,-2-3-93-16,-4-2 35 0,-11-4 1 16,-2-7-11-16,-4 0 31 0,-2-3-7 0,-2-8-173 15,-1-2 98-15,-3-3 38 0,3-5 27 0,5-3-438 16,3-7 213-16,8-1 61 0,4 0 66 0</inkml:trace>
  <inkml:trace contextRef="#ctx0" brushRef="#br0" timeOffset="167775.4">13741 10086 1029 0,'0'-8'0'0,"-7"1"0"0,-2-1 0 0,-5 0 0 0,0-4 0 0,-4 3 0 0,0 0 0 0,-3-1 99 0,2 2-33 16,1 3 0-16,-3 3 113 0,2 2-77 0,1 0-35 15,-2 8 1-15,4 12-7 0,1 7-28 0,4 0 8 16,1 8-6-16,4-5-2 0,6 4-1 0,0-1 1 15,0-4 27-15,4-8-19 0,11 4-8 0,2-6-22 16,-2-8 0-16,4-1 22 16,1-5 0-16,3-5-72 0,2 0 22 0,-3-5 22 15,-1-16-15-15,0-4-130 0,-3-6 69 0,-1-5 44 16,0-7-156-16,-2-2 88 0,-2-5 25 0,-1-3-87 16,-3-4 55-16,0-1 28 0,-3-12 1 0,0 5 6 15,-1 1 0-15,-1 2 35 0,-2 9-1 0,-1 8 27 16,-1 4 7-16,0 16-33 0,0 8-1 0,-1 5 302 15,-5 6-138-15,-1 6-84 0,-3 10 317 0,3 17-175 16,-3 14-56-16,3 3 177 16,1 5-139-16,2 5-60 0,2 11-44 0,2 0 199 15,0-2-117-15,0 5-58 0,2-9-21 0,6 17 61 16,5-14-48-16,0-9-26 0,4 0 0 0,2-7-133 16,-2-8 62-16,4-3 19 0,-1-5-436 0,1-7 232 15,-6-8 116-15,0-3-607 0,-2-10 294 0,4-2 186 16,-6-2 89-16,-1-21-431 0</inkml:trace>
  <inkml:trace contextRef="#ctx0" brushRef="#br0" timeOffset="167915.03">13959 9897 1134 0,'0'-7'0'0,"2"6"0"0,2 1 0 0,0 0 0 0,2 0 0 0,-1 0 0 0,4 8 491 0,1 3-229 0,-1 0-115 15,2 4-56-15,3 2 90 0,-3 0-66 0,2 0-45 16,0 2-182-16,2 0 73 0,-1-5 36 0,-2 2-279 15,4-6-152-15,-3 0 229 0</inkml:trace>
  <inkml:trace contextRef="#ctx0" brushRef="#br0" timeOffset="168100.53">14318 9653 1564 0,'-3'0'0'0,"-5"10"0"0,2 6 0 0,-1 3 0 0,-4 9 0 0,-5 7 0 0,2 7 0 0,-5 16 0 0,-1 0 459 0,0 1-205 0,-4 20-115 16,1-7 43-16,-1 6-75 0,0-2-37 0,1-1-78 16,4-10 49-16,-5 8-8 0,7-19 0 0,-1 1-418 15,2-8 209-15,5-10 105 0,3-7 59 0,2-3-602 16,5-8 309-16,-1-8 63 0</inkml:trace>
  <inkml:trace contextRef="#ctx0" brushRef="#br0" timeOffset="168533.37">14649 10167 980 0,'-8'-21'0'0,"6"4"0"0,-3-5 0 0,-1-4 0 0,-1 2 0 0,-3-1 0 0,1 1 182 0,0 3-75 0,-3 2-37 15,1 0 0-15,0 4-17 0,-3 6-20 0,5 3 0 16,-4 5-33-16,2 1 32 0,0 5 1 0,-1 14-20 15,1 11-8-15,2 0 28 16,1 5-1-16,4 3 91 0,0 0-45 0,4-4-15 16,0 0-7-16,0-5 62 0,0-10-42 0,7 2-22 15,2-7 0-15,0-4-52 0,2-3 31 0,1-7-1 16,0 0-112-16,4-1 56 0,-2-21 28 0,4-3-208 16,-2-12 112-16,0-3 49 0,-2-5 31 0,0-6-146 15,-1-2 79-15,-1-1 3 0,-3-10 34 0,-2 4-192 16,0-2 100-16,1 1 51 0,-2 8 25 0,-2-2-73 15,-1 6 54-15,-1 12 21 0,0 8 123 0,-2 7-50 16,0 9-25-16,0 5 275 16,0 7-145-16,0 1-78 0,-6 13-14 0,1 11 106 15,1 8-40-15,1 5-45 0,-2 11 30 0,5-1 306 16,0 3-178-16,0 4-87 0,0 1-45 0,0 2 199 16,0-1-125-16,0 0-59 0,0 1-101 0,2-4 20 15,4-2 1-15,0-9-399 0,1 6 206 0,2-13 107 16,1-6 54-16,-1-6-325 0,4-6 138 15,1-10 109-15</inkml:trace>
  <inkml:trace contextRef="#ctx0" brushRef="#br0" timeOffset="168874.16">15047 9690 1435 0,'0'-5'0'0,"11"1"0"0,7 1 0 0,-4-4 0 0,1 1 0 0,-3 3 0 0,2-2 224 0,0 1-87 0,0 0 172 15,4 0-138-15,-4 1-69 0,0 1-35 0,-3-1-6 16,-2 3 8-16,3 0-36 16,-5 0-1-16,1 0-26 0,-5 0 0 0,1 3 27 15,-1 8 8-15,-3 3 15 0,0 3 1 0,0 8-25 16,-12 3 52-16,-1 2-26 0,-4 2 8 0,0 2-6 16,-6 6 1-16,4-3-29 0,-1 0 1 0,-3 1-43 15,4-6 30-15,3 2-9 0,-1-5 22 0,4 0-15 16,6-8 15-16,0-2-1 0,4-3 9 0,1-3-1 15,2-1-7-15,0-3 0 16,0-1 32-16,0-3-34 0,5-1-1 0,9 0 71 16,-1-3-35-16,4-1 1 0,1 0 119 0,3 0-401 15,0 0 209-15,-1 0 15 0,3 0 1 0,-2-3-409 16,-3-1 199-16,1 0 104 0,-6 3 36 0,2-3-328 16,-5 2 179-16,1 0 90 0,-3 0-536 0,-5 2 312 15</inkml:trace>
  <inkml:trace contextRef="#ctx0" brushRef="#br0" timeOffset="169038.24">15000 9964 1133 0,'-11'-15'0'0,"11"9"0"0,0-1 0 0,6-1 0 0,4-2 0 0,6 2 524 0,0 1-250 0,5 1-121 16,8 2-59-16,-1 1 507 0,2 2-283 0,0 1-135 15,0 0-79-15,2 14 13 0,-4 2-42 0,2 3-21 16,-1 1-320-16,-2 1 158 0,-1 2 67 0,3 0-772 15,-1-1 422-15</inkml:trace>
  <inkml:trace contextRef="#ctx0" brushRef="#br0" timeOffset="169166.64">15655 10175 1522 0,'-5'0'0'0,"5"0"0"0,0 1 0 16,0-1 0-16,0 0 0 0,0 3 0 0,0-3 0 0,0 2 605 0,0-2-286 0,0 0-134 0,0 0-81 0,0 0-611 15,0 0 270-15</inkml:trace>
  <inkml:trace contextRef="#ctx0" brushRef="#br2" timeOffset="180680.44">4542 11304 437 0,'0'0'0'0,"-2"1"0"0,2 1 0 16,0 0 0-16,-1 3 0 0,-1-4 0 0,-1 1 0 0,3-2 87 0,-2 1-27 0,2-1 8 0,0 0-35 15,0 0 48-15,0 0-24 0,0 0 0 0,0 0 5 0,0 0 8 0,0 0-37 16,0 0 0-16,0 0 38 16,5 0 0-16,-2-1-38 0,3-5 8 0,-1 0 37 15,0-1-22-15,0-1 0 0,-2-3-24 0,3 0 29 16,-1-4-20-16,0 0-8 0,-2-2-30 0,2 0 30 15,-2-1-1-15,2 4-38 0,-2 0 47 0,0 0-8 16,1 1 0-16,0 5-23 0,0-1 23 0,-3-1 8 16,3 3-27-16,0-1-10 0,-3 0-8 0,3 1 30 15,-1 1-11-15,0 0-23 16,-1-1-11-16,0 1 13 0,3-1-2 0,-3 0 25 16,-2-3-4-16,3 1-21 0,-2 0 20 0,1-1 1 15,-2 1-4-15,2 0-24 0,-2-1 24 16,1 3 4-16,-1-1-6 0,2 0-25 0,0 1 23 0,1 1 3 15,-2 1-228-15,5 0 106 0,1-1 48 0,3 0-449 16,1 2 241-16</inkml:trace>
  <inkml:trace contextRef="#ctx0" brushRef="#br2" timeOffset="181002.99">4847 10778 821 0,'0'1'0'0,"0"0"0"0,0 2 0 0,0-3 0 0,0 0 0 0,0 0 97 0,0 0-37 0,0 0 172 15,0-3-100-15,0-3-49 0,0-3-26 0,3-5 55 16,3 1-44-16,-2-2 0 16,1 0-35-16,0 0-22 0,2-2 1 0,-1 4 29 0,-1-2-37 15,1 0 1-15,-1 0 28 0,0 0-1 0,1 2-26 16,-2 2 8-16,3-5 19 0,-5 5 0 0,2 2-67 15,0 1 31-15,-1 1-2 0,-1 3 6 0,1 0-8 16,-2 2 0-16,1 1 12 0,-2-1-22 0,2 2 26 16,-2 0 5-16,0 0-40 0,0 0 35 0,0 0-2 15,0 0 2-15,0 0-21 16,0 0 22-16,0 0-3 0,0 0 1 0,0 0-176 16,0 0 83-16,0-2 34 0,2-3 11 0,0 1-426 15,0-4 216-15</inkml:trace>
  <inkml:trace contextRef="#ctx0" brushRef="#br2" timeOffset="181267.57">4961 10312 547 0,'0'1'0'0,"0"1"0"0,0 1 0 0,0-3 0 0,0 0 352 0,0 0-163 0,0 0-78 0,0-5 53 15,0-5-65-15,0-4-34 0,0 1 9 0,0-5 48 16,0 0-45-16,3 0-22 0,2-3 0 0,1 1-54 15,-1 1 40-15,-1 0-8 0,1 2 0 0,0-2-62 16,2 2 31-16,-2 2-84 0,-3 3 66 0,4 0 20 16,-2 3 0-16,-3-3-140 0,1 3 77 15,0-1 21-15,1 3 24 0,-3-2-70 0,2 4 38 16,-2 2 1-16,0-1 0 0,0 2-74 16,0 0 40-16,0 1 17 0,0 1-29 15,0 0-34-15,0 0 46 0,0 0-183 16,0 0 106-16,0 0 66 0</inkml:trace>
  <inkml:trace contextRef="#ctx0" brushRef="#br2" timeOffset="181473.12">5094 9923 900 0,'0'0'0'0,"0"0"0"0,0 0 0 0,0-4 0 0,0-2 0 0,-6-2 85 15,3-4-26-15,1-1 0 0,2-2 199 0,-2-2-116 0,2 0-55 16,0-2-27-16,0 2-15 0,0 3-12 0,0 0 8 15,0-1-9-15,0 6-204 0,2-2 102 0,3 3-277 16,1 2 180-16,0 1 93 0,1 2 42 0,-3 0-285 16,3 2 125-16,-2-2 79 0,-2 1 40 0,3 1-34 15,-1-4 41-15,-4 2 0 0,3 1 66 16</inkml:trace>
  <inkml:trace contextRef="#ctx0" brushRef="#br2" timeOffset="181601.17">5150 9669 354 0,'0'-4'0'0,"0"1"0"0,0-1 0 0,0 1 0 0,0-1 0 0,0 0 200 0,0 2-84 0,0 0-41 0,0 1-21 15,0-1 119-15,0-1-74 0,0 2-33 0,0 1 261 16,0 0-146-16,0 0-75 0,0 0-28 0,0 0 171 16,0 0-108-16,0 0-54 0,0 0-27 0,0 0-151 15,0 0 70-15,0 0 22 16,0-2 1-16,0-2-434 0,3 0 232 0</inkml:trace>
  <inkml:trace contextRef="#ctx0" brushRef="#br2" timeOffset="183631.2">3635 7974 361 0,'0'0'0'0,"-2"1"0"0,1 1 0 0,-4 1 0 0,5 0 0 0,-5-1 0 0,3-1 0 0,0-1 42 0,2 0-9 0,-2 3-1 0,2-3 39 16,0 0-30-16,-1 0-8 0,1 0 0 16,0 0 6-16,0 0-6 0,0 0 0 0,0 0 8 15,0 0 42-15,0 0-25 16,0 0 48-16,0 0-37 0,0 0 9 0,0 0-45 16,0 0-1-16,0 0 26 0,0 0-25 0,0 0-1 15,1 0 9-15,7 0 32 0,0-3 0 0,-2 0-17 16,2 0 0-16,0-2-23 0,0 0 8 0,-2 1 49 15,3 2-29-15,-2-2 0 0,-2 3-28 0,1-1 41 16,-1-1-12-16,2 2-8 0,-1-1-22 0,0 0 1 0,-4 0 34 16,4 1 1-16,-1 1-5 15,1-3-30-15,-1 3 0 0,0-1-1 0,1 1-35 16,-1 0 35-16,0 0 9 0,3-2-8 0,-2 2-21 16,2 0 21-16,-2 0 0 0,4 0-20 0,-2 0 10 15,1 0 3-15,2 0-30 0,-1 0 28 16,1 0 3-16,0 0-7 0,2 0 15 0,-2 0-13 15,3 0 3-15,-3 0-3 0,2 0 2 0,0 0-15 16,-2 0 21-16,3 0-10 0,-3 0 4 0,0 0 0 16,-1 2-1-16,1-1-13 0,-1 2 19 15,-1-2-8-15,0 3 2 0,3-2-37 0,-5 2 35 0,5-1-2 16,-4 1 7-16,2 0 28 16,2 0 1-16,-2-2-25 0,0 1-7 0,2 1 1 15,-4-2 5-15,6 1-9 0,-6 0 4 0,5 1 2 16,-4-1-12-16,2-1 11 0,-4 2 6 0,3 0-5 15,0-1-2-15,-2 1-27 0,2 2 27 0,1-3 0 0,-3 3-25 16,0-2 20-16,1 2 2 0,-1-2-4 0,0 1 12 16,3-1-10-16,-3 2 6 15,-2-3-7-15,1 3 24 0,1-2-22 16,1 2-5-16,-3-1 160 0,1-1-175 0,1 1 0 16,-2 1 0-16,2-1 0 0,-1 1 0 0,-1-2 0 15,1 2 0-15,2-3 0 0,-3 3 0 0,1-3 0 16,2 1 0-16,-1 2 0 0,-2-2 0 0,4 1 0 15,-3-1 0-15,1 1 0 0,-1 1 0 0,0 0 0 16,1 0 0-16,1 1 0 0,-3 1 0 0,1-1 0 16,2 0 0-16,-1 1 0 0,-2-2 0 15,4 1 0-15,-3 3 0 0,2-3 0 16,-1 0 0-16,1-2 0 0,-1 3 0 0,2-3 0 0,-2 2 0 16,-2-1 0-16,5 1 0 0,-5 1 0 0,1-3 0 15,-1 3 0-15,2 2 0 16,0-1 0-16,-3 1 0 0,0-4 0 0,4 5 0 0,-4-2 0 0,0-2 0 15,1 2 0-15,2-1 0 0,-3 0 0 0,4-3 0 16,-4 2 0-16,1 0 0 0,1-4 0 0,0 2 0 16,0 1 0-16,-3 0 0 0,2-2 0 15,1 1 0-15,-1 1 0 0,1 2 0 16,-2-3 0-16,0 3 0 16,3-3 0-16,-3 2 0 0,2 1 0 0,-2-1 0 0,0-1 0 0,0 2 0 15,1 0 0-15,0-3 0 0,0 3 0 16,-1-2 0-16,0 1 0 0,0-1 0 0,0 1 0 15,-1-2 0-15,2 4 0 0,-2 0 0 0,-1 0 0 16,0 0 0-16,1-1 0 0,-1 3 0 0,0-2 0 16,0 1 0-16,0-3 0 0,-1 5 0 0,1-3 0 15,1 2 0-15,-2-2 0 16,2 3 0-16,-1-3 0 0,1 0 0 0,2 1 0 16,-2-3 0-16,0 1 0 0,1-1 0 0,-1-1 0 0,-1-1 0 15,2 1 0-15,-2 0 0 0,1-2 0 0,0 0 0 16,-1 1 0-16,0-1 0 0,0 2 0 15,-1-1 0-15,1 1 0 0,-1 1 0 0,2 1 0 0,-2-1 0 16,1 3 0-16,0-3 0 0,-1 3 0 0,2-1 0 16,-3-2 0-16,2 3 0 0,0-2 0 0,-1 0 0 15,1 0 0-15,0 0 0 16,-1-1 0-16,1 1 0 0,-1-1 0 0,0-1 0 16,0 1 0-16,2 1 0 0,-3-2 0 0,2 1 0 15,-2 1 0-15,1-2 0 16,0 1 0-16,1 0 0 0,-3 1 0 0,2 2 0 0,1-4 0 15,-2 4 0-15,1 0 0 0,1-2 0 0,-2 1 0 16,1-2 0-16,-2 1 0 16,2 1 0-16,-2-2 0 0,3 1 0 0,-3 0 0 15,3-1 0-15,-2 1 0 0,1-1 0 0,-2 0 0 16,2-1 0-16,0 1 0 0,-2-1 0 0,1 0 0 16,1-3 0-16,-2 3 0 0,3-1 0 0,-2 0 0 15,-1 0 0-15,2-1 0 0,-2 1 0 0,3 2 0 16,-2 0 0-16,1-1 0 0,0 1 0 0,1 0 0 15,-2 1 0-15,0 2 0 0,2-1 0 0,0 0 0 16,0 0 0-16,-1 1 0 0,3 1 0 16,-4 0 0-16,3-1 0 0,-2 1 0 15,0-1 0-15,0-2 0 0,1 2 0 0,0 0 0 16,-2-3 0-16,1 1 0 0,0-2 0 0,-2 1 0 16,3 0 0-16,-3-1 0 0,2 1 0 0,1 1 0 15,-2 0 0-15,1 1 0 0,1 0 0 0,-2 1 0 16,1-1 0-16,0 2 0 0,1-1 0 0,-2 1 0 15,0-1 0-15,2-1 0 0,-2 1 0 0,1-3 0 16,-2 1 0-16,2-3 0 0,-1 0 0 16,-1 3 0-16,2-5 0 0,1 3 0 0,-1 0 0 15,-1 0 0-15,-1-1 0 0,2 3 0 16,0-1 0-16,0 2 0 0,0-1 0 0,1 1 0 16,-2-1 0-16,-1 2 0 0,1-3 0 0,-1-1 0 15,3-1 0-15,-3-1 0 0,1-3 0 0,-1 4 0 0,2-4 0 16,-2-1 0-16,0 2 0 0,2-1 0 0,-2-1 0 15,3 3 0-15,-3 0 0 0,0-2 0 0,2 2 0 16,-2 0 0-16,3-1 0 0,-3 1 0 0,1-1 0 16,-1 0 0-16,2-1 0 15,-2 2 0-15,0-1 0 0,0-2 0 0,0 0 0 16,0 0 0-16,0 0-217 16,0 0 188-16,0 0 0 0,0 0 21 0,0 0-425 0,-8 0 196 0,3-6 104 15,-2-6 41-15,-1-7-765 0</inkml:trace>
  <inkml:trace contextRef="#ctx0" brushRef="#br2" timeOffset="187145.61">4258 13020 1044 0,'-4'0'0'0,"1"0"0"15,1 0 0-15,1 0 0 0,1 0 0 0,-3 0 0 0,3 0 0 0,0 0 0 0,0 0 0 0,0 0 100 0,0 0-26 0,0 0-7 0,0 0 9 0,0 0-21 0,0 0 0 16,0 0-23-16,0 0 34 0,3 0-8 16,2 0-26-16,0 0 1 0,5 0 32 15,-3 0 0-15,1-3-25 0,1 2 44 0,-1-1-26 16,2 0-1-16,-2 1 31 0,2-1-29 0,-1 0 10 16,0-1-37-16,1 3-32 0,-2-1 33 0,1 1 0 15,1 0-1-15,-3 0-35 0,2 0 13 0,-1 0 0 16,1 0-9-16,1 0-1 15,-1 0 32-15,1 0-9 0,4 1-28 0,-4-1 15 0,1 0 14 0,0 0-21 16,2 0 16-16,1 0-6 16,-1 0 4-16,2 0 28 0,-2 0-27 0,3 0 2 15,-2-1-1-15,3-1 32 0,0 1-5 0,0-2-20 16,1 2 37-16,1-2-38 0,4 1-1 0,0 1 10 16,4-3-6-16,1 0 1 0,4-1-3 0,-3 1-5 15,2-2 6-15,1 1 10 0,0 1-10 0,0-1-2 16,3 0 3-16,-4 2 1 15,1 0 5-15,0 2 7 0,1-1-13 0,-4 0-2 0,-1-1-36 0,1 2 37 16,-4 1 7-16,7-1-10 16,-3-1 44-16,4 2-19 0,3-2 0 0,0 0 16 15,0 0-27-15,-1-4-6 0,3 2-1 0,-3-1 0 16,1 0 2-16,0-1 1 0,0 0 7 0,-1 0-29 16,1 3 21-16,1 0 133 0,-2 2-166 0,1-1 0 15,-1 2 0-15,1 0 0 0,6 0 0 0,-6 3 0 16,4 3 0-16,1-2 0 0,-4-2 0 0,13 0 0 15,-6-2 0-15,3 0 0 0,-2 0 0 16,-1 0 0-16,-3 0 0 0,8-4 0 16,-4 0 0-16,1 1 0 0,0-1 0 0,0 2 0 15,-5 0 0-15,7 0 0 0,-2 2 0 0,-4 0 0 16,5 0 0-16,-4 0 0 0,-5 0 0 0,9 0 0 16,-4 0 0-16,2 0 0 0,-2 0 0 0,6-1 0 15,-1-5 0-15,2-2 0 16,-1 1 0-16,1 1 0 0,-6-1 0 0,1 1 0 0,-8 3 0 0,3 1 0 15,-3 0 0-15,-4 2 0 0,-3 0 0 0,0 0 0 16,-6 0 0-16,2 0 0 16,-2 2 0-16,-2 0 0 0,2-1 0 0,-4-1 0 15,1 0 0-15,-2 0 0 0,-4 0 0 0,-3 0 0 16,-1 0 0-16,-4 0 0 0,-3 0 0 0,-1 0 0 16,-1 0-245-16,-2 0 116 0,0 0 51 0,0-1-377 15,-2-1 203-15,-9 0 113 0,-1 0 54 0,-2 0-355 16,1-4 203-16</inkml:trace>
  <inkml:trace contextRef="#ctx0" brushRef="#br2" timeOffset="187369.01">7717 12443 1291 0,'0'0'0'0,"0"0"0"0,9 4 0 0,6 3 0 0,3 1 0 0,3 5 0 0,2 0 615 0,-1 0-291 16,8 4-146-16,2-2 259 0,-2 2-207 0,2 0-98 15,-2 0-50-15,2 0 25 0,-4 0-38 16,-3-2 9-16,1 4-45 0,-8-5-35 16,-2 2 0-16,-7 2 35 0,-3-3-67 0,-6 5 42 15,0 6-9-15,-19 3 34 0,-13 4-20 0,-6 2 20 16,-10 7 0-16,4-9-235 0,-18 13 108 0,0-9 26 16,-2 2 38-16,0-3-824 0,-5-2 410 0</inkml:trace>
  <inkml:trace contextRef="#ctx0" brushRef="#br2" timeOffset="188157.41">5451 10676 654 0,'0'-5'0'0,"0"-1"0"0,0-1 0 0,0 1 0 0,0 0 0 0,0 1 0 0,0 1 0 0,0 0 0 0,0 2 0 0,0-1 162 0,0 0-64 0,2 3-33 16,3 0 120-16,1 0-81 0,0 3-35 0,0 8 123 16,-2 4-80-16,-1 5-40 0,-1 3 9 0,1 5 25 15,-3 2-37-15,0 4 0 0,0 7-36 0,0-2 134 16,-3 3-58-16,-1 9-43 0,0 1 1 0,2 10 90 15,-3 0-62-15,5 5-31 0,-2-4 95 16,2 16-67-16,0-6-30 0,0 0 1 16,0 2 11-16,0 1-20 0,0 3 8 0,0 3-31 15,-1 0 2-15,1 3-1 0,-3-3 1 0,1 3 11 16,2 0-3-16,-1 12-9 0,-2-7 1 0,1 3 24 16,1 0-25-16,-1 0 1 0,-1-14 8 0,-1 19-6 15,-2-7-2-15,0-3 0 0,0-1 157 0,4-12-190 16,-1 2 0-16,1-4 0 0,0-4 0 0,2-1 0 15,-1 0 0-15,1-7 0 16,-3 13 0-16,3-7 0 0,0 4 0 0,0-5 0 16,0-2 0-16,0-9 0 0,0 3 0 0,0-4-164 15,0-5 139-15,0-2-82 0,3-8 47 0,-2-5 26 16,3 0 2-16,-1-10-213 0,-1-3 101 16,1-5 59-16,-2-5-120 0,-1-5 78 15,2-2 51-15,-2-4 22 0,0 0-305 0,0 0 163 16,-6-10 81-16,-3-5 34 0,0-8-437 0,0-5 243 0,-3-10 121 15</inkml:trace>
  <inkml:trace contextRef="#ctx0" brushRef="#br2" timeOffset="188409.52">5434 10862 605 0,'0'-16'0'0,"0"10"0"0,0-2 0 0,0 2 0 0,0 1 0 0,0 3 330 16,0 0-152-16,0 0-73 0,0 2-36 0,-2 0 102 16,-4 7-69-16,-10 14-27 0,2 7-51 0,-7 6 9 15,0 2-1-15,3-6-164 0,3 4 82 0,1-10 50 16,3 4 12-16,6-7-471 0,2-8 233 0</inkml:trace>
  <inkml:trace contextRef="#ctx0" brushRef="#br2" timeOffset="188558.63">5508 10703 1139 0,'0'0'0'0,"0"0"0"0,0 3 0 0,2 3 0 0,3 0 0 0,3 2 0 0,-1 4 636 0,5-3-294 0,-2 2-158 16,2-1 250-16,4 2-201 0,0 1-100 15,4 1-127-15,1 0 7 0,6 3 20 0,1-2 0 0,9 3-684 16,3 0 342-16</inkml:trace>
  <inkml:trace contextRef="#ctx0" brushRef="#br2" timeOffset="189074.28">8309 13075 1151 0,'-8'-10'0'0,"3"3"0"0,4 3 0 0,1 2 0 0,0-2 0 0,0 2 220 0,0 1-93 0,3 1-48 0,11 0 329 15,0 5-187-15,5 6-86 0,4 6-56 0,-1 2 129 16,4 2-88-16,-1-1-44 15,2 3 94-15,-3-2-61 0,3-1-42 0,-4-1 0 16,-2-3-239-16,-2-2 102 0,-4 0 52 0,-1-1-225 16,-5-5-177-16,1-2 227 0,-6 0 95 0,3-6-726 15</inkml:trace>
  <inkml:trace contextRef="#ctx0" brushRef="#br2" timeOffset="189262.91">8746 12809 1491 0,'7'-7'0'0,"0"5"0"0,-1 2 0 0,-1 0 0 0,-5 9 0 0,0 16 0 0,0 5 0 0,-6 7 452 16,-6 15-213-16,-3 9-103 0,-4 7 530 0,-4 5-316 15,-5 15-159-15,4-13 115 0,-9 21-42 0,4-6-264 16,-1 1 0-16,4-3 0 0,5-15 0 0,3 7 0 16,0-11 0-16,9-14-578 0,-1 0 321 0,5-13 146 15,3-4 71-15,2-11-425 0,0-4 231 16</inkml:trace>
  <inkml:trace contextRef="#ctx0" brushRef="#br2" timeOffset="189837.23">4888 13212 449 0,'0'17'0'0,"-2"4"0"0,0 4 0 0,2 1 0 0,0 3 0 0,0-5 381 0,0 8-179 0,2-4-84 16,6-7-43-16,0 1 216 0,4-3-129 0,0-5-56 15,-2-4-41-15,4-4 84 0,0-4-58 0,2-2-29 16,-2 0 3-16,0-8-24 0,4-14-8 0,-6-5-1 16,-2-1-72-16,-3-6 36 0,-6-3 0 0,-1-1-35 15,0-1 32-15,-7 4 0 0,-10 1 40 0,-1 7-132 16,-3 7 31-16,0 7 42 0,-1 3-19 15,-6 8 89-15,5 2-25 0,-2 4-23 16,5 15 104-16,3 0-48 0,2 8-23 0,3-1-94 16,9-5 39-16,3-2-1 0,0 2 52 0,9-6-275 15,17-2 130-15,6-9 60 0</inkml:trace>
  <inkml:trace contextRef="#ctx0" brushRef="#br2" timeOffset="190513.77">5077 10332 992 0,'0'-9'0'0,"0"4"0"0,0-3 0 0,0-1 0 0,0 1 0 0,0-2 0 0,0 1 0 0,6-1 285 16,5 4-118-16,5-2-71 0,0 1 127 0,5-1-95 16,4-2-47-16,-1 3-25 0,-2-1 39 0,7 1-35 15,-4 1 0-15,2 1 1 0,-5 1 0 0,-1 0-28 16,-2 1 8-16,-2 3-55 0,-7 0 23 0,0 0 1 16,-4 9 22-16,-4 4-20 0,-2 6 9 0,-4 7 11 15,-13 0 32-15,-5 10-1 0,-2 0-30 0,-3 1 38 16,6-5 9-16,-9 10-58 15,8-13 8-15,1 3 132 0,5-6-65 0,6-7-33 16,4-3 9-16,2-2 97 0,2-2-69 0,2-5-34 16,0 0 0-16,11-2-27 0,3-4 1 0,10-1-8 15,-3 0-58-15,7-10 28 0,3-2 1 0,-1-5-274 16,-3-2 159-16,3 2 67 0,-8-2 39 0,-6 8-315 16,1-2 161-16,-6 6 39 0,-1-1 50 0,-5 4-575 15,-2 1 306-15,-2 1 154 0,-1 2 75 0</inkml:trace>
  <inkml:trace contextRef="#ctx0" brushRef="#br2" timeOffset="190659.08">5202 10374 1437 0,'-14'0'0'0,"6"0"0"0,5 0 0 0,-1 0 0 0,3 0 0 16,1 0 0-16,0 0 345 0,8 0-156 0,12-4-69 0,4 1 410 0,2-2-249 15,4 1-124-15,6 1-29 0,5-1-47 0,-5 0-17 16,13 3-7-16,-3-2-509 0,0 2 242 15,2-1 121-15</inkml:trace>
  <inkml:trace contextRef="#ctx0" brushRef="#br2" timeOffset="192475.04">5496 11435 474 0,'-3'0'0'0,"-2"0"0"0,2-2 0 0,-1 0 0 0,-1 0 0 0,1 1 66 0,0-1 0 0,0 2-33 0,2-3 143 16,1 3-63-16,1-1-45 0,0 1 1 0,0 0 125 15,0 0-80-15,0 0-33 0,0 0-8 0,0 0 67 16,0 0-54-16,0 0-26 0,0 0 63 0,0-2-37 16,0 2-30-16,0-2-1 0,0 2 5 0,1-2-1 15,5 0-26-15,2 0 45 0,-1 0-8 0,0 1-37 16,3-1 0-16,0 0 35 15,-3 0 1-15,2-1-28 0,-1 2-8 0,1-1 28 16,-2 1-28-16,1-2-1 0,-2 2 29 0,2 1-20 16,0-2-8-16,-2 2 0 0,4-2-12 0,1 0 12 15,-3 2-1-15,6 0-4 0,-4 0 5 0,3-2 0 16,0 2 0-16,0 0-33 0,1 0 33 0,-2 0 8 16,4 0-9-16,-2-2 0 0,0 2-1 0,1 0-5 15,0 0 3-15,0 0 28 16,0 0-27-16,0 0-2 0,0 0 29 0,-2 0-25 15,2 0-1-15,-3 0-6 0,3 0 11 0,-1 0-4 16,-1 0 1-16,-1 4-33 0,1-2 0 0,-2 0 38 16,5 1-11-16,-3 1-37 0,1-2 0 0,-1 2 30 15,-1 0-34-15,-1-1 38 0,2 1-9 0,1 0 188 16,-2 0-203-16,2 0 0 0,-3-1 0 0,0 1 0 16,5 2 0-16,-6-2 0 0,2-1 0 0,1 3 0 15,-2-1 0-15,-1-1 0 0,4 3 0 0,-6-1 0 16,4 0 0-16,0 1 0 15,-2-1 0-15,0 0 0 0,0 1 0 0,2-1 0 16,-1-1 0-16,1 1 0 0,-1 0 0 0,-2-1 0 16,4 1 0-16,-1-2 0 0,0 1 0 0,-6 1 0 15,4 0 0-15,1 0 0 0,0-1 0 0,-3-1 0 16,1 3 0-16,0-1 0 0,1 1 0 0,-2-1 0 16,1 3 0-16,0-1 0 0,-1-1 0 0,0 3 0 15,0-3 0-15,0 3 0 0,2-3 0 0,-3 2 0 16,0 1 0-16,3-3 0 15,-3 1 0-15,1 1 0 0,-1-3 0 0,3 3 0 16,-4-4 0-16,3 4 0 0,-1-2 0 0,-1 1 0 16,1-1 0-16,-1 3 0 0,-2-5 0 0,4 4 0 15,-1-1 0-15,-3 2 0 0,0-1 0 0,0-2 0 16,1 1 0-16,2 1 0 0,-2 1 0 0,1-3 0 16,-1 1 0-16,1 2 0 0,0-3 0 0,-1 2 0 15,1-2 0-15,-3 0 0 16,4 3 0-16,-2-2 0 0,-1-1 0 0,2 3 0 15,-2-3 0-15,1 3 0 0,-1-3 0 0,1 2 0 16,-3-1 0-16,3 1 0 0,-1-1 0 0,1 1 0 16,2 0 0-16,-4-2 0 0,1 6 0 0,3-5 0 15,-2 0 0-15,-3 2 0 0,5-2 0 0,-3 0 0 16,-1 0 0-16,1 2 0 0,0-3 0 0,0 0 0 16,-2 3 0-16,1-3 0 0,0 1 0 0,1 1 0 15,-5-1 0-15,4-1 0 16,1 1 0-16,-2 1 0 0,2-1 0 0,-4-1 0 15,3 3 0-15,-1-3 0 0,3 3 0 0,-2-1 0 16,-1 3 0-16,1-3 0 0,0 0 0 0,0 4 0 16,-2 0 0-16,1-1 0 0,-1-2 0 0,2 5 0 15,-3-7 0-15,2 4 0 0,-2-3 0 0,4 1 0 16,-4-1 0-16,3 0 0 0,-1 1 0 0,-2-1 0 16,3-1 0-16,-3 1 0 0,3 0 0 0,-1 1 0 15,-3-1 0-15,4 0 0 0,-2 2 0 16,0-2 0-16,1 1 0 0,-2 0 0 15,-1 1 0-15,2-1 0 0,-2-1 0 0,0 2 0 16,2-2 0-16,-2 1 0 0,2-1 0 0,-2 2 0 16,2-5 0-16,-2 2 0 0,2-1 0 0,-1 1 0 15,-1-3 0-15,2 3 0 0,0 0 0 0,0-1 0 16,0 1 0-16,-2 0 0 0,1 0 0 0,2 2 0 16,-3-1 0-16,0-2 0 0,0 4 0 0,0-4 0 15,1 0 0-15,-1 2 0 16,0-3 0-16,2 0 0 0,-2 1 0 0,3-1 0 15,-3 1 0-15,1-1 0 0,-1 2 0 0,2-1 0 16,0 1 0-16,1 0 0 0,-3 0 0 0,1 2 0 16,1-3 0-16,-2 3 0 0,1-3 0 0,-1 0 0 15,0 2 0-15,2-4 0 0,-2 1 0 0,0-3 0 16,0 3 0-16,2-2 0 0,-2-1 0 0,0 1 0 16,0 0 0-16,0 0 0 0,2 2 0 0,-2-3 0 15,3 1 0-15,-3 0 0 0,0-2 0 0,0-1 0 16,0 2 0-16,0-2 0 15,0-1 0-15,0 0 0 0,0 0 0 0,0 0 0 16,0 0 0-16,0 0 0 0,0 0 0 0,0 0 0 16,0 0 0-16,0 0 0 0,0 0 0 0,0 0 0 15,0-7 0-15,0-7 0 0,0-3 0 0,0-3-527 16,0-6 253-16,0-3 103 0</inkml:trace>
  <inkml:trace contextRef="#ctx1" brushRef="#br0" timeOffset="187315.72">27668 15569 0,'0'0'16,"0"0"-16,0 0 16</inkml:trace>
  <inkml:trace contextRef="#ctx0" brushRef="#br0" timeOffset="-202630.02">16993 6534 1252 0,'0'0'0'0,"0"0"0"0,0 0 0 0,-2 0 0 0,2 0 0 0,0 0 0 0,0 0 0 0,0 0 0 0,0 0 0 0,0 0 73 0,0-2 0 0,0-2-20 15,0-1-20-15,3 0-1 0,3 0 1 0,-1 1 27 16,1-2-1-16,0 3-18 0,-2 0-8 0,0 2 46 16,-1-1-24-16,-1-1 1 15,0 2 31-15,-2 1-19 0,2 0-8 0,-2 0-27 16,0 0 30-16,0 0 0 0,0 0-30 0,0 0 32 15,0 0-8-15,1 0-24 0,1-2 0 0,4 0 27 16,0-1 0-16,1-1-19 0,1 0-8 0,-1 1 11 16,-2 1-11-16,4 0-1 0,-2 0 1 0,2 0-28 15,3 2-9-15,-3 0 37 0,4 0-32 16,2 0 0-16,0 0 21 0,2 0-22 0,0 0-15 16,0 0 40-16,2 0-13 0,1 2 6 15,1 0-6-15,0 2 12 0,1-3-16 0,1 1 28 16,-1 2-20-16,-2 1 1 0,3-1 3 0,2 2 10 15,1 0-10-15,-1 3-1 0,1 0-16 0,0-1 16 0,0 0 1 16,-1-1-34-16,5 4 31 0,-2-3 1 0,-1 0-2 16,-1 1-36-16,4 0 34 0,-3-2 4 0,3-1-7 15,5 2 5-15,-1-3-6 0,1-3 3 0,8 2-6 16,-7-4 30-16,9 0-26 16,-4 0 1-16,3 0-14 0,-1 0 14 15,-2 0 0-15,-3 0-13 0,1-1 13 0,1-2 0 0,5 1 0 16,-6 0 10-16,1-1-10 0,-5 0 3 0,9-1-5 15,-3 1 14-15,0 2-14 0,1-4 2 0,1 4 10 16,-1-3-6-16,8 1-3 0,-3-2-1 0,0-1-38 16,-2 2 38-16,-2 1 4 0,10-2-41 0,-7 1 35 15,0 2 0-15,0-2-3 0,-2 3 3 0,-7-2-2 16,10 3-2-16,-3 0 1 0,-3 0 0 16,-6 0-4-16,5 0 3 0,-2 0-2 15,-1 0 1-15,-1 0 1 0,-1 3-12 0,2 0 16 16,-4 1-4-16,3 0 3 0,1-1-24 0,1-1 21 15,5 1 0-15,-4 0-3 0,2-3-22 0,0 1 23 16,5-1-2-16,-10 0 1 0,3 0-16 0,-1 0 15 16,-4 2-1-16,0 1-3 0,-3 0 2 0,-1 1 1 15,1 2-3-15,-3 0-2 0,0-3 3 0,2 2 1 16,0 1 6-16,0-2-5 16,-1 2-1-16,1-3 0 0,2 1 2 0,-2-2-2 15,0 2 1-15,0-2-1 0,-1 1-12 0,-3-3 12 16,-3 2 1-16,0 0-14 0,-3 2 13 15,1-3 0-15,-6 2-2 0,0-1-25 0,-1 2 23 0,-3-2 2 16,1 1 27-16,0 1-27 0,-3-2-2 0,-1 1 1 16,0 1-31-16,-3-2-1 0,1 0 31 15,-4-1 0-15,-1-1-127 0,1 0 60 0,0 0 26 0,-2 0-150 16,0 0 83 0,0 0 42-16,0 0 8 0,-5 0-120 0,-16 0 74 0</inkml:trace>
  <inkml:trace contextRef="#ctx0" brushRef="#br0" timeOffset="-198963.46">11877 11356 1036 0,'-12'0'0'0,"8"0"0"0,1 0 0 0,1 0 0 0,2 0 0 0,-2 0 0 0,2 0 0 0,0 0 282 15,0 0-125-15,0 0-54 0,6 0-39 0,4 0 109 0,8 0-70 16,1 0-35-16,5 0 42 0,-3 0-30 0,9 0-9 16,-4 0-38-16,4 0 91 15,-2 0-45-15,1 0-23 0,-3 0 20 0,4 0-7 16,-3 0-37-16,2 0 1 0,-3-2-86 0,1-5 43 16,-6 3 29-16,-1-2-8 0,-1 0-232 0,-4 3 126 15,-7-1 35-15,-1 0-189 0,-4 2 94 16,-1 1 75-16,-2-1-15 0,0 2-330 0,-7 0 196 15,-10 0 98-15</inkml:trace>
  <inkml:trace contextRef="#ctx0" brushRef="#br0" timeOffset="-198648.29">11952 11365 602 0,'-11'7'0'0,"2"1"0"0,4 2 0 0,-1-3 0 0,5 3 0 0,1 1 403 0,0 0-184 0,0 3-86 0,1 0-54 16,10 3 249-16,5 3-147 0,-3 0-75 0,4 0 4 15,-2-3-30-15,4 6-9 0,-4-4-91 16,-2-2 26-16,0 3 0 0,-3-1 27 16,-1 3-178-16,-4-1 85 0,-3 1 47 0,-2-3 22 15,0 2-173-15,-11-4 105 0,-4 0-21 0,-5 0 46 16,-3-6-14-16,0-1 0 0,0 1-3 0,3-4 297 16,-3 1-132-16,3-1-64 0,3-1-26 0,6-4 189 15,-1 3-80-15,7-3-59 0,1-2 315 0,4 0-178 16,0 2-90-16,2-2-44 0,13 0 15 0,7 0-22 15,7 0-8-15,-1 0-29 0,2 0 40 0,2 0 0 16,2 0-40-16,-1 0-254 0,-1 0 122 16,0 0 67-16,-2 0 32 0,-2 0-509 0,1 2 226 15,-6 0 83-15,7 2-195 16,-4-2 181-16,-2-2 91 0,0 0 44 0</inkml:trace>
  <inkml:trace contextRef="#ctx0" brushRef="#br0" timeOffset="-198506.05">12609 11426 1933 0,'-2'0'0'0,"2"0"0"0,0 0 0 0,0 0 0 0,0 2 0 0,0 3 0 0,0 3 0 0,0-3 0 0,2-2 65 0,2 3 0 0,2 0-24 16,1 1-595-16,2 5 281 0,1 0 140 0</inkml:trace>
  <inkml:trace contextRef="#ctx0" brushRef="#br0" timeOffset="-198379.86">12652 11682 1194 0,'-11'7'0'15,"3"0"0"-15,5 2 0 0,-5-5 0 0,3 1 0 0,-2-2 349 0,4-2-149 0,-3-1-88 16,5 2-40-16,-1 1 572 0,2 2-306 0,0 0-153 0,0 3-450 16,0 1 144-16,3 3 77 0,13 2 39 0</inkml:trace>
  <inkml:trace contextRef="#ctx0" brushRef="#br0" timeOffset="-197146.02">13895 11598 536 0,'-5'0'0'0,"0"0"0"0,1 0 0 0,-2 0 0 0,0 0 0 0,2 0 172 0,1 0-69 0,-1 0-27 0,2 0-8 15,-1-2 46-15,3 0-40 0,-2 1-1 0,2-3-40 16,0-2 164-16,0 1-87 0,0-5-38 0,2 1 76 15,7-1-58-15,4-2-28 0,2 1 64 16,2 0-51-16,0 0-21 0,4 1 0 0,-3 5 19 16,5 2 0-16,-2 0-32 15,-1 3-8-15,1 0-16 0,-2 3 16 0,-1 7-1 0,1 8 1 16,-6-2 3-16,4 7-3 0,-8 0 0 0,1 0 14 16,-4 3-15-16,-3 0 1 0,-3-4 41 0,0 8-41 15,0-4-1-15,-1 1 1 0,-13-3 26 0,-1 2-1 16,-6-3-17-16,1 0-8 0,-4-4-39 0,-3-3 1 15,-1-2 38-15,-2-5-1 0,0-4-58 0,2-1 24 16,-1-4 1-16,7 0-260 0,0 0 136 16,4 0 52-16,6 0 16 15,2-5-318-15,4-6 161 0,6-1 91 0,0-3-275 0,12-2 183 16,6-1 83-16,9-1 54 0,3 0-330 0</inkml:trace>
  <inkml:trace contextRef="#ctx0" brushRef="#br0" timeOffset="-196910.93">14425 11376 975 0,'2'-12'0'0,"-2"2"0"0,0 3 0 0,-15-2 0 0,0 6 0 0,-4 1 0 0,-2 2 0 0,-3 0 96 16,4 5-24-16,-8 13 129 0,5 2-84 0,0 4-42 16,5 5-21-16,-1 4 151 0,4 1-78 0,3 4-51 15,7-2-21-15,3-1 120 0,2 0-72 0,0-4-34 16,11-3 7-16,6 1 49 0,4-4-46 0,3-5-24 15,0 0 3-15,5-3-25 0,-1-4 7 0,0-1-123 0,0-3 58 16,3-1 29-16,-5-3-1 0,2-1-306 16,-6 0 172-16,3-4 43 0,-3 0 52 15,-1 0-543-15,-2-4 274 0,0-8 135 0</inkml:trace>
  <inkml:trace contextRef="#ctx0" brushRef="#br0" timeOffset="-196752.35">14628 11489 1300 0,'0'0'0'0,"6"4"0"0,-1-1 0 0,2-3 0 0,3 3 0 0,3-3 270 0,3 0-110 0,0 0 135 15,5 0-131-15,2 0-66 0,-3 0-32 0,6 0 139 16,-5-3-78-16,8 1-51 0,-8 1-22 0,0-3-381 0,0 2 179 16,-2 1 91-16,-6 1 53 0,0 0-702 0</inkml:trace>
  <inkml:trace contextRef="#ctx0" brushRef="#br0" timeOffset="-196596.17">14711 11718 1392 0,'-4'11'0'0,"0"-3"0"0,4 3 0 0,0-3 0 0,0-2 0 0,0-3 0 0,2 1 261 0,8 0-114 0,2-2-57 16,8-1 138-16,-4-1-102 0,5 0-47 0,0 0-23 15,1 0-70-15,1 0 23 0,-2 0 8 0,1 0-546 16,0 0 280-16,-1-1 141 0</inkml:trace>
  <inkml:trace contextRef="#ctx0" brushRef="#br0" timeOffset="-196402.12">15195 11324 1069 0,'0'-7'0'0,"0"7"0"0,2 0 0 0,2 0 0 0,2 3 183 15,-1 6-76-15,3 5-28 0,2-1 392 0,1 2-219 16,0 2-110-16,0-2-54 0,2 4 33 0,4 2-36 16,0-2-31-16,-3-1-353 0,0-2 166 0,2 0 83 15,-2-2 42-15,-1-4-593 16,2-2 302-16,0-3 151 0</inkml:trace>
  <inkml:trace contextRef="#ctx0" brushRef="#br0" timeOffset="-196176.55">15540 11210 1580 0,'0'-12'0'0,"0"8"0"0,0 1 0 0,-2 1 0 0,-1-1 0 0,-1 3 0 0,1 8 0 0,-1 12 0 0,-3 8 276 16,-5 11-122-16,1 4 273 0,-4 8-197 0,-4 13-99 16,2-9-41-16,-3 21 131 0,-3-5-94 0,0 8-47 0,-3 10-24 15,4-5 7-15,1-13 8 0,-2 8-38 0,3-7 0 16,5-16-72-16,0 1 36 0,3-8-273 0,3-11 163 15,2 0 69-15,1-6 38 0,0-9-436 16,2-5 217-16,3-8 108 16,1-5-20-16,-2-5-387 0,2 0 246 0,0-16 122 0</inkml:trace>
  <inkml:trace contextRef="#ctx0" brushRef="#br0" timeOffset="-195842.19">15695 11083 1277 0,'2'-22'0'0,"5"10"0"0,8 5 0 0,-1 0 0 0,-3-3 0 0,2 3 0 0,0 1 0 0,3 2 386 16,-2 1-177-16,4 1-88 0,-2 0-44 0,3 2 19 16,-1 0-23-16,1 2-9 0,-1 7-150 0,-4 3 60 0,-1 1 29 15,-3 2 0-15,-4 1-67 0,-5 2 44 16,-1 6 26-16,0-3-91 0,-9 3 59 0,-8-1 1 15,-4-1 29-15,1-1-56 0,-5 0 25 0,1-5-23 0,-1 1 1 16,7-3 343-16,-1-2-147 16,4-2-67-16,5-4-38 0,3-1 391 0,3-3-200 15,2-2-100-15,2 2 114 0,0 0-111 0,6-2-51 16,11 0 8-16,5 0-30 0,1 0 9 16,5 0-40-16,-3 0 164 0,1 0-196 0,2 0 0 0,-4 0 0 15,-1 0-314-15,0 0 192 0,-2 3 78 16,-3 1 38-16,1 2-817 0,-1 1 402 15,-2 5 153-15</inkml:trace>
  <inkml:trace contextRef="#ctx0" brushRef="#br0" timeOffset="-195685.6">16204 11805 2826 0,'-2'0'0'16,"2"0"0"-16,0 0 0 0,0 0 0 0,0 0 0 0,0 0 0 0,0 0 0 0,0 0 0 0,0 0 352 0,0 0-159 0,0 0-73 0,0 0-730 0,0 0 321 16</inkml:trace>
  <inkml:trace contextRef="#ctx0" brushRef="#br0" timeOffset="-186280.36">17283 10960 568 0,'-2'-4'0'0,"2"0"0"0,0 1 0 0,0-2 0 0,0 0 0 0,0-1 0 0,0 2 256 0,0 3-111 0,0-2-48 0,0 2-36 16,0 1 81-16,0 0-55 0,-3 0-27 16,-4 0-51-16,-5 13 9 0,-1 4 15 0,-4 2 0 15,-2 4-79-15,-2-1 40 16,-1 1 0-16,-2-2-9 0,1 0 20 0,-1-3 0 0,1-4 28 15,1-3-113-15,1-3 49 0,0-2-1 0,3-2-11 16,-1-2 79-16,5-2-52 0,-2 0 14 0,7 0-1 16,-3 0 136-16,5 0-59 0,1 0-33 0,3 0 160 15,-1 0-88-15,2 1-45 0,2 7 38 16,0 3-41-16,0 6 0 0,0 2-32 0,2 7 49 16,4 0-24-16,-1 3 8 0,0 3-33 15,2 1 21-15,-2 1 0 0,-3-2-21 0,2 3-32 16,-2-1-9-16,-1 0 41 0,1-2-121 0,-2 1 60 15,0-4 30-15,0-6 14 0,0 3-111 0,2-4 42 16,-2-5 35-16,0-1-8 0,0-8-255 0,0 1 104 16,0-6 82-16,0-1 0 0,0-2-285 0,2-2 174 15,-2-16 86-15,2-7-291 16</inkml:trace>
  <inkml:trace contextRef="#ctx0" brushRef="#br0" timeOffset="-186132.66">16987 11335 856 0,'4'0'0'0,"3"0"0"0,4 0 0 0,1 0 0 0,2 0 0 0,4 0 0 0,2 0 400 0,3 0-184 0,-1 0-84 16,7-2 186-16,-1 0-143 0,-8 2-71 0,5 0-36 15,-3 0 4-15,-1 0-31 0,-3 0-8 0,0 0 0 16,-5 0-304-16,-4 0 152 0,-1 0 75 16,-3 0 47-16,-1 2-526 0</inkml:trace>
  <inkml:trace contextRef="#ctx0" brushRef="#br0" timeOffset="-185766.05">17127 11506 1119 0,'-1'13'0'0,"1"0"0"0,-2-1 0 0,2 3 0 0,-2-6 0 0,-2 2 0 0,3 1 0 0,1-4 292 0,0 3-121 0,0-2-74 0,0 1-31 15,0-3-45-15,0-2 12 0,0 1-1 0,0-2-231 16,0-2 112-16,0-2 60 0,0 0-323 0,0 0 177 15,0-4 88-15,-2-9 46 0,-4 0-208 0,2 0 111 16,0-3 34-16,0 4 35 0,4 0 112 0,-1 1-34 16,1 1-23-16,0 3 1 0,0-1 118 0,0 4-70 15,7 0-43-15,7 2 361 0,2 1-143 16,3-1-107-16,2 2 235 0,1 0-153 16,1 0-69-16,-1 3-47 0,-2 7 40 0,1 0-39 15,-1 1 0-15,-6 1-39 0,0-1-31 0,-3 2-9 16,-4-2 40-16,-3 1-1 0,-2-1-84 0,-2 2 43 15,-2-2 28-15,-11 0-31 0,-3 0 22 0,-5 0 0 16,-2-2-6-16,-2-2-87 0,2-2 31 16,-4 1 29-16,1 0-151 0,5-3 83 0,0 1 29 0,4-3 25 15,4-1-230-15,4 0 122 0,5 0 53 0,2-1 30 16,2-7-230-16,4-8 129 16,7-3 57-16</inkml:trace>
  <inkml:trace contextRef="#ctx0" brushRef="#br0" timeOffset="-185569.07">17605 10962 875 0,'5'-10'0'16,"3"4"0"-16,-1 3 0 0,-3 1 0 0,0 0 0 0,0 2 450 0,-2 0-209 0,0 4-104 0,-1 7-52 0,-1 8 160 0,0 7-110 16,-3 3-51-16,-11 8-26 15,-1 2-29-15,-2 3 4 0,1-7 8 0,-9 12-255 16,4-7 123-16,-1-3 62 0,3-7 31 0,0 0-167 15,6-7 106-15,0-6 42 0,7-10-553 0,1-1 272 16,3-6 111-16,2 0 77 0</inkml:trace>
  <inkml:trace contextRef="#ctx0" brushRef="#br0" timeOffset="-185416.48">17556 11230 561 0,'7'0'0'0,"1"0"0"0,0 4 0 0,-1 9 0 0,-3 2 0 0,1 4 0 0,-1 7 560 0,-3 2-264 16,2 2-131-16,-1 4-66 0,-2 2 307 0,0 1-179 15,0 0-101-15,0-2 29 0,0 0-61 0,0 0-31 16,0-2-341-16,0-1 163 0,0-2 70 0,0-2 39 16,0-9-279-16,0-6 158 0,0-4 80 0,0-9 49 15</inkml:trace>
  <inkml:trace contextRef="#ctx0" brushRef="#br0" timeOffset="-185238.95">17725 11189 1452 0,'6'-4'0'0,"3"4"0"0,0 0 0 0,-5 9 0 0,-3 4 0 0,2 6 0 0,-1 3 0 0,-2 3 255 0,0 0-111 0,0-1-56 0,0-2 137 15,0 3-100-15,0 3-47 0,0-7-271 0,0 2 112 16,0-5 57-16,0-1 37 0,2-7-229 0,0-3 125 16,0-4 62-16,-2-3 30 15,1 0-525-15,1-3 173 0,-2-14 168 0</inkml:trace>
  <inkml:trace contextRef="#ctx0" brushRef="#br0" timeOffset="-184974.3">17723 11080 959 0,'0'-32'0'0,"0"12"0"0,2 2 0 0,2 4 0 0,3 2 0 16,1 4 0-16,2 1 0 0,2 3 0 0,1 1 168 0,4 1-68 0,0 0 152 0,2 0-101 16,0 2-64-16,-1 0-27 0,1 0 45 0,-2 0-36 15,0 0 8-15,-2 0-44 0,0 0-23 0,-6 0 0 16,1 0 23-16,-2 0 0 0,-1 0-46 0,-3 0 19 15,-1 4-1-15,1 3 31 0,-2 2-3 0,-1 5 0 16,-1 1 119-16,0 4-64 0,0 1-27 0,0 6-1 16,0 1 68-16,0 1-48 0,3-2-15 0,-1 6-9 15,0-1-71-15,2-2 24 0,-1 1-1 0,1-2 25 16,-1-1-103-16,1 1 47 0,-2-8 27 16,0 1-454-16,0 0 205 0,-2-2 124 15,0-4 5-15,0 0-392 0,-2-4 238 16,-6-2 118-16,-1-2-237 0,0-2 178 0,-3-5 80 0</inkml:trace>
  <inkml:trace contextRef="#ctx0" brushRef="#br0" timeOffset="-184799.76">17911 11275 1108 0,'0'-2'0'0,"0"2"0"0,0 0 0 0,2 3 0 0,0 10 0 0,-2 3 0 0,0 5 0 0,0 3 0 0,0 2 433 0,0 5-204 0,-8 1-98 0,0 3 91 16,-1 0-95-16,-2 0-47 0,-1-1 34 0,2-1-44 15,-2 0-1-15,1-2-36 0,-2-3-286 0,1-3 143 16,3-5 80-16,0-3 27 0,2-7-488 0,4-5 262 16,-1-5 65-16,4 0 87 0</inkml:trace>
  <inkml:trace contextRef="#ctx0" brushRef="#br0" timeOffset="-184654.77">17901 11529 1380 0,'6'0'0'0,"0"1"0"0,0 5 0 0,-3 0 0 0,1 1 0 0,1 3 0 0,-1 1 0 0,2 1 179 0,2-1-65 16,-3 3 249-16,1-1-165 16,-1 3-83-16,1-1-41 0,0 0-193 0,-3-2 84 0,3 0 30 0,-1-4-1 15,3-1-534-15,0-3 286 16</inkml:trace>
  <inkml:trace contextRef="#ctx0" brushRef="#br0" timeOffset="-184473.72">18159 11311 1182 0,'2'0'0'0,"2"0"0"0,-3 0 0 0,1 0 0 0,0 0 0 0,0 0 170 15,0 0-69-15,-1 4-33 0,1 3 242 0,0 0-130 16,-2 7-78-16,0-3-34 16,0 0-139-16,0 3 52 0,0-3 26 0,0-2 8 15,0 1-400-15,0-5 203 0,0-1 101 0,0 0-417 16,0-3 233-16,0-1 110 0,0 0-135 0</inkml:trace>
  <inkml:trace contextRef="#ctx0" brushRef="#br0" timeOffset="-184191.48">18310 10796 1269 0,'1'-5'0'0,"1"3"0"0,0 0 0 0,0 2 0 0,0 0 0 0,-2 0 0 0,0 2 0 0,0 10 0 0,0 8 423 0,0 5-195 15,1 4-97-15,1 3 158 0,0 11-127 0,0-7-57 16,2 15 44-16,-1-1-58 0,1 5-30 0,2 7 1 16,-2-8 1-16,5 14-9 0,-2-15-22 0,3 5 1 15,-1-2-32-15,0-2 31 0,-1-8 9 0,2 5-8 16,-1-6-84-16,-2-2 42 16,-3-10 21-16,2 5-77 0,-4-6 55 0,0-3-11 15,-2-7-11-15,0-2 13 0,-4-3-1 0,-8-6 6 16,-2-1-7-16,-5-5 16 0,-6-3 6 0,1-2-9 15,-2 0-81-15,0-2 40 0,-1-13 20 0,2-4-466 16,3-3 231-16,5 0 116 0,2-3 57 0</inkml:trace>
  <inkml:trace contextRef="#ctx0" brushRef="#br0" timeOffset="-184008.29">19039 12010 2600 0,'0'0'0'0,"0"0"0"0,2 0 0 0,4 0 0 0,-2 0 0 0,-2 0 0 0,-2 0 0 0,0-2 0 0,0-6 156 16,0-5-61-16,0 2-31 0</inkml:trace>
  <inkml:trace contextRef="#ctx0" brushRef="#br0" timeOffset="-180915.7">4696 9202 541 0,'-5'4'0'0,"-1"-3"0"0,2 4 0 0,-2-4 0 0,3 3 0 0,-1-2 0 0,0 0 0 0,2-1 0 0,1-1 70 0,-4 2-9 15,3 0-28-15,-1-2 63 0,1 2-32 0,-2 0 0 16,4-2-23-16,-2 2 58 0,-3 0-33 0,3-2 0 16,2 0 64-16,-2 0-49 0,2 2-16 0,-2-2-8 15,2 0 37-15,0 0-31 0,0 0 0 0,0 0 63 16,0 0-39-16,0 0-31 0,0 0 0 0,0 0 58 15,0 0-41-15,2 0 0 0,7-8-32 0,4-5 39 16,6-6-24-16,6-1 0 0,7-9 16 0,4-3 1 16,3-1-32-16,2-5-9 0,8-7 26 0,-4 4-25 15,1-2-1-15,0-1-19 16,-5 9 28-16,-1-3-8 0,0 3 0 0,-4 4-64 16,-9 9 32-16,-1-1 0 0,-5 7 40 0,0 1-100 15,-5 1 43-15,-2 5 6 0,-3 3 0 0,-4 1-40 16,-2 3 29-16,-4 0 4 0,1 0-12 0,1 2 17 15,-3 0 14-15,0 0 53 0,0-2-27 0,0 0-2 16,-9 0-24-16,4 0-208 0,1 1 100 0,-1-2 47 16,1 0 27-16,0-1-499 0,0 0 248 0,4 1 126 15,0-3-436-15</inkml:trace>
  <inkml:trace contextRef="#ctx0" brushRef="#br0" timeOffset="-180685.28">5234 8526 1145 0,'-13'3'0'0,"4"1"0"0,4-2 0 0,0 1 0 0,2-2 0 0,0-1 0 0,3 0 161 0,0 0-63 0,7 0-33 0,14-1 257 15,2-5-144-15,2 0-65 0,5 0-44 0,2 1 157 16,3 1-96-16,-3 3-49 16,-5 1-24-16,-4 0-61 0,1 0 14 0,-5 1 0 15,-3 8-45-15,-6 3 34 0,-1 2-1 0,-8 5-10 16,-1 8 18-16,-4-1 0 0,-15 8 27 0,-7-1-40 15,-2 3 0-15,1-3 7 0,-8 9-34 0,5-6-307 16,0 0 148-16,6-2 89 0,5-6 44 0,3-6-564 16</inkml:trace>
  <inkml:trace contextRef="#ctx0" brushRef="#br0" timeOffset="-180412.01">5618 8778 1570 0,'-2'0'0'0,"1"0"0"0,1 0 0 0,0 0 0 0,0 0 0 0,6 0 0 0,4-6 0 0,6-2 280 0,2 1-124 0,3-1-61 15,-1-1 173-15,3 1-121 0,-2-2-57 0,1 6-29 16,-1-4-163-16,-2 2 67 0,-3 1 42 0,2-1-393 16,-6 2 209-16,0-2 105 0,-2 5 52 0,-2-4-525 15,-2 2 207-15,0-2 162 0</inkml:trace>
  <inkml:trace contextRef="#ctx0" brushRef="#br0" timeOffset="-180235.76">5823 8548 278 0,'-7'8'0'0,"6"-1"0"0,1-1 0 0,0 0 0 0,0-2 450 0,4-1-208 0,8-3-105 0,3 2 143 0,2-2-127 16,0 2-60-16,-1 2 171 0,0-1-115 15,1 1-58-15,-4 0-21 0,0 3-4 16,-4-3-34-16,-1 4 1 0,-3-1 0 0,-3 3-196 16,-2 3 107-16,0 6 39 0,-13 1 26 0,-3 3-409 15,-5 3 214-15,0 2 109 0,1 2-324 0</inkml:trace>
  <inkml:trace contextRef="#ctx0" brushRef="#br0" timeOffset="-179642.18">5706 8954 635 0,'0'-4'0'0,"0"0"0"0,0 1 0 0,0 2 0 0,-2-2 0 0,2 1 180 16,0 2-73-16,0 0-38 0,0 0 218 0,0 6-119 15,0 9-72-15,2 2 81 0,1 1-72 0,0 3-36 16,-1 2 0-16,0 0 35 0,0-1-40 0,0-1 1 16,-2-2-33-16,0 1-32 0,0-5 33 0,0-4 8 15,0-2-8-15,0-3-68 0,0-4 34 16,0 0-34-16,0-2 34 0,0 0 8 16,0-13 13-16,0-10-66 0,0-1 12 0,6-3 24 15,2-2 1-15,6 0-98 0,-1 1 42 0,2 2 31 16,-2 7 2-16,4 2 0 0,-2 4-13 0,-2 6 33 15,0 2 77-15,0 5-38 0,1 0-3 0,-3 3 138 16,-2 13-77-16,1 5-43 0,-2 4-12 0,-3-1 153 16,-2 2-71-16,0 0-42 15,0-5 4-15,0 2-48 0,0-3 6 0,2-1 1 16,0-4 0-16,0 0-389 0,4-2 197 0,5-1 90 0</inkml:trace>
  <inkml:trace contextRef="#ctx0" brushRef="#br0" timeOffset="-179522.27">6320 9439 1105 0,'-12'-4'0'0,"8"2"0"0,2 0 0 0,-1-1 0 0,-6-1 660 0,2 1-314 16,2 1-156-16,-1 1-71 0</inkml:trace>
  <inkml:trace contextRef="#ctx0" brushRef="#br0" timeOffset="-168674.95">19666 11074 924 0,'-9'-4'0'0,"7"2"0"0,1 1 0 0,1 1 0 0,-2-2 0 0,2 2 116 0,-2 0-41 0,2 0 222 0,0 0-123 16,0 13-75-16,0 0-33 0,0 2 134 0,0 4-83 16,0 7-42-16,0-3-14 0,2 8 20 15,-2 4-25-15,0-2 1 0,0 5-55 16,0-1-2-16,-4 1 8 0,1-1 24 0,-3-1-52 15,3-2 27-15,-4-6-1 0,5-5-225 0,2 0 132 16,0-5 19-16,-2-7 42 0,2-5-417 0,0-3 209 16,0-3 81-16,0 0 53 0,0-16-276 0</inkml:trace>
  <inkml:trace contextRef="#ctx0" brushRef="#br0" timeOffset="-168425.62">19537 10956 1397 0,'0'-6'0'0,"0"5"0"0,0-2 0 0,5 1 0 0,6 1 0 0,5 1 0 0,7 0 0 0,3 0 445 0,4 0-206 0,2 0-104 16,-2 6 54-16,2 5-82 0,-4 4-38 0,1 2 1 15,-5 5-2-15,-2 3 1 0,-3-2-28 0,0 8-9 16,-6 1-67-16,-4 8 34 16,-5 0 0-16,-4 6-48 0,0-1 49 0,-7 2-8 15,-12-2 40-15,-2-2-66 0,-1-3 23 0,-5-5 1 16,4-5 5-16,-6-1-15 0,-1-8 1 0,0-2-7 15,2-4 1-15,1-5-6 0,5-4 31 0,2-4 1 16,2-2-289-16,11 0 130 0,-1-2 69 0,8-9 23 16,0-4-418-16,10-4 230 0,6-2 110 0</inkml:trace>
  <inkml:trace contextRef="#ctx0" brushRef="#br0" timeOffset="-168277.02">19947 11396 1839 0,'4'7'0'0,"-2"0"0"0,-1 3 0 0,1-2 0 0,-2-1 0 0,0 1 0 0,0 1 0 0,2 0 296 16,0 1-131-16,2-1-66 0,-1 0 48 0,4 3-57 16,-2-3-21-16,1 2-7 0,1-2-226 0,0-3 98 15,3 2 50-15,-1-3-554 0,0-3 310 0,3 0 142 16</inkml:trace>
  <inkml:trace contextRef="#ctx0" brushRef="#br0" timeOffset="-168099.49">20151 11335 1692 0,'2'3'0'0,"0"6"0"0,-2 2 0 0,0 2 0 0,0 2 0 0,-9 8 0 0,-2 3 0 0,-3 4 0 0,-2 9 445 0,-3 1-205 0,-1 5-96 0,-5 2-60 16,0 2 75-16,-1 1-64 0,1-1-31 0,5 0 9 16,1-6-84-16,6-7 22 0,2-4-1 15,3-8-384-15,3-3 203 0,5-10 111 16,0-1-619-16,0-8 340 0,5-2 170 0</inkml:trace>
  <inkml:trace contextRef="#ctx0" brushRef="#br0" timeOffset="-167774.85">20245 11372 1451 0,'8'-3'0'0,"1"1"0"0,2 0 0 0,-1 1 0 0,-2-3 0 0,1 2 0 0,0 0 154 0,5 0-60 0,-2 2-31 0,4 0 236 15,-2 0-133-15,2 0-59 0,-3 8-41 0,2 1-10 16,-4 0-1-16,0 1-22 0,-1 0-131 0,-6 0 73 16,1 3 25-16,-3 1 0 0,-2 1-33 0,0 5 33 15,-13 2 0-15,-4 3 41 0,-1 0-54 0,-3 3 36 16,-4-1-59-16,2 4 158 0,2-1-68 0,-2-4-19 16,4 2 172-16,6-9-90 0,4 2-30 15,0-4-28-15,6-4 11 0,3-1-29 16,0-2-8-16,2-2 111 0,11-4-57 0,4 0-27 15,2-4 0-15,6 0-19 0,0 0-71 0,0-2 31 16,-1-4 1-16,-3-2 31 0,-1-1-1 0,-2 2 9 16,-4-1-119-16,0 2 56 0,-5 3-7 0,-2-1 28 15,-2 2-561-15,-2 0 263 0,-1 1 96 0,-2-1 85 16,0 0-829-16</inkml:trace>
  <inkml:trace contextRef="#ctx0" brushRef="#br0" timeOffset="-167623.25">20277 11574 1888 0,'-5'2'0'0,"5"0"0"0,0 2 0 0,0-4 0 0,0 1 0 0,0-1 0 0,5 0 0 0,9 0 0 0,-2 0 0 0,6 0 0 0,-2 0 366 0,3 0-166 16,2 0-84-16,-1 0-41 0,1 0-302 0,0 0 127 16,-1 0 66-16,1-1 33 15,2-3-760-15</inkml:trace>
  <inkml:trace contextRef="#ctx0" brushRef="#br0" timeOffset="-167483.59">20781 11155 1285 0,'0'-8'0'0,"0"7"0"0,0-1 0 0,0 0 0 0,0 2 0 0,0 0 207 0,0 0-88 15,0 0-42-15,0 0-23 0,0 0-62 0,2 0 16 16,0 2 1-16</inkml:trace>
  <inkml:trace contextRef="#ctx0" brushRef="#br0" timeOffset="-167350.15">20786 11433 1493 0,'0'6'0'0,"0"-2"0"0,0-3 0 0,0 1 0 0,0-2 0 0,0 0 0 0,4 0 0 0,2-2 270 0,4-1-110 16,-3-3-68-16,2 2-639 0,0 1 274 0</inkml:trace>
  <inkml:trace contextRef="#ctx0" brushRef="#br0" timeOffset="-149197.22">5952 11555 462 0,'-2'-2'0'0,"-1"0"0"0,3 2 0 0,-2-2 0 0,0 2 0 0,1 0 147 0,-3 0-57 15,3 0-29-15,-4 0 60 0,3 6-49 0,1 1 1 16,-5 5-40-16,3 0 22 0,-2 4 0 0,-1 1-14 16,-1 7 17-16,-2 1-20 0,-3 5-6 0,-5 9 1 0,-1 2-9 15,-5 7 17-15,-4 10-8 0,0-5-39 16,-3 1 1-16,5-7 38 0,-5 3 0 0,0 1 0 16,2-6-2-16,3-1 1 0,4-7-14 15,3-5 15-15,1-2-14 0,6-9 14 0,0-1-17 16,5-5 9-16,0-4-9 0,5-1 9 0,-1-4-290 15,2-2 138-15,0-1 58 0,0-3-362 0,7 0 191 16,4 0 105-16</inkml:trace>
  <inkml:trace contextRef="#ctx0" brushRef="#br0" timeOffset="-148924.47">6184 11718 1224 0,'0'-8'0'0,"0"7"0"0,0-1 0 0,0 2 0 0,0 0 0 0,0 0 0 0,0 0 0 0,-6 0 0 0,0 10 0 0,-5 10 101 15,0 5-34-15,-3 6 8 0,-6 11 12 0,0 1-27 0,-2 4-1 0,1 2-26 16,-6 2 12-16,1 3-5 16,-5 6-7-16,0-3 0 0,0 0 0 0,1 5 0 0,-2 0-1 0,3-9-40 15,-3 11 16-15,9-19 0 16,1 2-69-16,6-13 44 0,-1 1 12 0,7-10 7 15,2-2-168-15,3-5 87 0,0-9 28 0,5-1 26 16,0-4-259-16,0-2 126 0,5-2 49 0,5 0-174 16,7-16 125-16,2-2 62 0,5-5 32 0</inkml:trace>
  <inkml:trace contextRef="#ctx0" brushRef="#br0" timeOffset="-148664.42">6340 11957 922 0,'7'-11'0'0,"-4"7"0"0,-1-1 0 0,1 4 0 0,-3-1 0 0,0 2 0 0,-5 0 0 0,-5 12 0 0,-4 8 234 0,0 5-93 0,-2 3-58 0,-2 2 143 0,-2 9-97 16,0 2-48-16,1 3-24 0,-2 2 48 0,-1 4-40 0,0-2 0 16,-3 3-58-16,2-2 26 15,-3 1 0-15,4-2 8 0,-4-1-9 0,1-2 1 16,3-4 0-16,6-9-62 0,-3-2-135 0,9-10 107 15,2 0 29-15,5-9-209 0,0-4 100 16,3-3 69-16,0-4 0 0,6 0-267 0,12-7 155 16,5-14 73-1,9-8-72-15,0 1 74 0,0-6 35 0</inkml:trace>
  <inkml:trace contextRef="#ctx0" brushRef="#br0" timeOffset="-148465.86">6648 12154 1202 0,'3'0'0'0,"3"3"0"0,-4 4 0 0,-1-2 0 0,-1 4 0 0,0 3 0 0,0 3 0 0,-3 4 0 0,-6 3 173 0,-6 3-70 0,0 4-27 0,-2 0 166 15,-2 4-104-15,-2 5-53 0,0 0 19 0,-1-1-36 16,3-1 9-16,-6 9-45 0,1-4-35 0,0-1 0 16,2 0 35-16,0-3 1 0,4-7-224 0,4-2 108 15,6-10 58-15,4-4-351 16,4-3 192-16,0-1 47 0,2-10 62 0,19 0-356 15,4-4 199-15</inkml:trace>
  <inkml:trace contextRef="#ctx0" brushRef="#br0" timeOffset="-148299.12">6967 12329 925 0,'0'-2'0'0,"-2"0"0"0,2-1 0 0,0 3 0 0,0 0 0 0,-2 0 0 0,-3 3 0 0,-3 10 96 16,-2 8-31-16,1 3 7 0,-6 4-8 0,-2 11 0 0,0-2-31 16,1 2-169-16,0 0 84 0,5-3 51 0</inkml:trace>
  <inkml:trace contextRef="#ctx0" brushRef="#br0" timeOffset="-147473.55">7142 11202 1117 0,'-8'-4'0'0,"6"2"0"0,2 2 0 0,0 0 0 16,0 0 0-16,0 0 0 0,0 0 0 0,0 4 0 0,0 6 0 0,2 3 139 0,4 2-53 0,-1 4 83 0,2-1-72 0,-3 8-32 0,1-3 0 15,-2 1-2-15,-1 3-30 0,1-6 8 0,-2 3-8 16,1-1-47-16,-2-1 23 16,0 0 0-16,0 0-187 0,0-2 114 15,0-2 44-15,0-3 26 0,0-3-391 0,0-4 191 16,0-5 55-16,0-3 57 0,-2 0-232 0,-2-2 141 0</inkml:trace>
  <inkml:trace contextRef="#ctx0" brushRef="#br0" timeOffset="-147232.15">7060 11134 756 0,'0'-16'0'16,"0"2"0"-16,0-1 0 0,3 4 0 0,5 0 0 0,6-1 210 0,3 3-81 0,9 0-52 0,0 3-22 15,7 3 356-15,-2 0-189 0,-1 3-95 0,2 0-39 16,0 4 210-16,-3 11-133 0,-5 2-66 0,-1 2-33 15,-2 4-5-15,-7 3 8 0,-4 3-98 0,-1 4 31 16,-9 2 0-16,0 3 31 0,0 3-72 0,-6-8 45 16,-9 5-9-16,-2-4 36 0,-1-1-43 0,-5-5 18 15,-2-5 0-15,-1-2-29 0,0-2-71 0,2-6 26 16,-1 1 34-16,5-7-216 0,1 1 117 16,5-5 42-16,2 1-274 0,4-2 165 15,5-2 83-15,3 0 41 0,0 0-328 0,3-2 177 16,17-9 100-16</inkml:trace>
  <inkml:trace contextRef="#ctx0" brushRef="#br0" timeOffset="-147081.54">7455 11379 637 0,'9'3'0'0,"-1"5"0"0,-2-5 0 0,-2 3 0 0,-3-2 0 0,3 2 538 0,-1-1-253 0,-2 1-126 0,3 2 128 16,2 1-132-1,2 0-61-15,-4 0-30 0,4 1 47 0,2 1-39 16,-1-1 8-16,0-2-392 0,0 2 172 0,1-2 87 0,-3-3 42 15,5 1-584-15,-3-5 303 0</inkml:trace>
  <inkml:trace contextRef="#ctx0" brushRef="#br0" timeOffset="-146901.43">7729 11243 1316 0,'0'0'0'0,"0"0"0"0,0 0 0 0,-1 11 0 0,-7 8 0 0,-2 7 0 0,-1 12 0 0,-1 0 165 0,-4 7-66 0,-3 3-33 0,-5 10 292 15,5-8-154-15,-7 12-90 0,7-11 133 0,-1 3-107 16,2 0-53-16,4-2-28 0,3-10-173 0,1-3 68 16,2-7 40-16,5-11 0 15,3-8-404-15,0-4 222 0,0-6 118 0,2-3 48 0,8-12-641 16,10-20 315-16</inkml:trace>
  <inkml:trace contextRef="#ctx0" brushRef="#br0" timeOffset="-146596.25">7795 11352 1235 0,'3'0'0'0,"-2"0"0"0,0 2 0 0,5-2 0 0,0 2 0 0,0 0 0 0,3-2 0 0,5 2 0 0,-2 2 393 0,3-1-185 0,2 1-87 0,-1 1-44 16,-2 3 70-16,2 0-57 16,-3 0-20-16,0 4-97 0,-4-2 30 15,-3 3 0-15,-3 0-79 0,-1 4 55 0,-2 1 35 16,0 11-8-16,-11-1-6 0,-3 2-1 0,-10 5 34 0,6-6 0 15,-5 3 48-15,4 0-51 0,-1-4-17 0,5-4-40 16,5-5 307-16,3 0-119 0,3-6-60 0,4 0 92 16,0-1-80-16,0-3-41 0,6-1-74 0,9-5 34 15,3-2 9-15,7-1-8 0,0 0-51 0,0-1 25 16,2-6 0-16,-3-3 26 16,-5 1-340-16,1-2 146 0,1 1 92 0,-3-1-8 15,-6-1-558-15,-2 3 301 0,-5 2 142 0,0-3-330 16,-5-1 245-16,0-2 122 0</inkml:trace>
  <inkml:trace contextRef="#ctx0" brushRef="#br0" timeOffset="-146481.54">7823 11602 1212 0,'-7'0'0'0,"5"0"0"0,2 0 0 0,0 0 0 0,0 0 0 0,4 0 0 0,7 0 215 0,8 0-96 0,4 0-42 0,1-3 219 0,3 2-131 15,3-1-66-15,-1 0-26 0,4 2-127 0,-2 0 43 16,2 0 22-16</inkml:trace>
  <inkml:trace contextRef="#ctx0" brushRef="#br0" timeOffset="-146348.89">8590 11739 2359 0,'1'0'0'0,"11"0"0"0,-3 0 0 0,-1 2 0 0,-5-2 0 0,-1 2 0 0,0-1 0 0,2 3 421 0,-3-2-198 0,1 1-95 16,-2-2-449-16,0-1 177 0,2 2 88 0</inkml:trace>
  <inkml:trace contextRef="#ctx0" brushRef="#br0" timeOffset="-128004">21365 10661 1360 0,'-5'-4'0'0,"2"2"0"0,1 1 0 0,2 1 0 0,0 0 0 0,0 0 0 0,0 0 0 0,0 0 0 0,0 0 126 0,2 4-47 16,3 6-23-16,2 2 67 0,0 4-49 0,2-2-21 16,-1 1 5-16,0 2-25 0,-3-1 0 0,1 0 8 15,-3-1-120-15,2 0 55 0,-1 0 29 0,-3-2 0 16,-1-2-280-16,0-1 158 16,0-1 29-16,0-3-423 0,-3-3 222 0</inkml:trace>
  <inkml:trace contextRef="#ctx0" brushRef="#br0" timeOffset="-127833.7">21183 10883 1208 0,'-4'6'0'0,"2"2"0"0,2-1 0 16,0-4 0-16,0 1 0 0,10-1 0 0,6-3 144 0,7 0-47 0,7 0-36 0,0 0 295 0,0 0-161 16,2-6-82-16,-2 3-40 15,-5-1 33-15,5 0-41 0,-9 3 1 0,0-1-34 16,-1 0-332-16,-6 2 166 0,-2 0 92 15,-3 0-537-15,-3 0 299 0,-5 0 94 0</inkml:trace>
  <inkml:trace contextRef="#ctx0" brushRef="#br0" timeOffset="-127666.11">21298 10950 1238 0,'-10'8'0'0,"4"-1"0"0,3 3 0 0,-1-3 0 0,0 3 0 0,1 1 0 0,1 0 0 0,-1 4 0 0,-1 2 0 0,3-1 389 0,-1 5-182 15,-4 6-87-15,3-3 26 0,-3 0-56 0,1 1-29 16,-2-3 9-16,2 5-304 0,-1-6 134 16,1-1 67-16,0-3-399 0,0-6 232 0,3-1 125 0,0-4 15 15</inkml:trace>
  <inkml:trace contextRef="#ctx0" brushRef="#br0" timeOffset="-127500.55">21434 11061 1739 0,'15'1'0'0,"4"10"0"0,-3-4 0 0,-4 2 0 0,-1-1 0 0,1 1 0 0,-1 3 0 0,3-4 329 0,-1 4-148 0,-1-1 121 0,2-2-139 15,-3 1-65-15,-2 0-32 0,3-2-355 0,-5 0 170 16,-1-2 71-16,-3-1 41 16,2-3-588-16,-3 2 314 0,-2-4 157 0,0 0 87 15</inkml:trace>
  <inkml:trace contextRef="#ctx0" brushRef="#br0" timeOffset="-127348.8">21477 11101 1215 0,'-5'0'0'0,"1"7"0"0,1 4 0 0,-1 4 0 0,-2 0 0 0,0 4 0 0,1 4 0 0,-1 0 0 0,-1 6 218 0,-2-3-84 0,-3 4-55 0,-1 2 209 0,-1-1-127 16,2-1-65-16,-4 0-150 0,5-8 51 15,-3 1 14-15,0-4 0 0,-1-2-379 0,0-5 201 16,0-4 99-16,2-5 59 0,0-3-556 0</inkml:trace>
  <inkml:trace contextRef="#ctx0" brushRef="#br0" timeOffset="-127182.72">21226 11211 985 0,'7'0'0'0,"7"3"0"0,0 6 0 0,2 0 0 0,0 2 0 0,3 3 0 0,4 4 0 0,-3-1 602 0,5 2-284 0,-1 1-143 16,-1-1 274-16,2 2-200 0,-2 0-112 0,4-3-52 15,-3 1-199-15,1-2 73 0,-2-1 37 0,-5 0 9 16,5 0-547-16,-7-1 287 0,2-3 144 0,-4-3-555 16,0-2 267-16</inkml:trace>
  <inkml:trace contextRef="#ctx0" brushRef="#br0" timeOffset="-126942">21842 10789 1138 0,'2'-2'0'0,"-1"2"0"0,1 0 0 0,0 0 0 0,-2 2 0 0,0 7 0 0,0 3 0 0,-2 3 331 15,-7 7-149-15,-2 0-74 0,-2 5-64 0,-4 1-3 0,2 0-8 16,0 0 0-16,0 0-157 0,2-3 78 16,4-6 40-16,0-1-33 15,2-2 31-15,5-6 1 0,2-2 40 0,0-1-126 0,0-3 59 16,2-1-13-16,5-3-38 0,5 0-52 0,3 0 33 15,0-7 39-15,0-1-135 0,1-6 76 16,-2 1 49-16,3-1-232 0,-4-2 138 0</inkml:trace>
  <inkml:trace contextRef="#ctx0" brushRef="#br0" timeOffset="-126715.78">21944 10871 958 0,'2'-2'0'0,"1"1"0"0,-1 1 0 0,0 0 0 0,-2 0 0 0,0 0 219 0,0 7-93 0,-4 4-46 16,-1 4 139-16,-2 4-97 0,0 5-45 0,-2 1-22 15,-1 3 118-15,1 0-71 0,-2 1-26 0,-1-3-8 16,1 2-154-16,-1-2 59 0,-2-2 30 0,3-4-120 16,-1-4 83-16,3-3 30 0,2-6-1 0,-1 2 9 15,5-6 28-15,-2-1-46 0,3-2 214 0,2 0-109 16,0 0-39-16,0 0-23 16,0 0 75-16,2 0-34 0,8-2-19 0,3-3 15 15,1-2-51-15,0 0 18 0,2 4-1 0,0-1-267 16,0 2 141-16,-2 0 60 0,-3 2 33 0,-1 0-698 15,1 0 341-15</inkml:trace>
  <inkml:trace contextRef="#ctx0" brushRef="#br0" timeOffset="-126564.33">21787 11388 1531 0,'-14'8'0'0,"3"-4"0"0,-1 1 0 0,4-3 0 0,1 0 0 0,4-2 0 0,3 0 0 0,0 0 431 0,1 0-191 16,14 0-108-16,8-2-49 0,0-6 48 0,-2 1-49 15,6-3-24-15,-4 0-263 0,5-2 115 0,-5 0 61 16,-2-1-618-16,2-2 329 0,-4 0 165 0</inkml:trace>
  <inkml:trace contextRef="#ctx0" brushRef="#br0" timeOffset="-126411.65">21990 10980 1117 0,'-5'0'0'0,"1"0"0"0,2 0 0 0,1 0 0 0,-1 0 0 0,2 0 0 0,0-1 519 0,11-5-236 0,3-2-129 0,4 1-60 16,-1 1 110-16,1 3-86 0,1-3-43 0,-1 4-185 16,3 0 68-16,-3 2 37 0,-2 0 0 0,0 0-606 15,-4 0 322-15</inkml:trace>
  <inkml:trace contextRef="#ctx0" brushRef="#br0" timeOffset="-126254.08">22030 11126 747 0,'-20'5'0'0,"6"4"0"0,7-5 0 0,1-1 0 0,1-3 0 0,3 0 439 0,2 0-203 16,0 0-102-16,9 0-51 0,7-3 226 0,3-7-130 16,2 2-77-16,-1 1-35 0,3-1-99 0,0 1 32 15,-3 0 9-15,-1 1-184 0,-1 1 105 0,-4 0 51 16,-2 2-519-16,-3-1 276 16,-2 0 143-16,-3 1 65 0</inkml:trace>
  <inkml:trace contextRef="#ctx0" brushRef="#br0" timeOffset="-125951.27">22071 10704 942 0,'-8'-6'0'0,"5"5"0"0,1 1 0 0,-2 0 0 0,2 11 0 0,1 13 0 0,1 9 0 0,0 3 441 0,0 16-207 0,0-1-101 0,3 3-51 16,3 2 288-16,2 10-169 0,-1-12-76 0,2 12 45 16,0-6-69-16,0-9-34 15,1 2-62-15,1-5 27 0,3-11 9 0,-1 1-8 16,2-6-188-16,0-7 94 0,-1-8 47 0,-2-4 23 15,-3-5-313-15,3-7 112 0,-3-1 103 0,-1-1 51 16,-3-16-302-16,0-8 154 0,-3 2 68 0,-2-8 17 16,0 2 34-16,0 3-1 0,-7 5 36 0,-2 1 32 15,-2 1-7-15,-1 4-26 0,0 7 183 0,-1 3-92 16,-1 5-45-16,-2 0-23 16,0 7 295-16,-5 14-109 0,5 1-86 0,-2 3 11 15,2 1 77-15,1 1-72 0,4-9-28 0,2 3-244 16,0-5 99-16,8-6 50 0,1-4-636 0,0-4 315 31,1-2 166-31</inkml:trace>
  <inkml:trace contextRef="#ctx0" brushRef="#br0" timeOffset="-125824.61">22272 10758 1593 0,'5'-5'0'0,"4"3"0"0,-2 2 0 0,-5 0 0 0,1 0 0 0,-1 6 0 0,-2 5 0 0,0 6 202 0,0 2-77 15,0 7-50-15,0 0-293 0,2 2 126 0,5 2 62 16</inkml:trace>
  <inkml:trace contextRef="#ctx0" brushRef="#br0" timeOffset="-125446.06">22943 10706 1358 0,'0'-33'0'0,"-2"3"0"0,0 2 0 0,-3 5 0 0,-5 0 0 0,-1 4 0 0,-2 6 0 0,-6 0 0 0,0 9 142 0,-5 4-58 0,-4 0-26 0,-6 21 37 0,1 7-31 16,1 8 1-16,2 3-24 16,6 3 36-16,3 1-23 0,11-10 1 0,1 5 65 15,9-2-44-15,0-3-13 0,5-2-9 0,11-3 28 16,3-4-25-16,1-3 0 0,1-2-81 0,-1-4 37 15,0-1-9-15,-1 2 29 0,-5 1-4 0,0-1 4 16,-5 7-1-16,-5 3 9 0,-2 6 181 0,-2 8-95 16,0 3-47-16,-4 4-23 0,-5 7 129 15,2 3-68-15,-2 10-47 0,4-3 181 16,1-1-33-16,2 2-219 0,2-1 0 0,0-8 0 16,2 12 0-16,4-6 0 0,4-2 0 0,-3 2 0 15,0 2 0-15,-3-7 0 0,0 13-245 0,-3-4 155 16,-1 0 40-16,0-2-262 0,0-14 100 0,0-6 93 15,0 0-4-15,2-6-362 0,1-4 227 0,4-6 112 16</inkml:trace>
  <inkml:trace contextRef="#ctx0" brushRef="#br0" timeOffset="-124280.84">23104 10225 868 0,'0'-2'0'0,"0"1"0"0,0-2 0 0,0 2 0 0,0 1 0 0,0 0 0 0,0 0 0 0,0 0 263 0,0 0-119 15,5 0-56-15,2 10-28 0,2-1 149 0,-2 2-89 16,2 2-35-16,0 2 49 0,0-1-51 0,-2 2-25 15,3-1 0-15,-3-2-25 0,1 2 14 0,-1-2-15 16,0 1 1-16,0-3-97 0,-2 0 48 0,-1-2 24 16,-1 1-261-16,1-2 139 15,0-4 44-15,-1 1 46 0,2-3-494 0,0-2 245 16,4 0 100-16</inkml:trace>
  <inkml:trace contextRef="#ctx0" brushRef="#br0" timeOffset="-124022.66">23463 10040 1212 0,'0'0'0'0,"0"0"0"0,-5 0 0 0,-4 3 0 0,2 7 0 0,-2 3 0 0,-2 6 153 0,1 3-60 0,-1 6-22 16,-3 4 347-16,0 8-193 0,-2-1-96 0,2 4-48 16,-4 2 193-16,2 4-113 0,-3 0-68 0,3 2 29 15,-2 3-44-15,0 6-23 0,2-9 0 0,2 4-42 16,-2-3-8-16,4-3 28 0,0-6-51 0,3-10 25 15,3 2 1-15,1-11 33 0,0 1-206 0,3-5 96 16,1-5 50-16,-1-6-30 0,0-1-301 0,2-4 128 16,0-4 102-16,0 0-194 0,-2 0 141 15,0-2 70-15,2-11 35 0,0-4-324 16,0-6 184-16,2-3 88 0,5-5-135 0</inkml:trace>
  <inkml:trace contextRef="#ctx0" brushRef="#br0" timeOffset="-123837.45">23438 10330 1913 0,'0'2'0'0,"0"4"0"0,0-1 0 0,0 1 0 0,0-2 0 0,0 0 0 0,0 0 0 0,4-3 0 0,10 1 0 0,0 1 282 0,4-3-124 16,0 0-63-16,1 0 24 0,2 0-47 0,-1 0 0 15,-1 0-403-15,-2 0 181 0,-2 0 92 0,-6 0 54 16,3 0-261-16,-5 0 149 0,-3 0 74 0,-2 3 38 15</inkml:trace>
  <inkml:trace contextRef="#ctx0" brushRef="#br0" timeOffset="-123698.83">23448 10565 1345 0,'-17'9'0'0,"2"1"0"0,6-2 0 0,-1-3 0 0,5-1 0 0,2-4 0 0,1 2 0 0,2 0 0 0,0-2 245 0,10 0-106 0,3 0-45 0,3 0 220 16,0 0-141-16,3 0-70 0,4 0-243 0,3 0 87 15,-5 0 51-15,9-2 13 0,-4 0-637 0,0 0 329 16</inkml:trace>
  <inkml:trace contextRef="#ctx0" brushRef="#br0" timeOffset="-123495.83">23818 10175 2038 0,'0'-13'0'0,"-2"7"0"0,2 2 0 0,0-2 0 0,10 3 0 0,4-5 0 0,6 5 0 0,1-3 0 0,9 1 313 0,5 1-131 0,-1-2-79 16,1 3 87-16,1 2-78 0,-1 0-40 0,3-2 0 15,-5 1-302-15,-1 0 127 16,-7 1 68-16,-2 1-215 0,-4 0 142 0,-8 0 70 16,-2 0 44-16,-5 0-589 0,-3 0 208 0,-1 3 176 15,-7 4-284-15</inkml:trace>
  <inkml:trace contextRef="#ctx0" brushRef="#br0" timeOffset="-123181.47">23966 10146 819 0,'-14'1'0'0,"0"6"0"0,5-3 0 0,0 3 0 0,0-1 0 0,2 4 0 0,4 2 423 0,-1 5-196 0,4 8-97 0,0 1-48 16,0 2 344-16,0 6-201 0,0 1-96 0,0 7 176 15,1 0-136-15,2-6-60 0,-2 10-42 0,3-5 13 16,0-5-23-16,-1 2 0 0,2-4-107 0,-1-6 49 15,-3-3 13-15,3-4 0 0,-2-3-168 0,-2-7 95 16,0-4 46-16,0-3 33 0,0-4-193 0,-6 0 98 16,-6 0-10-16,-1-11-43 0,-4-7 32 15,3-1 3-15,-5-5 36 0,-1-2 21 16,-1 0 5-16,1 0 1 0,2 1-22 0,3 7 13 16,-2 4 8-16,2 3 0 0,0 5 109 0,0 5-54 15,0 1-18-15,2 0-12 0,0 11 177 0,-3 9-79 16,5 1-50-16,-1 4 36 0,0 1-29 0,4-4-1 15,-1 9-270-15,6-13 113 0,3 3 62 0,0-2 27 16,0-4-247-16,5-6 118 0,10-4 70 0,2-3 34 16,6-2-520-16</inkml:trace>
  <inkml:trace contextRef="#ctx0" brushRef="#br0" timeOffset="-122964.02">23955 10398 1466 0,'13'-8'0'0,"-1"3"0"0,1 1 0 0,-3 2 0 0,2 1 0 0,-1 1 0 0,3 0 0 0,-3 0 0 0,2 5 487 0,-1 6-220 0,-2 2-121 0,0 5 154 16,-2-1-133-16,-5 3-68 15,-1-2-39-15,-2 6 8 0,0 0-35 0,-3-2-1 16,-11 2-39-16,-2-1 1 0,-2-1 38 0,-5-2 9 16,2-2-191-16,-4-2 92 0,0-6 45 0,7-2-428 15,-1-1 225-15,5-4 52 0,3-1 77 0,4-2-380 16,3 0 217-16,4-2 109 0,0-10-291 0,13-3 204 15,8-4 97-15</inkml:trace>
  <inkml:trace contextRef="#ctx0" brushRef="#br0" timeOffset="-122781.52">24244 10326 970 0,'7'-16'0'0,"-2"5"0"0,-1 1 0 0,-4 2 0 0,0 5 0 0,0-1 0 0,-4 3 319 0,-8 1-144 15,-1 1-62-15,-2 14-45 0,0 6 463 0,0 5-249 16,0 6-124-16,3 2 355 0,5 2-232 0,5 6-129 15,2 1-59-15,0-3 143 0,16 0-32 0,4 0-204 16,0-9 0-16,13 5 0 0,-3-8 0 0,-2-6 0 16,4-2-823-16,2-4 445 15,-2-2 213-15,1-3 95 0</inkml:trace>
  <inkml:trace contextRef="#ctx0" brushRef="#br0" timeOffset="-114803.96">23311 11859 899 0,'4'-2'0'0,"-3"0"0"0,-1 2 0 0,0 0 0 0,-5 11 0 0,-6 5 0 0,-5 6 0 0,6 3 354 0,-2 3-160 0,3 2-81 0,1 2-32 15,1 0 122-15,4 0-85 0,1 0-43 0,2-3-43 16,0-2 1-16,2-5 8 15,12 3-88-15,-1-8 40 0,8 0 0 0,-4-7 40 16,3 2-293-16,3-4 156 0,-2-4 63 0,1-3 38 16,-3-1-497-16,0 0 241 0</inkml:trace>
  <inkml:trace contextRef="#ctx0" brushRef="#br0" timeOffset="-114317.98">23012 11992 1018 0,'-9'0'0'0,"3"0"0"0,3 0 0 0,3 0 0 0,0 0 0 0,0 0 0 0,0 4 0 0,5 2 0 0,8 0 126 0,2 3-47 0,2 3-22 16,2-1 53-16,-3 2-39 0,2 1 9 0,-1 2-47 15,-4-1 30-15,-2 1 1 0,-1-2-32 0,-5 1-51 16,-1 2 34-16,-2-2-9 0,-2 0-29 0,0 0 28 16,-8-1 0-16,-5-1 28 0,-4-5-82 0,-4-1 25 15,0-1 26-15,0-2-15 16,-2-4-199-16,0 0 94 0,0 0 57 0,7-2-117 0,0-6 81 15,7-2 21-15,4-1 27 0,5-3-213 16,0-1 106-16,9-5 66 0</inkml:trace>
  <inkml:trace contextRef="#ctx0" brushRef="#br0" timeOffset="-114162.72">23256 12041 737 0,'25'0'0'0,"-2"0"0"0,-3 0 0 0,-1 0 0 0,-3-1 0 0,1-1 0 0,1 0 0 0,-2-1 410 0,3 2-188 0,1-1-87 16,1 1 193-16,0-2-148 15,1 2-73-15,1-1-37 0,-2 0-72 0,0 0 8 16,-3 0 27-16,-2 0-358 0,-5 2 179 0,-2 0 89 16,1 0 45-16,-5 0-217 0,-3 0 127 0,0 0 68 15</inkml:trace>
  <inkml:trace contextRef="#ctx0" brushRef="#br0" timeOffset="-114002.15">23516 11797 1957 0,'-6'2'0'0,"2"8"0"0,4 4 0 0,-2 4 0 0,2 2 0 0,0 5 0 0,0 1 0 0,0 4 0 0,0 2 0 0,0-1 0 0,-2 4 0 0,2-2 0 0,0 1 112 0,0-2-40 0,0 0 0 0,0-6-142 16,0 6 47-16,2-6 28 0,4-7-419 0,0 0 223 16,-1-8 113-16,5-5 63 0</inkml:trace>
  <inkml:trace contextRef="#ctx0" brushRef="#br0" timeOffset="-113684.97">23713 11773 641 0,'17'-4'0'0,"1"2"0"0,5 2 0 0,2 0 0 0,-2 0 0 0,0 0 353 0,0 6-159 16,-2-1-81-16,1 3 157 0,-1-1-123 0,0-1-57 15,-3 1-29-15,-1-1 3 0,-6 0 7 0,1-1-38 16,-5 1-46-16,-3 0 23 0,-2 0 0 0,-2 0 23 15,0 4-35-15,-9 5 14 16,-9 4-1-16,-3 2 22 0,0 1 30 0,-2 5-30 16,-2-1 8-16,1 2 28 0,2 0-39 0,1-2 0 15,2-1 22-15,4-1 0 0,6-6-13 0,2 2 3 16,4-5 0-16,3-2-9 0,0-1-1 0,0-1 1 16,10-4-19-16,3 1-8 0,1-1 27 0,4-3-51 15,1 0 25-15,1-1-4 0,-1 0 36 16,0-3-125-16,-2 0 54 0,2 0 17 15,-5 0-100-15,-5 0 52 0,3 0 36 0,-5 0-3 16,-1 0-401-16,-3 0 185 0,2 0 107 0,-3-3 53 16,0-2-373-16</inkml:trace>
  <inkml:trace contextRef="#ctx0" brushRef="#br0" timeOffset="-113525.4">23810 11929 1454 0,'-3'0'0'0,"3"1"0"0,0 1 0 0,0 0 0 0,0 0 0 0,1-1 0 0,10 2 0 0,5 1 0 0,-2 1 391 16,6 1-171-16,-3 1-98 0,3 1-173 0,3 0 42 15,1 1 20-15,1-2 1 0,-5 1-230 0,6-2 121 16,-1-2 65-16</inkml:trace>
  <inkml:trace contextRef="#ctx0" brushRef="#br0" timeOffset="-113376.29">24240 11867 1509 0,'0'0'0'0,"-1"0"0"0,1 0 0 0,0 0 0 0,0 0 0 0,1 0 0 0,7 0 0 0,2 0 0 0,-1 0 207 0,4 0-91 0,-1 0-42 16,0 0-222-16,0 7 90 0,-3-1 45 0,-2 1 31 16,1 5-544-16,-5-1 279 0</inkml:trace>
  <inkml:trace contextRef="#ctx0" brushRef="#br0" timeOffset="-113240.7">24250 12049 1310 0,'-10'8'0'0,"3"-4"0"0,2 2 0 0,3-2 0 0,-3-2 0 0,3 0 0 0,2-2 0 0,0 0 155 0,7 2-53 0,8-2-39 0,5 0 201 16,0 0-116-16,1 0-58 0,0 2-160 0,2 1 59 16,-5-2 18-16,3 1-1 0,-1 0-507 0,0-1 266 15,-3-1 133-15</inkml:trace>
  <inkml:trace contextRef="#ctx0" brushRef="#br0" timeOffset="-113085.13">24641 11679 1472 0,'0'-10'0'0,"-2"9"0"0,2-1 0 0,0 2 0 0,0 2 0 0,0 21 0 0,0 12 371 0,2 10-169 15,-1 13-84-15,1 4 406 0,-2-2-237 0,0 22-132 16,0 9-61-16,0-1-66 0,0 10 5 15,-5 9 0-15,-1 7 8 0,-1 17-855 0</inkml:trace>
  <inkml:trace contextRef="#ctx0" brushRef="#br0" timeOffset="-111756.83">24994 10500 837 0,'0'-20'0'0,"0"11"0"0,0 7 0 0,0 1 0 0,0 1 0 0,0 0 0 0,0 0 223 0,-5 0-87 0,-2 3-56 0,0 9-23 16,-2 5 32-16,-5 3-29 0,1 3 1 0,0 1-41 15,-2 3 13-15,-2 1-1 0,0 0-73 16,2-4 37-16,-1-1 0 0,2-5 45 15,1-1-73-15,-1-3 32 0,4-5 1 0,0-2 31 16,3-1 14-16,-1-2-24 0,2-2-33 0,3 0 27 16,1 0 156-16,0-2-75 0,0 2-27 0,1 5 30 15,-1 4-27-15,-2 5-1 0,2 6-39 0,-2 2 62 16,0 5-24-16,0 2-7 0,1 1 14 0,-1 4-23 16,-1-3 0-16,0 3-22 0,4-4-60 15,1-2 26-15,0 0 0 0,0-7 34 0,0-1-221 16,0-2 109-16,0-6 41 0,0-4-372 15,0-5 183-15,0-1 107 0,0-4 19 0,1 0-143 16,4-13 98-16,-2-11 60 0,1-7-209 0,-2-1 130 16,0-11 67-16,-2 0 32 0,0 6-153 0,0-14 97 15,0 9 44-15,-4 8 23 0,0-1 55 0,1 3 0 16,1 7 0-16,-1 0 69 0,2 7-53 0,1 2-25 16,0 4 1-16,0 4 147 0,0 1-94 0,0 3-35 15,0 2 442-15,7 1-221 16,6-1-50-16,6 2-76 0,8 0 179 0,0 0-129 15,10 0-61-15,4 0-31 0,1 0 83 0,0-2-56 16,-2 0-21-16,11-1-8 0,-10-2-71 0,-6 0 22 16,2 1-1-16,-4 1-45 0,-7-2 42 15,-3 4-9-15,-2-3 34 0,-5 4-25 0,-4 0 0 0,-3 0 25 16,-5 0-37-16,1 0-6 0,-3 0 29 16,0 5-43-16,-1 3 214 0,-1 4-85 0,0 0-36 0,0 4 195 15,0 2-116-15,0 2-58 16,0 0-28-16,-1 3 72 0,-1 1-42 0,2 4-34 15,0-1-9-15,0 1-16 0,0-2-1 0,0 2 1 16,0-6 8-16,0 9-8 0,0-3 0 0,0-2-1 16,0 0-106-16,0 0 53 0,-2-3 35 0,-5 0-735 15,-2-5 349-15,-3-1 148 0,0-3 95 0,4-5-274 16,-6-1 189-16,1-4 90 0,1-4-137 0,0 0 114 16,1-11 57-16</inkml:trace>
  <inkml:trace contextRef="#ctx0" brushRef="#br0" timeOffset="-111494.22">25024 10886 802 0,'-6'0'0'0,"2"3"0"0,1 0 0 0,-1-1 0 0,0-2 0 0,1 0 0 0,1 0 0 0,2 0 312 0,-2 0-132 16,2 0-77-16,0 0-36 0,4 0 10 0,7 0-22 16,6 0 0-16,-1 0-104 0,3 0 36 0,-2 0 24 15,0 0-75-15,-2 0 48 16,0 0 25-16,-4 7 8 0,-1 6 9 0,-3-2 2 15,-3 5 4-15,-2-1-62 0,-2 2 157 0,0 0-71 16,0-2-4-16,-7-2 181 0,-5 0-101 0,-1-2-44 16,-3-4-28-16,2 1 60 0,-4-4-48 0,2-4 1 15,-1 0-207-15,2 0 84 0,0 0 41 0,4-9 30 16,2-2-364-16,0-2 174 0,4-5 97 0,5 0 17 16,0-1-229-16,0 0 84 0,12-2 53 15,3 3-285-15</inkml:trace>
  <inkml:trace contextRef="#ctx0" brushRef="#br0" timeOffset="-111195.98">25597 10779 1262 0,'0'0'0'0,"0"0"0"0,0 0 0 0,0 0 0 0,0 0 0 0,0-1 0 0,0-1 0 0,0 2 0 0,0-2 352 0,0 2-160 15,0 0-79-15,3 0-40 0,2 0 93 0,2 0-70 16,-2 4-32-16,3 3-4 0,-3 1 1 0,1-3-28 16,2 2 8-16,-3 2-53 0,1-4 23 0,-1 1-1 15,-1-3-148-15,-2 1 86 16,2 0 50-16,-2 0 14 0,0-2-398 0,0-1 195 15,-2-1 56-15,0 3 62 0,0-3-396 0,2 0 222 16,-1 0 107-16</inkml:trace>
  <inkml:trace contextRef="#ctx0" brushRef="#br0" timeOffset="-110899.02">25886 10533 1030 0,'0'-4'0'0,"0"3"0"0,0-1 0 0,0 0 0 0,0 1 0 0,-2-2 0 0,0 1 0 0,0 2 384 0,-2 0-175 0,1 0-89 0,-5 5-43 16,3 3 143-16,-4 7-98 0,1 4-45 0,-2 6 70 15,-1 3-57-15,-6 12-29 0,0 5 37 0,-7 10-36 16,0 2-1-16,-5 8-28 0,-1 7 72 0,-10 15-36 16,6-8 8-16,-8 22-44 0,1-5 53 15,0-2-27-15,4-9 0 0,5-12-26 16,0 1-18-16,6-8-8 0,6-11 26 0,1-3-153 15,4-7 77-15,5-11 38 0,1-4 8 0,4-6-314 16,-2-5 145-16,3-6 85 0,1-3-175 0,1-3 79 16,0-5 76-16,-1 0 33 0,3-2-272 0,0 0 154 15,0-2 76-15,0-7 31 0,3-6-306 0,11-8 176 16</inkml:trace>
  <inkml:trace contextRef="#ctx0" brushRef="#br0" timeOffset="-110575.88">25841 11101 946 0,'0'-12'0'0,"0"6"0"0,0 3 0 0,0-1 0 0,0 2 0 0,0 2 0 0,0 0 0 0,0 2 323 0,0 11-145 0,0 4-73 0,0 0 104 15,0 4-89-15,0-3-35 16,2 3-30-16,3-2 15 0,5-2 1 0,1-4-39 15,0-3-60-15,3-4 38 0,-2-1-7 0,4-4 29 16,-3-1-38-16,1 0 0 0,0-8 38 0,-1-8 9 16,-2 0-111-16,-1-5 28 0,-3 0 34 0,-4-2-98 15,2-1 56-15,-3 2 7 0,-2-3 21 0,0 2-9 16,0 3 0-16,-2 1 11 0,-6 2 10 0,1 6-11 16,-3-1 10-16,-1 5-7 0,0 3 4 0,-2 3 4 15,1 1-1-15,1 0 3 16,0 0-109-16,1 7 49 0,5 1 25 0,-1 1-185 15,4-1 99-15,2-1 35 0,0-2 34 0,0 3-251 16,5-4 140-16</inkml:trace>
  <inkml:trace contextRef="#ctx0" brushRef="#br0" timeOffset="-110162.27">26239 10749 1428 0,'2'0'0'0,"0"0"0"0,-2 0 0 0,3 0 0 0,-1 0 0 0,0 0 0 0,4 0 0 0,2 0 208 0,3 2-88 0,4 0-43 15,0-2 88-15,2 2-70 0,-1 0-31 0,3-2 0 16,-2 0-80-16,0 0 24 0,0 0 9 0,-4 0 15 16,0 0-97-16,-1 0 49 0,-4 0 24 0,0 0-24 15,-3 1 33-15,0 3-8 16,-1 4 21-16,-2 1-47 0,-2 5-13 0,0 3 20 15,-2 3 153-15,-10 6-67 0,1 2-34 0,-4 3 1 16,0 0 95-16,-3 5-55 0,2 0-7 0,-5 4-64 16,2-1 0-16,3-5 20 0,0 0 1 0,-2-1-30 15,1-3 9-15,4-4 21 0,4-5-1 0,-1-2-34 16,3-2 0-16,5-6 35 0,0 0 33 16,2-1-39-16,0-5-20 0,0 3 16 0,0-4 74 0,7 0-35 15,4-1 9-15,2-1-44 0,4 0 34 16,1-2 0-16,3 0-28 0,-1 0-35 15,-1 0 9-15,2 0 26 0,-3-2-246 0,-3 0 119 16,2-1 52-16,-7 1 32 0,1 0-530 0,-2 0 265 16,-1 0 92-16,-1 2 76 0,-3 0-433 0,0 0 254 15,-1 0 118-15</inkml:trace>
  <inkml:trace contextRef="#ctx0" brushRef="#br0" timeOffset="-110001.2">26318 11057 1353 0,'-13'0'0'0,"5"0"0"0,3 0 0 0,3 1 0 0,2-1 0 0,0 0 0 0,0 0 0 0,7 0 299 0,9 0-133 0,6 0-59 15,4 0 267-15,-1 0-171 0,0 0-85 0,4 0-43 16,-5 0-231-16,1 0 102 0,2 0 40 16,2 0-607-16,-1-1 325 0,3-1 162 0</inkml:trace>
  <inkml:trace contextRef="#ctx0" brushRef="#br0" timeOffset="-109412.63">26824 10652 1299 0,'3'-9'0'0,"2"5"0"0,7 2 0 0,-2-2 0 0,2-1 0 0,0 1 0 0,1-2 0 0,-2 2 0 0,0 0 0 0,2-1 158 0,-3 1-63 0,1 2-31 0,-4 0-61 15,-1-1-9-15,-2 2 39 0,-3 1-70 0,2 0 36 16,-3 0-1-16,0 0 43 0,-6 10 28 0,-3-1-36 16,-4 4-1-16,-6 6 1 0,1 2 129 0,0 3-57 15,-3 2-41-15,1 6-24 0,-3 6 201 0,6-2-103 16,1 1-54-16,2-3 133 0,2 3-96 0,4-1-44 16,2 0-34-16,2-2-10 0,4-4-1 15,0-2 9-15,0 2-282 0,0-9 137 16,0 1 68-16,2-7 35 0,1-3-189 0,0-3 95 15,1-6 57-15,-2-1-38 0,-1-2-423 0,1 0 234 16,-2-2 107-16,0-10-142 0,0-5 134 0,0-2 67 16,0-8 32-16,-7 3-50 0,1-1 34 0,-2-7 29 15,0 3 56-15,3 1 1 0,4 5-36 0,-1 0 1 16,2 2 68-16,0 3-29 0,2 3-1 0,7-1 261 16,5 6-150-16,4-2-30 0,3 1 7 0,7 2 182 15,0 0-127-15,1 1-32 16,1 1-42-16,0 1 27 0,-5 2-26 0,5 0-9 15,-5 2-6-15,-3 2-28 0,0 0-1 0,-2 0 1 16,-7 0 13-16,2 0-13 0,-4 6-1 0,-3 1 1 16,-3 1 38-16,1-1 0 0,-3 3-30 0,-1 1 83 15,0 0-46-15,-2 3-23 0,0-2 1 0,0 5 95 16,0 3-51-16,0-2-38 0,0 3-28 0,2 5-1 16,-1-1-1-16,3-1 1 15,-3 0-184-15,1 7 88 0,2-3 48 0,-2 0 24 16,-1 0-175-16,-1-2 96 0,0-3 11 0,0 1-395 15,0-3 184-15,0-4 119 0,-1-2 59 0,-7-6-251 16,0 0 146-16,-2-5 87 0,0-4-186 0,-4 0 132 16,2 0 65-16,-7-13 33 0,2-7-149 0,-3-7 95 15</inkml:trace>
  <inkml:trace contextRef="#ctx0" brushRef="#br0" timeOffset="-109260.03">26861 10862 584 0,'-4'-16'0'0,"0"4"0"0,4 8 0 0,0 2 0 0,0 2 0 0,0 0 377 0,0 2-176 15,1 11-85-15,2 6 238 0,2 5-161 0,0 4-80 16,-2 1-32-16,-1 3 77 0,-1 3-63 0,-1 1-31 16,0-1-38-16,0 3 6 0,0-4 9 0,-3-1-8 15,-3 0-325-15,3-5 162 0,1-7 81 0,-3 0 50 16,4-11-527-16,1 0 268 0,0-8 63 0,0-2 91 16</inkml:trace>
  <inkml:trace contextRef="#ctx0" brushRef="#br0" timeOffset="-109094.14">26929 10817 728 0,'7'-6'0'0,"-3"5"0"0,3 1 0 0,-1 0 0 0,-3 11 0 0,1 2 477 15,1 2-222-15,0 4-111 0,-2 5 112 0,-1-1-103 16,1 5-65-16,0-2-27 0,-1 1 118 0,-2 1-73 16,0-4-37-16,0-2 9 15,0-1-332-15,0-1 143 0,0-2 72 0,0-3 36 16,0-4-520-16,0 0 280 0,0-3 131 0,0-3-508 15</inkml:trace>
  <inkml:trace contextRef="#ctx0" brushRef="#br0" timeOffset="-108949.14">26873 11020 1321 0,'-7'-4'0'0,"3"0"0"0,1 2 0 0,1 0 0 0,-1 2 0 0,2 0 0 0,1 0 0 0,0 0 194 15,1 0-85-15,11 0-38 0,0 0 50 0,1 0-44 16,-1 0-23-16,1 4 9 0,0 2-189 0,1 0 80 15,-3-1 39-15,0 1 0 0,-1 1-484 0,-2-1 259 16</inkml:trace>
  <inkml:trace contextRef="#ctx0" brushRef="#br0" timeOffset="-108816.3">26921 11114 550 0,'-5'0'0'0,"1"0"0"0,0 0 0 0,2 0 0 0,2 0 0 0,0 0 328 0,0 0-148 0,0 0-73 16,7 0 103-16,6 0-92 0,1 0-43 0,-3 0-21 15,2 0-51-15,0 0 1 0,-4 0 37 0,5 1-8 16,-7 5-365-16,1 3 182 0</inkml:trace>
  <inkml:trace contextRef="#ctx0" brushRef="#br0" timeOffset="-108665.7">26878 11322 1295 0,'-12'0'0'0,"5"0"0"0,2 0 0 0,2 0 0 0,0 0 0 0,1 0 0 0,2 0 0 0,0 0 0 0,2-4 220 0,7 0-94 0,6-3 130 0,-1 1-116 16,3 1-53-16,1-1-28 0,4 1-256 0,-3 1 115 16,0-1 66-16,2 4 20 0,-2-3-253 0,5 2 141 15</inkml:trace>
  <inkml:trace contextRef="#ctx0" brushRef="#br0" timeOffset="-108467.56">27114 10880 1400 0,'-4'-12'0'0,"4"2"0"0,0 1 0 0,0-4 0 0,9-2 0 0,12-2 0 0,1 4 0 0,4 0 340 0,4 0-154 0,-2 1-68 0,-1 2-47 16,3 3-68-16,-5 1 0 0,-2 5 29 0,0-2-170 16,-6 3 94-16,3 0 34 15,-4 0 21-15,-4 0-476 0,-3 0 235 0,0 6 118 16,-2 0-333-16,-4-2 211 0,-1-3 100 0,-2-1 51 15</inkml:trace>
  <inkml:trace contextRef="#ctx0" brushRef="#br0" timeOffset="-107664.79">27345 10404 399 0,'-7'-21'0'0,"3"10"0"0,-1 1 0 16,4 9 0-16,1 1 0 0,0 1 344 0,0 20-147 0,0 9-86 0,1 7-40 0,5 5 245 0,-1 9-143 15,0 11-69-15,-3-6-28 16,-1 17 128-16,-1-7-86 0,0-2-42 0,0 0-27 15,-3-2-16-15,-4-10 8 0,-2 3-8 0,-1-5-96 16,3-14 48-16,-1-2 24 0,0-11-149 0,1-9 95 16,-1 0 35-16,0-9 21 0,-3-5-131 0,2 0 66 15,-1-11-10-15,1-9 29 0,-1-11-4 0,6 1 1 16,-2-4-7-16,3-3 48 0,3-8-7 16,0 9-20-16,0-9 19 0,9 5-38 15,3 1 39-15,6-2-11 0,-1 2 2 0,1 5 4 16,7-8-2-16,-1 5 0 0,-2 1-134 0,-3 8 63 15,3-5 24-15,-1 4-197 0,0-1 116 0,-3 2 52 16,0 0 28-16,-4-3-126 0,2 2 76 0,-2-3 30 16,-2 5-10-16,-3 4 24 0,0 1 0 0,-7 5 33 15,1 8 45-15,-1 0-31 0,-2 1 8 0,0 4-22 16,0 2 260-16,0 2-130 0,-5 0-66 0,3 0 239 16,-3 2-113-16,1 10-80 15,3 2 7-15,-1 1 85 0,0 4-62 0,-1 2-29 16,3-1-69-16,0 1 23 0,0-4 0 0,0 1 0 15,0-6-111-15,0-2 64 0,0-3 19 0,3-2 0 16,-1-2-124-16,1-3 48 0,2 0 45 0,1-3-68 16,4-9 46-16,-2-3 1 0,4-2 1 15,-4 0 37-15,4 0-10 0,-2 3-14 0,2 2 57 16,-1 0-2-16,3 5-39 0,-7 3 8 0,2 2 114 16,0 2-43-16,0 0-32 0,-6 10 1 15,-2 8-4-15,2 7 18 0,-3 0-32 0,0 8-105 16,-6-1 50-16,-4 2 26 0,3 0 0 0,-3-2-208 15,2 3 105-15,-3-3 44 0,1 0-111 0,-1-4 71 16,1-7 41-16,1-3 21 0,1-4-18 0,0-3 9 16,1-3 29-16,2-3 0 0,-1-2 74 0,-1 0-48 15,2-2-9-15,-1-1 261 0,5 0-142 0,-3 0-55 16,4 0-38-16,-1 5 482 16,1-1-231-16,0 3-85 0,0 2 145 0,1 4-144 15,4 0-72-15,4 2-36 0,-2 5 32 0,1-3-39 16,-2 6 1-16,0-2-30 0,-1 6-43 0,-3-7 21 15,-2 2 9-15,0 1-143 0,0-2 79 0,-4 0 38 16,-8-3 0-16,-1-1-156 0,-4-4 104 0,1-1-10 16,-3-7-100-16,-1-3 56 0,-1-2 48 0,2 0-14 15,-1-7-4-15,0-10 28 0,3-6 0 0,2-5 22 16,5-2-31-16,1 0 30 16,7 4-8-16,2-1 26 0,0 5-18 0,0 3 0 15,4 3 0-15,10 8 284 0,-1 2-143 0,4 6-48 16,2 0-40-16,3 13 494 0,2 15-246 0,-2 6-92 15,3 5 382-15,0 5-267 0,1 3-129 0,0 1-64 16,3 1 59-16,1-2-62 0,2-5-23 0,1-7-371 16,5-5 166-16,0-8 82 0,5-4 42 0,-2-5-803 15,-9-7 410-15</inkml:trace>
  <inkml:trace contextRef="#ctx0" brushRef="#br0" timeOffset="-107225.1">27981 10520 1178 0,'-5'0'0'0,"-2"0"0"0,5 15 0 0,-1 10 0 0,3-5 0 0,0-1 79 15,0-3-8-15,0 4-38 0,0-3 174 16,0-1-87-16,3 2-44 0,1-1-13 16,1-5-85-16,3 2 27 0,-4-7 0 0,1-1 28 15,-4-2-338-15,4-3 177 0,-3-1 76 0,1-1-412 16,-1-13 234-16,-2-5 116 0</inkml:trace>
  <inkml:trace contextRef="#ctx0" brushRef="#br0" timeOffset="-107027.34">27929 10376 1064 0,'-1'-27'0'0,"-5"7"0"0,3 4 0 0,3 4 0 0,0 0 0 0,5 3 0 0,8-3 0 0,4 5 0 0,6 0 265 0,4-1-116 0,1 2-58 16,1 5-30-16,1-1 72 15,-6 2-42-15,7 0-34 0,-5 0 48 0,-7 6-36 16,3 3 0-16,-5 2-37 0,-2 2-20 0,-3 1-8 15,-5 4 29-15,-4 3 28 0,-3 3-29 0,0 1 1 16,0-3 8-16,-8 7-49 0,-1 0 0 0,-1-2 41 16,2-1-141-16,-2-2 49 0,5-3 48 0,-3-3-5 15,1 0-445-15,2-7 204 0,2-2 118 0,-3-2 27 16</inkml:trace>
  <inkml:trace contextRef="#ctx0" brushRef="#br0" timeOffset="-106875.88">27981 10494 1341 0,'-17'-4'0'0,"4"2"0"0,6 2 0 0,2 0 0 0,1 0 0 0,1 0 0 0,2 0 0 0,1 0 0 0,0 0 219 0,9 0-93 0,7 0-38 0,2 0 192 15,1 0-123-15,1-2-63 0,1 1-271 0,1-1 104 16,0-1 62-16,-4 2 17 16,-1 1-238-16,-4 0 132 0,-4 0 67 0,-2 1 33 0</inkml:trace>
  <inkml:trace contextRef="#ctx0" brushRef="#br0" timeOffset="-106722.24">27981 10639 1041 0,'0'0'0'0,"0"2"0"0,0-2 0 0,0 0 0 0,3 0 0 0,6 0 0 0,0 0 0 0,7-2 0 0,0-6 178 0,3 1-64 0,1-2-45 0,0 2 170 16,-3 2-103-16,-1 1-52 0,0-1-170 0,-7 4 68 15,1 0 21-15,-1 1 0 0,-4 0-398 0,-2 0 214 16,0 9 106-16,-3 2 63 0</inkml:trace>
  <inkml:trace contextRef="#ctx0" brushRef="#br0" timeOffset="-106451.02">28051 10673 952 0,'0'0'0'0,"0"0"0"0,0 1 0 0,0 1 0 0,0-2 0 0,0 5 0 0,0 0 0 0,0 0 117 0,0 1-33 15,0 1-30-15,0 4 95 0,0-1-57 0,0 3-30 16,0-2-186-16,0 0 87 0,0 5 31 0,0-5-1 15,0-2-315-15,-3 2 168 0,-2-3 83 0,2-1 45 16,-5-1-224-16,3-2 116 0,-1 0 12 0,-2-2 52 16,2-2-1-16,1 0 30 0,0 0 8 0,1 0 152 15,-1 0-77-15,3 0-37 16,0 0 291-16,2-2-169 0,0 0-40 0,0-4-51 16,0 0 296-16,8 3-152 0,2-2-62 0,6-4-24 15,2 4-35-15,-1-1 0 0,3 1-26 0,-2 1-66 16,-1-1 32-16,-4 4 10 0,1 0 23 0,-1 1-321 15,-5 0 161-15,1 0 80 0,-7 7-460 0,-2 1 239 16</inkml:trace>
  <inkml:trace contextRef="#ctx0" brushRef="#br0" timeOffset="-106164.27">28056 10892 732 0,'-10'5'0'0,"1"2"0"0,4 0 0 0,2 0 0 0,-1-1 0 0,2-1 0 0,2 1 0 0,0 2 97 15,0-1-32-15,0 3 0 0,4 1 96 0,1 0-63 16,3 3-25-16,0 0 14 0,-3 1-28 0,-2 1 1 15,2-2-27-15,-3 1-74 0,-1-4 46 0,-1 1-9 16,0-2 37-16,0-3-49 0,0-3 25 0,0 0 0 16,0-3-56-16,0-1 12 0,-8 0 29 0,3 0 0 15,-3-5-54-15,1-6 34 0,-2-1-5 0,-2 1-45 16,-1-2 35-16,1-2 12 0,-5 0-1 16,2-1-64-16,0 0 33 0,-7-3 22 15,5 6-12-15,0 2-4 0,-2 1 33 0,4 4 0 16,0 4 56-16,3 1-31 0,-1 1 0 0,5 0-41 15,2 1 238-15,0 9-100 16,4 0-57-16,1-1 95 16,0 2-65-16,0 1-13 0,6-3-22 0,6 0-130 0,1-2 56 0,5 1 23 0,1-2 39 0,1-2-473 15</inkml:trace>
  <inkml:trace contextRef="#ctx0" brushRef="#br0" timeOffset="-106025.99">28215 10982 815 0,'5'8'0'0,"2"1"0"0,0 2 0 0,-4-5 0 0,0-1 0 0,0 2 113 16,-3-4-41-16,2 3 1 0,-2-4 297 0,2 1-169 16,-2 1-76-16,0-1-33 0,0 0-117 0,0-1 30 15,1-2-1-15,1 0-417 0,5 0 230 0,-2 0 103 16</inkml:trace>
  <inkml:trace contextRef="#ctx0" brushRef="#br0" timeOffset="-105846.8">28475 10268 1663 0,'0'-16'0'0,"0"12"0"0,0 4 0 0,0 0 0 0,0 0 0 0,-9 9 0 0,-3 2 0 0,-3 2 0 0,1 3 0 0,0 2 271 0,-7 9-123 0,3-2-58 15,4-2-287-15,4-2 114 0,1 4 58 0,5-3 37 16,0 0-563-16,4 2 276 0,0-5 137 0</inkml:trace>
  <inkml:trace contextRef="#ctx0" brushRef="#br0" timeOffset="-105709.16">28498 10505 1326 0,'0'8'0'0,"0"5"0"0,0 4 0 0,-7 0 0 0,-9 2 0 0,5-1 0 0,-7 7 0 0,1 1 0 0,-1 2 107 0,-3 2-37 0,2-4 0 0,4-3-88 16,1 0 22-16,3-3 0 0,6-1-273 0,0-8 151 15,5-1 75-15,0-5 46 0</inkml:trace>
  <inkml:trace contextRef="#ctx0" brushRef="#br0" timeOffset="-105566.52">28526 10715 1064 0,'2'11'0'0,"-2"9"0"0,0 1 0 0,0 3 0 0,-5-1 0 0,-6 3 0 0,-3 0 0 0,-1 2 390 0,0 1-171 16,-3 0-97-16,-1-1 30 0,1-1-60 0,-2-1-29 15,3-2 0-15,4-3-117 0,1 0 39 0,3-2 24 16,4-7-518-16,3-4 271 0</inkml:trace>
  <inkml:trace contextRef="#ctx0" brushRef="#br0" timeOffset="-105380.31">28675 10698 1864 0,'4'3'0'0,"2"15"0"0,1 5 0 0,-3 3 0 0,-2 2 0 0,-2 2 0 0,0 2 336 0,0 4-152 0,0 1-67 0,-4-1 234 16,1-4-159-16,-3-2-80 0,3-4-116 0,3-5 37 15,-2-1 8-15,2-8-8 0,0-5-456 0,0-3 229 16,0-2 113-16,0-2 57 16,0-2-577-16,0-14 314 0,2-4 39 0</inkml:trace>
  <inkml:trace contextRef="#ctx0" brushRef="#br0" timeOffset="-105126.03">28620 10533 953 0,'9'-16'0'0,"5"4"0"0,2 5 0 0,2-3 0 0,3 1 0 0,2 3 0 0,2 1 0 0,5 0 287 16,1 2-127-16,5 1-63 0,-1 1-33 0,-1 1 61 16,2 0-39-16,-5 0-30 0,0 0 7 0,-1 0-30 15,-9 3 0-15,-2 3 0 0,-1 1-22 0,-4 0-9 16,-3 3 31-16,-5 1 81 0,-2 3-40 0,-3-1-1 15,2 2-32-15,-3 2 191 0,0 2-100 0,0 5-49 16,0 2 98-16,0 0-74 0,0 5-29 0,0-2-8 16,0 3-6-16,0 0-1 0,0 0-30 15,2 0 0-15,0-7-247 0,3 7 119 0,2-7 65 0,-6-4 30 16,1 4-511-16,0-4 219 16,-2-1 146-16,0-1-510 0,-4-1 312 0,-9 3 155 15</inkml:trace>
  <inkml:trace contextRef="#ctx0" brushRef="#br0" timeOffset="-104943.52">28627 10853 1407 0,'-12'-15'0'0,"7"3"0"0,5 3 0 0,0-4 0 0,3 0 0 0,13-2 0 0,5 1 0 0,9 5 226 0,4-1-97 0,8 1-47 0,-4 1 184 15,4 3-116-15,-5 2-50 0,0 0-38 0,-2 1-156 16,-2 1 63-16,-9 1 33 0,1 0-1 0,-7 0-396 15,-4 0 209-15,-6 0 110 0,-3 1-445 0,-2 4 212 16,-3-4 144-16,0-1 28 0</inkml:trace>
  <inkml:trace contextRef="#ctx0" brushRef="#br0" timeOffset="-104763.99">28813 10287 947 0,'-7'0'0'0,"5"0"0"0,2 14 0 0,0 3 0 0,0 1 0 0,0 3 0 0,2 7 0 0,-1 4 356 0,5 4-161 0,-6 7-81 16,3-4-41-16,-1-1 251 0,-2 8-149 0,0-2-72 16,0-9-132-16,0 3 30 0,0 0 1 0,0-5 39 15,-2 2-365-15,-1-6 179 0,-3-6 89 16,5-2 44-16,1-8-232 0,0-4 142 16,0-7-33-16</inkml:trace>
  <inkml:trace contextRef="#ctx0" brushRef="#br0" timeOffset="-104472.18">28940 10163 660 0,'8'0'0'0,"-1"4"0"0,2 21 0 0,-6 2 0 0,2 8 0 0,-3 7 0 0,-2 9 0 0,0 4 397 0,0 1-182 0,-4 3-91 0,-5-2-1 15,3 4-37-15,-1-3-30 0,-4-2-1 0,2-4-70 16,2-4 23-16,-2-5 1 0,-2-10-144 0,3-2 79 15,-2-11 45-15,2-3 22 0,1-5-143 0,0-7 79 16,-2-1 14-16,2-4 26 0,-2 0 34 0,4 0-27 16,-1-2-31-16,1-2 364 0,3 1-162 0,0 1-82 15,-1 0-27-15,3 0 192 16,0 2-87-16,0 0-64 0,8 0 73 0,7 6-73 16,4 5-32-16,-1-3 0 0,5 3-122 0,-3-2 44 15,4 1 31-15,6-2-7 0,-1-2-459 0,1-1 241 16,-4-4 120-16,4-1-618 0,0 0 310 0</inkml:trace>
  <inkml:trace contextRef="#ctx0" brushRef="#br0" timeOffset="-104182.16">29503 10278 615 0,'-1'-4'0'0,"1"4"0"0,-3 0 0 0,2 0 0 0,-4 9 0 0,-6 9 0 0,-2 2 212 0,-2 6-89 0,-5 10-45 0,-4-2 100 16,6-2-65-16,-2 4-44 0,1-3 0 0,3-1 57 16,4-3-47-16,8-11-15 15,1 0 28-15,3-5-29 0,0-2-1 0,0-4-29 0,10-5 21 16,4-2-13-16,4 0-9 0,5-2 1 16,-2-9-93-16,-5 1 47 0,1-1 22 0,-5 4-96 15,0-1 56-15,-6 3 13 0,-1 4 23 0,-5 1-127 16,0 0 65-16,0 8 10 0,-10 13-46 0,-3 1 31 15,0 7 24-15,-3 1-2 0,6 1-92 0,-1 2 36 16,5-2 37-16,6-1 6 0,0-4-225 0,0-1 123 16</inkml:trace>
  <inkml:trace contextRef="#ctx0" brushRef="#br0" timeOffset="-104051.48">29442 11010 1938 0,'-13'10'0'0,"-4"-1"0"0,2 1 0 0,-2-3 0 0,6-1 0 0,-5-4 0 0,11 1 0 0,-6-3 0 0,9 0 0 0,2 0 274 0,0 0-120 15,0 0-61-15,14-9 50 0,9-2-56 0,4-5-18 16,-3 2-486-16,7-1 225 0,4-2 112 0,-3-2 57 16,-2 2-678-16</inkml:trace>
  <inkml:trace contextRef="#ctx0" brushRef="#br0" timeOffset="-103894.89">29596 10605 1297 0,'-5'-18'0'0,"5"5"0"0,0 4 0 0,4 0 0 0,5-3 0 0,7 3 0 0,-2 2 0 0,5-3 0 0,5 5 351 0,-5 0-160 0,3 4-70 0,0-1-290 15,-2 2 100-15,0 0 52 0,-1 0 24 16,-8 12-678-16,-4-1 328 0</inkml:trace>
  <inkml:trace contextRef="#ctx0" brushRef="#br0" timeOffset="-103732.4">29695 10713 951 0,'-15'2'0'0,"4"2"0"0,7-2 0 0,0 0 0 0,0-2 0 0,3 0 0 16,1 0 391-16,0-2-179 0,2-4-82 0,9 1 44 15,3-2-70-15,-1 1-36 0,3 0 0 0,-3-2-156 0,-1 5 68 0,1-3 23 16,-6 0-379-16,6 1 205 16,-11-3 101-16,6 3 52 0,-8-4-452 0,0-4 234 15,0-3 42-15,0-6 82 0,-8-5-77 0</inkml:trace>
  <inkml:trace contextRef="#ctx0" brushRef="#br0" timeOffset="-103471.04">29774 10244 872 0,'0'-1'0'0,"0"1"0"0,0 1 0 0,-2 19 0 0,-7 1 0 0,1 7 0 0,-3 10 351 0,4 5-159 16,-2 6-72-16,1 13 405 0,3 0-246 0,2 2-123 16,-2 2-62-16,5-1 117 0,0-8-81 0,0 3-52 15,0-6-23-15,0-3 8 0,3-15 0 0,5-1-30 16,2-9-179-16,4-3 85 0,-3-8 47 0,-1-5 23 15,4-9-365-15,-1-1 195 0,1-1 104 0,-1-18-423 16,-1-4 188-16,-4-2 130 0,-3-2 65 16,2-1-39-16,-6 5 43 0,1-1 34 0,-2 3 0 15,0 2-2-15,-3 7 0 0,-4 4 28 16,-1 2 218-16,-6 4-105 0,-2 2-56 0,2 4-29 16,-7 11 168-16,1 3-98 0,2-1-17 0,-1 6 28 15,3 0-9-15,0-3-29 0,2-3 30 0,5 0-140 16,4-2 45-16,3-8 27 0,2 1-550 0</inkml:trace>
  <inkml:trace contextRef="#ctx0" brushRef="#br0" timeOffset="-103311.45">29996 10235 2362 0,'10'-30'0'0,"2"15"0"0,5 15 0 0,-4 0 0 0,0 0 0 0,-11 0 0 0,3 7 0 0,-3 6 0 0,-2 0 342 0,0 3-155 15,0-1-77-15,0 2-194 0,-5-1 54 0,-2 0 31 16,2 0-321-16,4-1 177 0,1-6 87 0</inkml:trace>
  <inkml:trace contextRef="#ctx0" brushRef="#br0" timeOffset="-96154.42">30796 10165 1029 0,'0'-15'0'0,"0"4"0"0,2 4 0 0,1-1 0 0,2-3 0 0,-2-4 0 0,5-5 0 0,-5 2 0 0,0-2 0 0,2 1 112 0,-2-2-31 0,1-1-8 15,-1-1 26-15,-2 2-34 0,1 0 1 16,-2 5-25-16,0-1 22 0,0 4 0 0,0 6-30 16,0-3 78-16,-6 4-40 0,-6 5 9 0,-2 1-47 15,-2 0 18-15,-6 7-18 0,0 11-1 0,3 3 24 16,-2 3 8-16,3 3-31 0,1 0-1 0,0-1 54 16,9-2-27-16,1-4 0 0,3 3-18 0,4-2 43 15,0 1-26-15,0-2 1 0,0-3-9 16,4 3-17-16,6-1 8 0,1 1-8 15,-5 0-11-15,4 5 11 0,-5 2-1 0,-2-1 48 16,1 3-16-16,-2 3-8 0,-2 3-23 0,0-2 77 16,0 4-38-16,-9 7 0 0,2-8 68 0,2 8-57 15,-1-2-26-15,1 0 1 0,-1 0 201 0,5 2-259 16,1-7 0-16,0 11 0 0,0-6 0 0,0 3 0 16,0 1 0-16,0 0 0 0,0 6 0 0,0-2 0 15,0 5 0-15,0 1 0 0,0 8 0 16,-2-4 0-16,-3-8 0 0,0 5 0 15,-1-5 0-15,-1-1 0 0,2-2 0 0,0-4 0 16,1-8 0-16,1 3 0 0,3-3-264 0,0-3 129 16,0-3 50-16,0-9-256 0,0 0 146 0,0-6 85 15,0-5 39-15,0-4-623 0,0-3 331 0,3-4 164 16</inkml:trace>
  <inkml:trace contextRef="#ctx0" brushRef="#br0" timeOffset="-95787.18">31049 9910 1068 0,'0'-9'0'0,"0"3"0"0,0 4 0 15,0-1 0-15,0 3 0 0,2 0 0 0,1 0 0 0,4 0 165 0,1 0-67 0,5 9-32 0,1 0 236 0,-1 4-135 0,3 2-58 16,-5 2-43-16,6 0 30 15,-4 2-32-15,-1-1 0 0,-2 1-73 0,0 1 28 16,-2-4-7-16,-3 0 20 0,2 2-198 0,-3-3 99 16,-3-5 50-16,1-2-433 0,1 0 230 0,-3-5 61 15,0 0 77-15,0-3-399 0</inkml:trace>
  <inkml:trace contextRef="#ctx0" brushRef="#br0" timeOffset="-95495.2">31374 9807 1161 0,'0'-6'0'0,"0"4"0"0,0 2 0 0,0 0 0 0,0 0 0 0,0 0 0 0,0 0 0 0,-5 19 0 0,-5 7 0 0,-5 10 426 0,-4 7-197 0,-5 12-98 0,2-5-41 16,-10 18 206-16,2-2-131 0,-4 1-66 0,-2 1 141 16,1 3-103-16,2 3-45 0,1-3-33 15,2 0 177-15,3-3-102 0,11-16-50 0,0-5 46 0,2 7-52 16,3-16-23-16,6 2 0 15,2-6-45-15,-2-7 0 0,5-4 168 0,-3-2-485 16,1-4 239-16,2-4 50 0,-1-3 26 0,-1-3-287 16,0 0 154-16,1-1 26 0,-5-2 52 0,3-1-228 15,0-1 120-15,1-2 62 0,0 1-39 0,2-1 53 16,0 0 24-16,-3 0-1 0,3 0-239 0,0 0 132 16,3-3 56-16,11-11-349 0,2-6 212 0,2-4 105 15</inkml:trace>
  <inkml:trace contextRef="#ctx0" brushRef="#br0" timeOffset="-95293.73">31449 10167 1186 0,'0'-9'0'0,"0"7"0"0,3 2 0 0,8 0 0 0,-3 0 0 0,0-2 0 0,-1 2 207 0,3 0-87 0,0 0-35 0,1 0 302 16,5 0-177-16,-1 0-88 0,3 0-45 15,-3 4-26-15,2 1-10 0,0-1-8 16,-2 2-241-16,2-3 120 0,-4 2 60 0,-2 0 31 16,-2 1-475-16,3 1 246 0,-6 1 79 0,-2-1 78 15</inkml:trace>
  <inkml:trace contextRef="#ctx0" brushRef="#br0" timeOffset="-95136.13">31476 10517 1220 0,'-8'0'0'0,"8"0"0"0,0 0 0 0,1 0 0 0,6 0 0 0,-4 0 0 0,0 0 115 0,2 0-41 0,6-2-21 0,-3 0 386 16,3 0-207-16,2-1-100 0,0 2-50 0,1 1-123 15,-3 0 37-15,2 0 8 0,2 0-380 0,-2 4 205 16,3 0 101-16,-1-1 52 0,3 2-486 0,1-2 264 16</inkml:trace>
  <inkml:trace contextRef="#ctx0" brushRef="#br0" timeOffset="-94761.7">32084 9918 1347 0,'-7'-12'0'0,"7"9"0"0,0 1 0 0,0 0 0 0,2 2 0 0,0-2 0 0,-1 2 0 0,1 0 0 0,-1 0 191 0,1 0-79 0,6 0-32 16,0 0 291-16,1 0-170 0,1 0-83 0,1 0 117 15,5 6-100-15,4-3-44 0,3 3-33 0,4-3 81 16,5 1-53-16,1-2-27 0,11 2 1 0,-9-1-19 16,13-2-9-16,-2-1 1 0,0 0-75 0,-2 0 38 15,4 0-1-15,-7 0 46 0,10 0-69 16,-8 0 30-16,-8 0 0 0,2 0 31 0,-6 0-127 15,-7 0 41-15,1 0 31 0,-4 0-79 16,1 0 50-16,-4 0 25 0,-7-1-4 0,0-2-104 16,-3 3 62-16,-5-2 21 0,-1 2-82 0,-1 0 46 15,-1-2 22-15,0 2 6 0,-6 0-178 0,-10 0 102 16,-6 0 52-16,1 0 24 0,-1 4-490 0,-10 5 261 16</inkml:trace>
  <inkml:trace contextRef="#ctx0" brushRef="#br0" timeOffset="-94368.24">32203 9987 1089 0,'-14'-12'0'0,"1"5"0"0,6 1 0 0,-2 1 0 0,3-3 0 0,-2 2 0 0,1 5 175 0,1-1-64 0,3 2-43 16,0 0 125-16,3 9-80 0,-2 12-40 0,2 4 135 15,0 6-80-15,0 3-51 0,0 4-22 0,0 4 131 16,2-1-76-16,1 1-39 15,0-4 9-15,5 9-68 0,-5-6 21 0,-1-5 0 16,-1 4-76-16,-1-5 38 0,0 1 8 0,0-3 30 16,-5-2-36-16,-4-4-1 0,3-7 37 0,-4-2-88 15,2-6 50-15,-3-3-16 0,3-5 20 0,-3-2-93 16,-1-2 49-16,0-2 6 0,4-9 0 0,-4-6-83 16,0-6 55-16,4-2 21 0,-1-3-120 0,3-3 65 15,-1-1 31-15,4-1 13 0,0 4-47 16,1 8 36-16,-2 0-1 0,2 12 59 15,2 0-31-15,0 3 8 0,-3 4 1 0,1 2 154 16,1 0-77-16,-4 17-39 0,-1 3-8 0,1 5 186 16,-3 2-102-16,3-1-26 0,-1 2 129 0,4-1-70 15,-3-4-45-15,2 7 5 0,0-5-162 0,1-4 71 16,-2 0 24-16,2-3-172 0,2-3 99 0,0 2 41 16,0-7 9-16,0-3-505 0,0-4 250 0,10-1 79 15,4-2 80-15</inkml:trace>
  <inkml:trace contextRef="#ctx0" brushRef="#br0" timeOffset="-94154.79">32373 10239 1667 0,'0'-8'0'0,"0"6"0"0,0 2 0 0,2 0 0 0,2 0 0 0,-2 2 0 0,2 10 0 0,-4 3 281 0,0 10-125 0,0 2-61 0,0 3 120 16,-4 4-91-16,2-3-37 0,-4 4-31 0,3-2 67 15,1-1-45-15,-3-2-22 16,4-2-114-16,-3-4 53 0,3 1 15 0,1-2 0 16,0-4-282-16,0-8 153 0,0 0 75 0,0-4-525 15,3-4 241-15,7-3 156 0,-1 0 32 0,5-5-143 16</inkml:trace>
  <inkml:trace contextRef="#ctx0" brushRef="#br0" timeOffset="-94007.34">32484 10281 1486 0,'0'0'0'0,"0"0"0"0,1 0 0 0,6 0 0 0,1-3 0 0,3-1 0 0,0-3 0 0,2 3 252 15,4 2-113-15,0 2-54 0,1 0 45 0,1 0-50 16,-1 0-23-16,4 0-455 0,-3 7 211 0,0 1 110 16,0-3 55-16</inkml:trace>
  <inkml:trace contextRef="#ctx0" brushRef="#br0" timeOffset="-93678.27">32806 10233 1077 0,'0'0'0'0,"2"-2"0"0,9-1 0 0,2-2 0 0,-2 1 0 0,0 1 0 0,0 1 0 0,3 0 208 0,1 2-88 0,0 0-43 16,0 0 191-16,0 0-118 0,-5 2-50 0,3 6-42 15,-2-1-1-15,-6 1-24 0,3 3 0 0,-5-2 8 16,-1 2 0-16,-1 2-8 15,-1 3 0-15,0 0 22 0,0 1 0 0,-8 0-22 16,-3 3 10-16,-6 1-10 0,2-1 0 0,-2 4-1 16,-4-2 40-16,0-1-39 0,1 0 8 0,-1 1-3 15,5-7-5-15,2 2 0 0,5-4-1 0,0-2 57 16,5-1-19-16,2-1-9 0,2 1-29 0,0-3 24 16,0 1 0-16,3-1-23 0,9-1 41 0,-1-2-7 15,8 0-34-15,-2 0-1 0,-1-3-38 16,3 1-1-16,0-2 48 0,0 0-309 15,-2 0 146-15,-2 0 61 0,-2 0 40 0,-2 0-536 16,0 2 258-16,-3 0 122 0,-1 0 72 0,-3 0-445 16,-3 1 258-16,-1-2 130 0</inkml:trace>
  <inkml:trace contextRef="#ctx0" brushRef="#br0" timeOffset="-93518.68">32770 10421 1343 0,'-12'0'0'0,"5"0"0"0,5 0 0 0,-3 0 0 0,4 0 0 0,1 0 0 0,0 0 133 16,3 0-42-16,14 0 462 0,7 4-259 0,-5 0-131 16,7 3-66-16,-3 0 46 0,-5 3-48 0,12 0-35 15,-8 2 1-15,0 1-467 0,2 3 219 0,-8-2 118 16,6 3-678-16,-2 1 389 0</inkml:trace>
  <inkml:trace contextRef="#ctx0" brushRef="#br0" timeOffset="-92995.16">31419 11753 898 0,'0'-5'0'0,"0"-2"0"0,0 3 0 0,8-4 0 0,4 2 0 0,1 0 0 0,0-1 0 0,-2 2 0 0,6 3 148 0,-4 0-57 0,0 2-30 16,4 0 111-16,-4 2-75 0,4 9-31 0,-4-2-1 15,1 3-5-15,-1 1-1 0,0-1-18 0,-7 1-8 16,-1-2-26-16,-2 4 0 15,-3-2 26-15,0 1-32 0,-3 3 8 0,-10-3 24 16,-6 3-47-16,-5-2 24 0,-1-1 0 0,-5-2 23 16,-3 2-97-16,-1-3 40 0,2-4 6 0,1-1 0 15,1-2-149-15,8-4 84 0,0 0 32 0,5 0-181 16,7 0 98-16,1-4 57 0,7-5 9 0,2-3-78 16,2-1 48-16,12-2 37 0,8 0-84 15,4-2-42-15</inkml:trace>
  <inkml:trace contextRef="#ctx0" brushRef="#br0" timeOffset="-92792.99">31819 11579 1417 0,'6'-9'0'0,"2"1"0"16,-5 5 0-16,-3-1 0 0,0 2 0 0,-16 0 0 0,-3 2 0 0,-6 4 0 0,-1 13 0 0,-7 5 194 0,6 7-80 0,2-1-33 0,-7 10 220 0,8-4-134 0,8-3-67 15,1 3-34-15,8-2 131 0,4-8-74 0,3 6-50 16,0-8-16-16,11-1-1 15,8-1-23-15,0-2 0 0,-1-7-137 0,10 2 64 16,1-1 37-16,-1-5-1 0,-1-3-269 0,3-1 144 16,1 0 87-16,-1-3-587 0,-2 0 299 0,1 0 148 15,-5 0 75-15</inkml:trace>
  <inkml:trace contextRef="#ctx0" brushRef="#br0" timeOffset="-92626.65">31998 11750 1644 0,'-6'-3'0'0,"6"0"0"0,0 2 0 0,8-1 0 0,3-2 0 0,6-1 0 0,-4 1 0 0,-2 2 0 0,5-2 0 0,3 2 248 0,1 0-99 0,-2 2-63 0,1-1-101 16,-1 1 24-16,-1 0-1 0,-1 0-489 0,-3 0 266 16,0 5 119-16,-7 5 65 0</inkml:trace>
  <inkml:trace contextRef="#ctx0" brushRef="#br0" timeOffset="-92484.59">32033 11909 1082 0,'-16'1'0'0,"7"1"0"0,4 1 0 0,3-3 0 0,2 0 0 0,0 0 0 0,0 0 0 0,5-1 220 0,11-3-93 16,3 0-48-16,3 1 215 0,0-1-131 0,2 1-57 16,2 1-41-16,1 1-295 0,0 1 131 0,1 0 66 15,-1 0-588-15,-6 0 306 0</inkml:trace>
  <inkml:trace contextRef="#ctx0" brushRef="#br0" timeOffset="-92201.35">32505 11793 930 0,'-2'0'0'0,"2"0"0"0,0 0 0 0,-6 3 0 0,1 4 0 0,0 4 0 0,3 4 397 0,2 0-182 0,0 5-91 0,0-2-45 15,2 3 139-15,9-5-84 16,3 1-54-16,1-2 100 0,4-4-74 0,0-3-36 15,6-2-1-15,-1-6-71 0,6 0 13 0,-3 0 1 16,2-10-20-16,-2-5-69 0,-5-4 55 0,-6 2 35 16,6-7-188-16,-11 0 104 0,-4 4 3 0,-4-1-19 15,-3-4-1-15,0-1 41 0,-2 1-32 0,-12 1-2 16,-5 1 9-16,-3 5 1 0,-2-1 30 0,-5 6 102 16,-3 3-49-16,1 7-22 0,0 1 223 15,3 2-113-15,6 0-41 0,-2 0-32 16,6 2 103-16,1 7-60 0,6-1-9 0,6-1-163 15,-1 4 72-15,6 3 22 0,0-2 21 0,0 5-228 16,11 4 111-16</inkml:trace>
  <inkml:trace contextRef="#ctx0" brushRef="#br0" timeOffset="-92049.14">32949 12060 2830 0,'-8'-7'0'0,"8"7"0"0,0 0 0 0,0 0 0 0,0 0 0 0,0 0 0 0,0 0 190 0,2 0-83 16,2 0-38-16,6 0-924 0,-2 0 411 0</inkml:trace>
  <inkml:trace contextRef="#ctx0" brushRef="#br0" timeOffset="-84779.74">5804 13471 742 0,'-6'-6'0'0,"4"2"0"0,-3 1 0 0,3 2 0 0,2-1 0 0,-1 2 0 0,1 0 0 0,0 0 121 0,0 0-48 15,1 2-1-15,6 9 53 0,3 1-46 0,2 1-23 0,-2 2 8 16,4 3 37-16,-3 2-34 0,0-1 0 0,3 5-34 15,-4-5 20-15,-2 2-20 0,0 0 0 0,0 0-53 16,-3 0 27-16,1-2 0 0,-3-3 34 16,1 0-167-16,-2-8 79 0,0-1 40 15,-2-1-334-15,3-5 157 0,-3-1 58 0,0 0 59 16,1 0-270-16</inkml:trace>
  <inkml:trace contextRef="#ctx0" brushRef="#br0" timeOffset="-84538.84">6061 13305 666 0,'2'0'0'0,"1"4"0"0,-2 3 0 0,-1 4 0 0,0 3 0 0,0 3 0 0,-4 4 125 0,-3 1-46 0,-1 6-15 0,2 1 230 16,-6 6-131-16,0 6-64 0,1 2 134 0,-2 4-100 16,-1 4-42-16,3 4-33 0,-3-1 56 0,2 1-40 15,1-4 0-15,2-2-42 0,1-9 2 0,1 7-1 16,3-10-1-16,0-2-49 0,0 3 25 0,2-9 0 15,2-4-155-15,-1 0 86 0,1-4 47 0,0-9 23 16,0-1-336-16,0-1 161 0,0-6 44 16,0-2 54-16,0-1-285 0,0-1 159 15,0 0 81-15,3-8 41 0,9-12-218 0</inkml:trace>
  <inkml:trace contextRef="#ctx0" brushRef="#br0" timeOffset="-84360.31">6196 13616 848 0,'0'0'0'0,"0"0"0"0,2 0 0 0,1 0 0 0,-2 0 0 0,1 5 0 0,2-2 268 0,3 3-109 0,-3 1-67 0,2-3-30 16,6 5 0-16,-1-5-29 0,-1 2-1 0,2-1 104 16,1 1-238-16,-2 0 68 0,-3 0 33 0,3-3-378 15,-2 3 205-15,-1 0 112 0,-2 1-386 0</inkml:trace>
  <inkml:trace contextRef="#ctx0" brushRef="#br0" timeOffset="-84224.39">6215 13869 1015 0,'-3'7'0'0,"-1"-1"0"0,3 2 0 0,-2-5 0 0,3-1 0 0,0-2 0 0,0 0 0 0,0 0 0 0,0 0 110 16,8 0-43-16,3 0 0 0,3 0 53 0,-1 0-44 15,1 0-22-15,3 0 9 0,1 0-244 0,-2 0 107 16,1 0 53-16,1 0-393 0</inkml:trace>
  <inkml:trace contextRef="#ctx0" brushRef="#br0" timeOffset="-83970.45">6607 13402 787 0,'0'-1'0'0,"0"0"0"0,8-2 0 0,2 2 0 0,4-2 135 0,4 1-51 0,5 0-26 0,4 2 9 15,5-1 317-15,11-1-176 0,-1 0-88 0,3-3 140 16,4 1-113-16,0 0-49 0,2-2-37 0,-5 2-30 16,0 1 1-16,-4 0 1 15,2 0-87-15,-12 2 51 0,2-2 14 0,-3 2 0 16,-9 1-43-16,-1-2 32 0,-9 2 8 0,-1 0 25 16,-3-2-222-16,-4 2 61 0,-3 0 69 0,-1 0-262 15,0 0 141-15,-5 0 57 0,-10 0-191 0,-1 0 140 16,-8 4 71-16,2 1 35 0</inkml:trace>
  <inkml:trace contextRef="#ctx0" brushRef="#br0" timeOffset="-83629.3">6650 13448 908 0,'-14'7'0'0,"3"0"0"0,2 2 0 0,0-2 0 0,3 2 0 0,0 6 0 0,4 2 228 0,2 5-97 16,0 3-50-16,0 2 205 0,2 3-119 0,7-1-71 15,2 2 77-15,-3 1-71 0,2 1-34 0,-1-1 0 16,-1 3-68-16,-1-6-7 16,-1 3 40-16,-3-4-1 0,1-2-138 0,-2-5 69 15,0 0 43-15,-2-6-8 0,0-4-66 0,0-1 50 16,-4-4-14-16,-3-4-210 0,-3-2 80 0,-3 0 75 16,1 0-68-16,-4-4 61 0,2-10 30 15,1-1 1-15,0-2-14 0,2 1 44 0,3 0 0 0,1 7 0 16,1-1 88-16,2 5-45 0,4 0-29 0,0 4 8 15,0 1 175-15,0 0-93 0,0 9-28 0,0 8 21 16,0 3-19-16,0 0-23 0,2 7 134 0,0-3-70 16,0 2-14-16,1-5-24 15,0 1-109-15,2-1 41 0,-2-7 16 0,2 0 35 16,0-7-380-16,1 0 177 0,4-4 70 0,1-3 50 16,3-3-357-16,-3-17 187 0</inkml:trace>
  <inkml:trace contextRef="#ctx0" brushRef="#br0" timeOffset="-83455.83">6779 13650 1158 0,'8'0'0'0,"-2"0"0"0,-1 0 0 0,-3 4 0 0,0 10 0 0,0 3 0 0,-2 1 153 16,0 9-59-16,0-5-23 0,0 8 258 0,0-3-148 16,0-3-74-16,0 2-37 0,1-5 7 0,1 1-13 15,0-1-9-15,2-2-23 0,1-2-274 0,0-2 138 16,-2-6 68-16,3-1-161 0,-1-2-132 0,2-5 181 15,-1-1 26-15,5 0-207 0</inkml:trace>
  <inkml:trace contextRef="#ctx0" brushRef="#br0" timeOffset="-83311.21">6947 13753 1050 0,'1'0'0'0,"-1"0"0"0,0 0 0 0,0 0 0 0,0 0 0 0,0 0 0 0,0 0 0 0,0 0 0 0,0 0 356 0,2 0-154 0,2 0-88 0,1 0-57 15,3 0 0-15,3 3-24 0,2 1 0 16,-2-3-385-16,5-1 189 0,-1 0 98 0,2 0-519 16</inkml:trace>
  <inkml:trace contextRef="#ctx0" brushRef="#br0" timeOffset="-82963.11">7163 13555 1020 0,'0'-2'0'0,"0"2"0"0,0 0 0 16,0 0 0-16,0 0 0 0,1 0 0 0,10 0 0 0,7 0 0 0,3-2 360 0,-1-2-156 0,6 1-89 0,-1-1-41 0,0 0 93 16,1 1-67-16,-4 0-25 0,0 2-121 0,-2-2 39 15,0 3 1-15,-6 0-113 16,0 0 77-16,-2 4 45 0,-6 7-8 0,-1 3-53 16,-4 3 36-16,-1 7 24 0,-3 1-36 0,-13 1 35 0,2 2-31 15,-5 0 0-15,-1 1-14 0,2-3 168 0,-1 0-69 16,-2 0-32-16,5-3 161 0,2-5-87 15,1 2-22-15,2-5 62 0,5-4-46 0,3-3-21 16,0 2-7-16,3-2-43 0,0-1 12 0,0-1 1 16,9 0 0-16,2-2-16 0,1 0-7 0,3-1 22 15,-1 1-36-15,1-2-1 0,0 2 37 16,0-2 9-16,-2-1-134 0,2 1 58 0,-2 0 16 16,-2-2-255-16,2 0 127 0,-3 0 71 15,-1 0 16-15,3 0-342 0,-5 0 184 0,0-2 93 16,2-1 46-16,-1-3-283 0,-5-3 168 0,0 1 81 15,-1-8 40-15</inkml:trace>
  <inkml:trace contextRef="#ctx0" brushRef="#br0" timeOffset="-82811.86">7306 13701 1275 0,'-5'2'0'0,"3"0"0"0,2 0 0 16,0 0 0-16,0-2 0 0,0 0 0 0,2 0 0 0,12 0 0 0,4 2 431 0,1 0-191 0,3 0-108 0,4 2 117 0,1 1-107 15,-1 3-55-15,3 0-28 0,-1 3-358 0,1-1 162 16,-2 2 85-16,3 1 42 16</inkml:trace>
  <inkml:trace contextRef="#ctx0" brushRef="#br0" timeOffset="-82679.24">7903 13875 1096 0,'-14'0'0'0,"8"0"0"0,3 1 0 0,-1-1 0 0,-1 0 0 0,-2 1 648 0,5-1-308 0,1 0-153 0,0 0-70 16,1 0-552-16</inkml:trace>
  <inkml:trace contextRef="#ctx0" brushRef="#br0" timeOffset="-76511.93">6035 14365 946 0,'-3'0'0'0,"-3"0"0"0,2 0 0 0,0-2 0 0,3-1 0 0,-2 2 157 16,3 1-66-16,0 0-29 0,0-2 98 0,0 2-64 15,3 0-32-15,8 0 9 0,3 0-14 0,2 0-26 16,2 0 0-16,2 0-1 0,2 0-31 0,-1 0 40 16,1 0-9-16,-1 0-59 0,-1 0 30 0,1 0 0 15,1 0-4-15,-7 2 9 0,3-1 19 16,-9 4 4-16,3-2-91 0,-3 2 40 15,-2 1 8-15,-2 2 3 0,-5 2-6 0,2 5 24 16,-2-1-17-16,0 8 14 0,-7 3 74 0,-6 2-32 16,-4 3-3-16,1-1-42 0,-3 4 13 0,-1-4-2 15,2 2-47-15,-1-2 27 0,0-3 0 16,3-4 20-16,3-3-33 0,-3-1 32 0,3-1 0 0,3-6 3 16,1-1 10-16,4-2-16 0,1-4-14 0,2 0 11 15,0 1 80-15,2-4-37 16,0 4-2-16,0 0-6 0,4-2 6 0,5 3-31 0,4-3 63 15,1 1-16-15,2 0-7 0,2 1-16 16,0-4-43-16,-1 3 32 0,2-4 19 0,-1 2-13 16,0-1-156-16,-3 1 68 0,0 0 38 0,-3 1-1 15,-2-2-286-15,0 1 133 0,0 0 81 0,-4 0-387 16,0 1 221-16,-2-3 110 0,0 0 47 0,-2 0-293 16</inkml:trace>
  <inkml:trace contextRef="#ctx0" brushRef="#br0" timeOffset="-76327.42">6104 14509 746 0,'0'6'0'0,"0"4"0"0,0-1 0 16,0-2 0-16,0 0 0 0,0 1 0 0,0 0 430 0,8-1-202 0,4 1-98 0,3-1-49 0,0 0 189 0,2 0-119 15,1-2-51-15,1-2-126 0,3 2 29 0,-1-2 1 16,0 1-334-16,1-3 182 15,-1-1 98-15,2 0 38 0,0 0-264 0,2 0 147 16</inkml:trace>
  <inkml:trace contextRef="#ctx0" brushRef="#br0" timeOffset="-76167.19">6545 14505 1227 0,'0'6'0'0,"-3"-4"0"0,3 1 0 0,0-3 0 0,0 0 0 0,0 2 0 0,3-2 0 0,6 0 177 0,3 0-73 0,0 0-35 16,1 0-89-16,3 0 27 0,-2 0 7 0,1 0 19 16,-1 0-403-16,-1 0 197 0,-2 0 97 0,-5 0 49 15</inkml:trace>
  <inkml:trace contextRef="#ctx0" brushRef="#br0" timeOffset="-76025.56">6595 14681 1570 0,'-15'10'0'0,"3"1"0"0,3-2 0 0,3-4 0 0,-1 0 0 0,3-1 0 0,0-2 0 0,4-2 0 0,0 2 153 0,0 0-52 0,10-2-38 0,5 0 201 16,4 0-116-16,3 0-57 0,-3 0-73 0,4-2 23 15,0-2-9-15,2 0 1 0,1-1-516 0,-1 5 258 16,0-2 129-16</inkml:trace>
  <inkml:trace contextRef="#ctx0" brushRef="#br0" timeOffset="-75573.63">7000 14321 835 0,'-7'0'0'0,"2"-2"0"0,3 2 0 0,1 0 0 0,-2 0 0 0,3 0 0 0,-2 0 185 0,2 0-80 0,0 4-36 0,0 9 169 16,0 6-102-16,0 3-52 0,0-1 83 0,0 9-71 15,2-2-31-15,1 0-1 0,-3 3 95 0,1-3-64 16,1-5-23-16,-1 11-4 0,-1-7-1 0,2 0-34 16,-2-4-1-16,2-2-140 0,-2-3 78 0,0-3 28 15,0-4-285-15,2-3 152 16,-2-3 82-16,3-3 40 0,-3-1-276 0,4-1 98 15,3 0 85-15,0 0-2 0,2-7-278 0,0-6 177 16,-1-2 79-16</inkml:trace>
  <inkml:trace contextRef="#ctx0" brushRef="#br0" timeOffset="-75441.29">7085 14584 1033 0,'0'-4'0'0,"2"3"0"0,1-1 0 0,-1-1 0 0,2 2 0 0,2 1 0 0,2-2 0 0,-1 0 0 0,7 2 0 0,-2-3 322 0,3 2-145 0,2 0-71 0,1 1 92 16,0 0-74-1,2 0-50-15,-5-2-248 0,5 2 103 0,-4-3 52 16,1 2 26-16,-1-1-477 0,-2-2 247 0,1-2 128 0</inkml:trace>
  <inkml:trace contextRef="#ctx0" brushRef="#br0" timeOffset="-75283.72">7341 14400 548 0,'0'0'0'0,"0"0"0"0,0 0 0 0,0 0 0 0,0 0 179 0,0 0-72 0,0 0-30 0,0 0 281 15,1 1-162-15,5 4-82 0,2 1-41 0,-1 0 187 16,2 1-105-16,1 0-66 0,1 1-28 16,-2-1-132-16,3 1 52 0,-3-5 34 0,2 3-463 0,3-2 240 15,-2-3 120-15,-3-1 61 0,2 0-269 0</inkml:trace>
  <inkml:trace contextRef="#ctx0" brushRef="#br0" timeOffset="-75087.38">7564 14246 501 0,'0'-6'0'0,"0"5"0"0,0-2 0 0,0 3 0 0,0 0 0 0,0 0 246 0,0 10-107 16,0 12-53-16,-4 0 332 0,-2 7-197 0,-1 11-94 15,-1 2-47-15,-5 5 266 0,2 5-156 0,-2 0-71 16,1 3 72-16,0-1-79 0,3 1-40 0,-3-1 0 16,6-1-172-16,2-10 74 0,-1 9 25 0,-3-16 1 15,4 2-128-15,-1-9 81 0,1-8 40 16,3-5-428-16,-1-6 160 0,2-3 138 15,-2-6-240-15,2-1-10 0</inkml:trace>
  <inkml:trace contextRef="#ctx0" brushRef="#br0" timeOffset="-74772.21">7673 14253 990 0,'7'-17'0'0,"6"2"0"0,-3 1 0 0,1 1 0 0,1-1 0 0,-1 7 68 0,2-1 137 16,0 7-90-16,3-2-42 0,-4 3 93 16,3 0-66-16,-1 0-53 0,-4 4-6 15,2 8-8-15,-4-2 0 0,-1 4-167 0,-4 1 84 0,-2 2 49 0,-1-2 13 16,0 5 0-16,0-6-115 0,-6 1 67 16,-5-1 33-16,-3-2-18 15,4-1-16-15,-4-1-22 0,7-4 27 0,-2-1 180 0,1-1-77 16,3-4-53-16,0 1 3 0,3-1 334 0,2 0-169 15,0 0-61-15,0 0 79 0,0 0-77 16,2 0-51-16,10 0-7 0,2 0 0 0,0 0-37 0,1 0-462 16,0-1 464-16,0-3-1 15,-1 2-1-15,-2 0 1 0,1-1-261 0,1 0 131 0,-5 3 51 0,3 0-813 16</inkml:trace>
  <inkml:trace contextRef="#ctx0" brushRef="#br0" timeOffset="-74627.59">8217 14793 2513 0,'-11'7'0'0,"9"-1"0"0,1-5 0 0,-5 2 0 0,0 2 0 0,-3 0 0 0,1 0 101 0,2-5-34 0,-2 0-387 16,4 0 185-16,3 0-440 0</inkml:trace>
  <inkml:trace contextRef="#ctx0" brushRef="#br0" timeOffset="-70914.49">12047 12653 707 0,'-2'-1'0'0,"2"-1"0"0,-1 0 0 0,-1 2 0 0,2 0 0 0,0 0 353 0,0 0-161 0,0 0-79 0,0 5-40 16,2 13 102-16,3 4-63 16,2 7-44-16,3 10 0 0,0 4 131 0,-3 4-83 15,1 3-42-15,-1 7 22 0,1 9-35 0,-3-5-1 16,0 0-61-16,0-11 1 0,2 1 33 0,-1-13 8 15,1-1-222-15,0-11 107 0,0-3 54 0,-4-8 26 16,1-5-343-16,-2-6 174 0,0-4 39 0,0 0-260 16,-2-20 176-16,0-8 87 0,0-13 44 15,0-6-260-15,-2-5 156 0</inkml:trace>
  <inkml:trace contextRef="#ctx0" brushRef="#br0" timeOffset="-70694.38">12045 12714 1012 0,'-7'-20'0'0,"2"8"0"0,1 2 0 0,2 4 0 0,2 2 0 0,0 1 0 0,2 1 165 15,13 0-70-15,7 0-31 0,5 1 88 0,3 1-59 16,2 0-31-16,2 7 9 0,-1 11 106 0,5 5-72 16,-3 4-36-16,-5 3-1 0,-2 6 5 0,-5-2-33 15,0 14-7-15,-7-1-26 0,-6 4 25 0,-6 4 1 16,-4 1 0-16,0 0-21 16,-4-3 21-16,-11-5 0 0,-4-3-21 0,-1-5-1 15,-1-11 30-15,-4 2-11 0,-3-8-27 0,2-5 3 16,0-5 0-16,0-3 7 0,6-9-190 0,-1-1 87 15,7 0 50-15,3-1-427 0,3-12 223 0,6-4 87 16,2-3 55-16,0-7-371 0</inkml:trace>
  <inkml:trace contextRef="#ctx0" brushRef="#br0" timeOffset="-70543.2">12493 13108 1501 0,'16'15'0'0,"-2"2"0"0,-5 0 0 0,-3 2 0 0,-1 0 0 0,0 0 0 0,4-1 300 0,-2 1-125 15,2-2-75-15,1 0 174 0,1-2-121 0,0-3-60 0,1 0-30 16,-1-3-89-16,0-1 25 0,-1-2 0 0,1-5-438 16,-2-1 235-16,4 0 119 0,-2 0-232 0,1-15-159 15</inkml:trace>
  <inkml:trace contextRef="#ctx0" brushRef="#br0" timeOffset="-70365.11">12805 12948 1630 0,'3'0'0'0,"3"7"0"0,-4 17 0 0,-2 0 0 0,0 6 0 0,-10 14 0 0,1-2 0 0,-6 8 0 0,-4 13 486 0,-1-5-226 16,-3 3-114-16,-2 0-57 0,5-5 183 0,-6 10-124 15,7-13-58-15,-1 1-28 0,2-3-61 0,6-13 1 16,3-8 39-16,2-4-423 0,3-11 208 16,4-3 103-16,0-9-588 0,0-3 338 15,6 0 75-15,11-18 117 0</inkml:trace>
  <inkml:trace contextRef="#ctx0" brushRef="#br0" timeOffset="-70043.3">12888 13185 1373 0,'10'-7'0'0,"9"5"0"0,-4-2 0 0,0-3 0 0,0 1 0 0,2 1 0 0,0-3 0 0,2 2 150 0,1 0-50 15,-1 0-38-15,2 3 201 0,-4 1-114 16,2 0-59-16,-5 2-18 0,-2 0-31 0,-1 0-8 0,-4 0 0 15,-1 4-98-15,-2 4 49 0,-2 0 25 0,-2 6 7 16,0 3-10-16,-6 6 27 0,-7 1 0 0,-2 4 63 16,-2 3-31-16,-2 2 8 0,3 3-85 0,-3-3 94 15,-2 9-35-15,8-13-1 0,0 5 68 0,1-7-33 16,5-1-8-16,3-3-40 16,4-5 24-16,0-4 0 0,0-3-24 0,0-3 7 15,2-1-29-15,7-3 0 0,3-3 22 0,1-1 32 16,1 0 0-16,2 0-24 0,-2 0-8 0,2 0-23 15,-1-3 0-15,-2-3 23 0,0 0-269 0,-1 1 134 16,-1-1 47-16,-4 1 36 0,1 1-573 0,-2 2 283 16,-1 0 124-16,-3 0 67 0,0-2-468 0,0-1 277 15</inkml:trace>
  <inkml:trace contextRef="#ctx0" brushRef="#br0" timeOffset="-69906.66">12964 13354 1518 0,'-7'0'0'0,"3"0"0"0,2 0 0 0,0 1 0 0,2-1 0 0,0 0 0 0,0 0 0 0,4 0 460 0,9 0-213 0,6 0-107 16,-1 0 91-16,7-1-103 0,-1-1-48 0,3 1-23 15,1-2-312-15,2 2 143 0,4-1 81 0</inkml:trace>
  <inkml:trace contextRef="#ctx0" brushRef="#br0" timeOffset="-69742.09">13642 12806 1424 0,'-2'-2'0'0,"0"0"0"0,2 2 0 0,0 0 0 0,0 0 0 0,0 0 0 0,0 0 466 0,0 0-216 0,0 0-101 0,0 6-62 15,0 3-406-15,0 6 170 0</inkml:trace>
  <inkml:trace contextRef="#ctx0" brushRef="#br0" timeOffset="-69597.77">13665 13301 2022 0,'-16'2'0'0,"11"6"0"0,3-1 0 0,2-1 0 0,-2-4 0 0,2-1 0 0,-3 2 0 0,-1-1 738 0,-2-1-358 15,-2-1-173-15,1 0-87 0,2 0-573 0,1 0 243 16,2-1 129-16,2-5 53 0</inkml:trace>
  <inkml:trace contextRef="#ctx0" brushRef="#br0" timeOffset="-51072.91">14572 12982 659 0,'0'-3'0'0,"0"-1"0"0,0 2 0 0,0 0 0 0,0 0 0 0,0 0 0 0,0 0 87 0,-4-1-28 0,2 3 1 0,-1 0-27 16,1 0 0-16,-2 0 8 0,-2 0-8 0,2 13 102 15,-3 5-50-15,1 5-27 0,3 4 41 0,-3 2-25 16,4 2-9-16,1 0-32 0,1 1 25 0,0-2-1 16,0-5-16-16,1 5 1 0,7-12-9 0,3 3 0 15,2-6-1-15,4-2-29 0,0-5 8 0,1-2 22 16,3-5-1-16,-2-1-60 0,1 0 28 0,0-1 0 15,-6-9-7-15,2-3 5 16,-4-2 0-16,-2-4 25 0,-4 1-76 0,-1-4 33 16,-3 1 10-16,-2-6-44 0,0 1 28 0,0-2 1 15,-9-1 14-15,-3 3-50 0,1 3 23 0,-2 3-7 16,-2 1 38-16,0 6 18 0,-2 1 1 0,-2 7-26 16,1 2 37-16,-1 3-1 0,0 0-31 0,0 3-2 15,2 7 72-15,2 1-30 0,3-1 0 0,2 2-80 16,4-3 24-16,2 1 9 0,4-1 18 0,0 0-340 15,2-3 156-15,13 0 78 0,8-5 42 16,-1-1-316-16</inkml:trace>
  <inkml:trace contextRef="#ctx0" brushRef="#br0" timeOffset="-50788.47">15150 12796 1212 0,'4'-2'0'0,"-2"2"0"0,0 0 0 0,-2-1 0 0,0 1 0 0,0 0 0 0,-8 0 0 0,-1 1 182 0,-4 9-75 0,-2 1-37 0,-1 3 43 0,0 0-32 16,-5 5-8-16,4-1-40 0,-1 2-53 15,0 0 27-15,4-1-1 0,-2-3 35 0,3 4-73 16,3-4 33-16,1 0-1 0,6-6 35 0,-1 1-2 16,4-2 7-16,0-1 45 0,0-1-27 0,0-2-40 15,7 0 6-15,3 4 118 0,3-3-59 0,0-4-21 16,2 4 0-16,0 0 3 0,2-2-1 0,1 1-23 15,-2-1-129-15,1 2 61 0,-2-2 29 0,0 1 1 16,-2 1-341-16,-4-1 173 16,1 1 66-16,-2-1-219 0,-3 2 152 0,-1 0 38 15,-3 0 51-15,-1 3-398 0</inkml:trace>
  <inkml:trace contextRef="#ctx0" brushRef="#br0" timeOffset="-50625.97">14975 13247 1287 0,'-21'7'0'16,"1"3"0"-16,3-2 0 0,8-2 0 0,-2-4 0 0,6 3 0 0,-2-4 0 0,5 2 0 0,2-2 0 0,0 3 357 0,2 0-162 0,8 1-73 16,3 1 185-16,4-1-137 0,0 1-69 0,2 0-33 15,1 1-53-15,1-1 26 0,5 0-8 0,-3 0-167 16,-1-2 84-16,2 2 41 0,-4-2 21 0,-2 2-511 16,1-2 236-16,0-2 143 0,-6-2-25 0</inkml:trace>
  <inkml:trace contextRef="#ctx0" brushRef="#br0" timeOffset="-50458.97">15285 12969 806 0,'7'-4'0'0,"0"1"0"0,2 3 0 0,-2 0 0 0,3 0 0 0,-2 0 475 0,1 9-213 16,0 2-118-16,3 3 147 0,-1 1-130 0,2-1-63 15,0 6-33-15,3-4-53 0,-4 2-8 16,3 3 29-16,0-7 0 0,-2 0-411 0,3-1 206 0,-2-3 110 15,0-4-578-15</inkml:trace>
  <inkml:trace contextRef="#ctx0" brushRef="#br0" timeOffset="-50251.02">15704 12827 1396 0,'0'-6'0'0,"0"3"0"0,0 2 0 0,0 1 0 0,0 0 0 0,0 6 0 0,-5 10 0 0,-5 7 239 0,-3 11-103 0,-4 4-43 0,-5 18 288 15,-3 4-174-15,-1 4-87 16,-2 4-43-16,-2 1 87 0,0 2-57 0,-1-2-41 16,3 1 74-16,0-2-53 0,4-2-27 0,5-14-1 15,5-4-239-15,-2 4 102 0,7-20 56 0,1-1-401 16,6-8 228-16,2-8 113 0,0-4 34 0,0-2-620 16,0-9 317-16,12 0 159 0,-1-5 80 0</inkml:trace>
  <inkml:trace contextRef="#ctx0" brushRef="#br0" timeOffset="-49963.1">16193 12932 1357 0,'4'-20'0'0,"-1"13"0"0,1 2 0 0,-2 1 0 0,-1 2 0 0,-1 2 0 0,0 0 0 0,-7 0 0 0,-7 18 258 0,-5 7-113 0,-10 5-56 16,3 0-28-16,-4 3-64 0,5-2 44 0,-7 5-8 15,9-12-26-15,-2 3 0 16,8-10 25-16,0 0 1 0,7-6-2 0,1-1-7 16,5-4 9-16,1 0 53 0,3-3-27 0,0 0 9 15,0-1-36-15,9-1 32 0,8 2 0 0,1-3-31 16,7 2-1-16,-4-1 59 0,5-1-33 0,-2 2-1 16,1 0-24-16,-4 1-94 0,2 1 47 0,-3 0 31 15,-3 2-128-15,-1 0 67 0,-2 1 38 0,-3 1-509 16,-4-2 253-16,1 2 93 0,-6 4 77 0,0-3-486 15</inkml:trace>
  <inkml:trace contextRef="#ctx0" brushRef="#br0" timeOffset="-49800.54">15864 13518 655 0,'-9'3'0'0,"7"2"0"0,2-2 0 0,0-3 0 0,5 0 0 0,8 0 427 15,5 0-201-15,4-3-96 0,7-2 317 0,3-1-208 16,1 1-102-16,3-1-45 0,-1 2 100 0,1 1-80 15,-2 1-40-15,-3 2-116 16,-2 0 38-16,-3 0 8 0,6 5 31 0,-6-1-509 16,1 2 254-16,-2-1 128 0,-4-1 63 0</inkml:trace>
  <inkml:trace contextRef="#ctx0" brushRef="#br0" timeOffset="-49609.82">16645 12872 1398 0,'0'-5'0'0,"0"5"0"0,3 0 0 0,0 0 0 0,3 8 0 0,-3 7 187 0,1 4-69 15,2 6-47-15,-1 3 370 0,0 6-204 0,-2-1-102 16,1 3-52-16,0 2 20 0,-1 7-40 0,1-3 0 16,-1 3-398-16,-1 0 184 0,3-1 100 0,2 9 38 15,2-7-711-15,4-4 358 0</inkml:trace>
  <inkml:trace contextRef="#ctx0" brushRef="#br0" timeOffset="-49480.17">17092 13461 1374 0,'9'1'0'0,"8"8"0"0,-2-2 0 0,-7-1 0 0,1 0 0 0,-5 1 0 0,-2 0 367 16,-2 4-167-16,0 3-84 0,-4 1-33 0,-10 6 424 15,-2-3-237-15,-3-1-118 0,-1 2-540 0,4-6 210 16</inkml:trace>
  <inkml:trace contextRef="#ctx0" brushRef="#br0" timeOffset="-47522.17">18251 13001 901 0,'-2'-5'0'0,"-4"0"0"0,0 4 0 0,3-1 0 0,-1 2 0 0,-1 0 0 0,1 0 147 0,-2 0-61 0,2 0-27 0,0 0 70 16,1 3-49-16,1 9-23 15,2 2 8-15,-2 7 53 0,2 3-42 0,0 5-22 16,0 1 21-16,0 0 14 0,0 1-21 0,4-4-7 16,5-1 5-16,3-1 0 0,-1-7-34 0,4-2-23 15,2-1 8-15,0-4 15 0,-1-5 1 0,3-2-34 16,0-4-1-16,-2 0 35 16,-3 0 8-16,2-10-156 0,-3-10 56 0,-3-2 42 0,-3-5-4 0,-5-3-117 15,0-1 52-15,-2-2 42 0,0-1-87 16,-4-2 56-16,-9 3 11 0,0-1-33 0,2 10 18 15,-7-5 8-15,6 13 37 0,-4-1 43 16,3 9-21-16,-2 4 0 0,6 2-29 0,-6 2 33 16,3 0-1-16,3 12-24 0,0 1 43 0,3 2-57 15,2 0 27-15,4 0-8 0,0-1-156 0,0-1 75 16,10-1 38-16,5-1-241 0</inkml:trace>
  <inkml:trace contextRef="#ctx0" brushRef="#br0" timeOffset="-47240.04">18876 12827 1209 0,'8'-6'0'0,"-1"3"0"0,-5 2 0 0,1 1 0 0,-3 0 0 0,0 0 0 0,-7 0 0 0,-4 4 0 0,-2 7 111 0,-2 2-44 0,-4 4 1 16,2 0-59-16,-2 4 0 0,1-3 24 0,1-2-60 15,-2 4 26-15,4-5 0 0,0-1 34 0,2-4 5 16,5-2-5-16,1 0 8 0,1-3-8 15,4-3 72-15,0-1-36 0,2 2-10 16,0 1-29-16,0 1 56 0,2 1-31 0,10-1 6 16,1 3 79-16,2-1-53 0,3 0-27 0,1 3 48 15,2 0-41-15,-1-1-1 0,3 0-33 0,-4 3-157 16,1-1 79-16,-2 0 47 0,-2 3-8 0,-2-1-420 16,-2 0 220-16,-1 0 82 0,-4 2-259 0,-2-2-78 15,-3-4 218-15</inkml:trace>
  <inkml:trace contextRef="#ctx0" brushRef="#br0" timeOffset="-47082.46">18689 13268 1279 0,'-18'4'0'0,"6"3"0"0,2-3 0 0,0-1 0 0,5 0 0 0,3-3 0 0,2 1 0 0,0 3 238 0,2 0-103 16,11 1-51-16,4 1 203 15,2-1-119-15,5 3-72 0,2-3-31 0,-1 2-172 0,-1 2 70 0,1-1 35 16,-3-1-449-16,4 0 238 0,-5-1 122 0,2 0 63 15,-3-3-250-15</inkml:trace>
  <inkml:trace contextRef="#ctx0" brushRef="#br0" timeOffset="-46683.39">19271 12843 1269 0,'0'-2'0'0,"0"0"0"0,0 1 0 0,7 1 0 0,2-3 0 0,5 2 0 0,-1-1 0 0,4 2 274 0,-1-2-121 0,11-1-60 16,-2-1 95-16,-3-1-77 0,0 2-31 0,1-1-19 15,-2 1 0-15,-3 1-29 0,-1 0 1 0,-4 2-54 16,-3 0 35-16,-2 0-8 0,-1 0 27 0,-4 0-22 16,-1 0 1-16,0 0 21 0,-2 10 35 0,0 1-35 15,-5 5-5-15,-8 5 4 0,-3 3 73 0,-4 8-36 16,-1 1 3-16,-5 9-64 15,0 2 0-15,-5 1 24 0,1 3 1 0,-5 9-35 16,7-14 9-16,-3 6 26 0,5-6-1 0,8-10-69 16,-1 1 30-16,8-11 1 0,1 0 24 0,4-10-5 15,3-3-12-15,3 0 17 0,0-6 64 0,0-1-32 16,0-2 1-16,3-1-1 0,11 0 7 0,1 0-35 16,7-1 19-16,1-3 116 0,4-5-54 0,-2 0-39 15,5 2 0-15,-3-2-49 0,-1 1 18 0,-5 2 7 16,1 1-7-16,-3 1-202 15,-2 0 101-15,-2 3 50 0,-4-1-540 0,1 0 273 16,-3-1 108-16,-6 2-516 0,3 1 330 0,-3-1 166 16,-2-2 81-16</inkml:trace>
  <inkml:trace contextRef="#ctx0" brushRef="#br0" timeOffset="-46521.36">19259 13071 722 0,'-14'0'0'0,"6"0"0"0,2 0 0 0,0 0 0 0,5 0 241 0,1 0-104 0,0 0-44 16,10-2 374-16,6 2-217 0,7 0-109 0,0 0-54 16,0 0 168-16,0 6-103 0,7 1-64 0,-2 4-364 15,2-1 154-15,-1 1 78 0,-1 0 38 0,0-2-582 16,2 3 303-16,-1-3 154 0</inkml:trace>
  <inkml:trace contextRef="#ctx0" brushRef="#br0" timeOffset="-46238.08">20004 12886 1834 0,'5'-7'0'0,"-1"5"0"16,-1-2 0-16,1 3 0 0,-2-2 0 0,-2 3 0 0,0 0 0 0,0 0 0 0,-4 0 0 0,-5 6 249 0,-5 5-109 0,-4 3-53 0,1 0-8 0,-6 6-8 0,1 1-38 15,-1 3 0-15,2-3-118 0,3-1 60 0,3-3 36 16,0 0-26-16,2-2 24 15,2-2 0-15,5-4 23 0,1 0 18 0,0-5-9 16,3 0-8-16,2 0 73 0,0-1-39 0,0 1-33 16,2 0-10-16,8 1 114 0,1 1-53 0,2 0-24 15,4 2 0-15,2-2-64 0,-1-1 9 0,3 1 26 16,0-2-70-16,-1 3 36 0,0-1-1 0,-2-1 36 16,-1 1-408-16,-1 1 172 0,-5 2 105 0,-2 0-600 15,-2 0 332-15,-1 1 167 0</inkml:trace>
  <inkml:trace contextRef="#ctx0" brushRef="#br0" timeOffset="-46081.5">19808 13348 751 0,'-11'4'0'0,"2"2"0"0,2-4 0 0,4-1 0 0,3 2 0 0,0-2 484 16,0 3-218-16,5-2-120 0,9 4 371 0,2-1-243 15,3 1-120-15,6-1-61 0,-5 3 73 0,8 0-72 16,-1 1-30-16,-3 0-348 15,1 1 159-15,-5-1 79 0,1 2 47 0</inkml:trace>
  <inkml:trace contextRef="#ctx0" brushRef="#br0" timeOffset="-45669.3">20563 12777 1210 0,'-10'-8'0'0,"7"8"0"16,3 0 0-16,0 10 0 0,0 7 0 0,0 4 0 0,0 5 0 0,0 6 342 0,0 7-159 0,0 2-75 0,1 4 286 0,3 0-180 15,1 1-91-15,-2-4-37 0,1 8 115 0,-2-4-83 16,0-3-44-16,-2-10-133 15,0 3 45-15,0-6 32 0,0 1-8 0,0-4-113 16,0-6 68-16,0-3 33 0,0-8 1 0,0-3-397 16,0-2 146-16,0-4 131 0,1-1-562 0,7-1 325 15</inkml:trace>
  <inkml:trace contextRef="#ctx0" brushRef="#br0" timeOffset="-45524.18">20661 13128 1243 0,'5'-5'0'0,"8"3"0"0,1 0 0 0,-2-3 0 0,6 1 0 0,-2-2 0 0,7 2 237 16,1-3-102-16,5 1 356 0,-1 1-228 0,2 1-108 16,-2 1-64-16,1 0-85 0,-4 2 27 0,-4-1-1 15,4 2 1-15,-4 0-259 0,-3 0 126 0,-1 0 66 16,-2 0-686-16</inkml:trace>
  <inkml:trace contextRef="#ctx0" brushRef="#br0" timeOffset="-45367.6">21107 12939 1635 0,'0'0'0'0,"0"3"0"0,0 0 0 0,5-1 0 16,4 2 0-16,2-1 0 0,3 1 0 0,0 0 0 0,2 5 349 0,-2-3-159 0,2 0-78 0,-2 2-31 0,2 1-388 16,-3 0 170-16,1-2 85 0,0 1-283 0,-3-3 183 15</inkml:trace>
  <inkml:trace contextRef="#ctx0" brushRef="#br0" timeOffset="-45161.15">21449 12708 1258 0,'0'4'0'0,"0"3"0"0,0 6 0 0,0 5 0 0,0 0 0 0,-5 11 0 0,-6 12 0 0,0 6 599 0,-7 15-284 15,-1 3-140-15,1 8-64 0,-7 7 454 16,-3 9-267-16,2-9-132 0,-3 4 128 0,-1 0 20 15,4-9-314-15,-8 18 0 0,11-26 0 0,0 1 0 16,5-22 0-16,6-6-429 0,4-6 256 0,0-6 99 16,5-6 53-16,1-10-691 0,2-6 362 0,0-6 73 15,0 0 120-15,0-16-526 0</inkml:trace>
  <inkml:trace contextRef="#ctx0" brushRef="#br0" timeOffset="-44869.93">21474 12632 1527 0,'15'-29'0'0,"3"16"0"0,9 5 0 0,1-3 0 0,-3 2 0 0,-3 1 0 0,0 7 0 0,-3-2 0 0,2 3 289 16,-2 0-128-16,0 10-56 0,0 7-40 0,-8 3-67 16,-2 5 35-16,-5 3-1 0,-4 2-238 0,0 2 127 15,-6 0 52-15,-10 0 30 0,-3-2-117 0,-2-1 65 16,1-2 31-16,-1 0 60 15,0-5-3-15,6-5-69 0,0-3 0 0,5-3 296 16,3-4-132-16,2-5-79 0,3 1-28 0,2-1 407 16,0 0-201-16,2-2-100 0,9 0 139 0,8 0-112 15,4 0-67-15,2 0-25 0,0 0-35 0,1 0 0 16,-6 0-1-16,5 0-166 0,-1 0 79 0,-1 0 44 16,-5 2 22-16,3 6-666 0,-3 1 342 15,-6 4 108-15</inkml:trace>
  <inkml:trace contextRef="#ctx0" brushRef="#br0" timeOffset="-44708.36">21987 13683 2497 0,'0'-12'0'0,"0"6"0"0,5 5 0 0,6-1 0 0,-4-2 0 0,-6 3 0 0,1-2 0 0,-2 3 309 0,0 0-138 0,0-2-61 15,0-3-43-15,0-2-255 0,-7-1 110 0</inkml:trace>
  <inkml:trace contextRef="#ctx0" brushRef="#br0" timeOffset="-37628.63">23805 12614 901 0,'0'-10'0'0,"2"6"0"0,1-3 0 0,3 4 0 0,-3 1 0 0,4 0 0 0,-4-2 0 0,3 2 132 16,-1 2-53-16,1 0 68 0,-3 0-56 0,2 11-30 16,-3 2 9-16,-2 3-9 0,0 3 0 0,0 4-29 15,-8 2 1-15,-5 0 22 0,-3-2-14 0,0 3-8 16,-3 0-32-16,1-4 32 0,-4 1 0 0,2-1 0 15,3-4-14-15,-4-4-8 0,5 0 22 0,0-5-48 16,7-4 19-16,2-1 1 0,1-4 15 0,4 0-56 16,2 0 23-16,0-7 0 0,8-12 21 15,10-1-56-15,7-2 25 0,1-3-2 0,4 2-41 16,2 3 33-16,2 0 9 0,-2 6 0 16,-6 4 16-16,8-1 1 0,-11 9-14 0,-3-1 126 15,1 3-56-15,-5 0-26 0,-2 8 0 0,-3 4 70 16,-3 3-40-16,-2 2-22 0,-5-1 19 0,1 3-8 15,-2 1 8-15,0-2-5 0,-3 1-34 0,-8 0 15 16,1-4 17-16,-3-1-14 0,-1 0-75 0,0-3 33 16,-6-3 16-16,1-1-93 0,-1-3 46 0,-1-2 28 15,0-2 6-15,1 0-43 0,-1 0 21 16,3 0-1-16,3-2 11 0,5-2 56 16,2 1-17-16,3 0-24 0,1 2 209 0,4-1-99 15,0-1-44-15,0 3-26 0,0 0 149 0,0 13-64 16,2 5-43-16,3 5 77 0,0 1-60 0,0 4-30 15,-1-4 9-15,0 8-62 0,-2-2 23 0,-1-3 1 16,0-1 0-16,2-4-164 0,-1 1 91 0,0-3 32 16,-1 0-128-16,1-7 62 0,-2-4 47 15,0-2 26-15,3-3-515 0,-3-2 221 16,2-2 131-16,0 0-349 0,0-4 239 0,-1-13 121 16,1-5 52-16,-2-10-306 0,0-10 187 0</inkml:trace>
  <inkml:trace contextRef="#ctx0" brushRef="#br0" timeOffset="-37363.36">23732 12939 588 0,'0'-9'0'0,"0"-1"0"0,0 6 0 0,4 2 0 0,1-1 0 0,4-1 361 16,3 1-164-16,3-1-83 0,2 0-40 0,5 2 302 15,1 0-175-15,5 0-85 16,-7 1 48-16,7 1-66 0,-4 0-32 0,-3 0-52 16,0-3 18-16,-1 3 1 0,-3 0 0 0,-2 0-66 15,-4 0 34-15,-1 0 7 0,-3 0 25 0,-4 0-41 16,2 0 41-16,-3 6-1 0,0 3 1 0,-2 2 105 15,0 5-57-15,0 3-22 0,0-1 102 0,-2 7-64 16,2-4-32-16,-2 3 8 0,2-2-70 0,0 3 30 16,0-3 0-16,0 1-208 0,0 0 103 0,0-5 61 15,2 3 18-15,2-2-469 0,-1-3 234 16,-1 1 88-16,0-4 69 0,-2 2-519 16,0 1 282-16,0-5 138 0,0 2-268 0,-7-6 202 15,-5-5 101-15,-1-2 44 0,-3-4-20 0</inkml:trace>
  <inkml:trace contextRef="#ctx0" brushRef="#br0" timeOffset="-37165.86">23920 13125 1449 0,'-10'-19'0'0,"2"4"0"0,4 6 0 0,1 2 0 0,1 3 0 0,0-1 0 0,1 4 0 0,1-2 0 0,0 3 0 0,0 7 0 0,0 9 190 0,0 7-79 0,0-1-30 16,0 10-9-16,0 1 163 0,0-1-101 0,-2 3-51 15,-8-1-25-15,1 0-25 0,-2 0 0 0,-3-2-1 16,-1-1-158-16,0-1 80 0,-1-2 39 0,2-7-320 15,-1-1 171-15,0-2 93 0,0-5-1 0,3-5-206 16,1-3 79-16,4-5 75 0,2 0 27 0,1-2-264 16,-1-13 160-16,2-4 80 0,-1-3 32 0</inkml:trace>
  <inkml:trace contextRef="#ctx0" brushRef="#br0" timeOffset="-37026.24">23769 13354 788 0,'15'-7'0'0,"-1"1"0"0,0 4 0 0,2 0 0 0,-2 2 0 0,-2 0 170 16,-1 0-68-16,-2 0-35 0,3 8 9 0,-1 1 365 15,-2 5-204-15,1-2-102 0,-1 5 193 0,-2 0-148 16,2 2-65-16,2 1-45 0,-1-1-315 0,0 0 139 16,1-2 70-16,2-2-524 0,1-2 305 15,-1-2 140-15,2-5 74 0,-1-6-337 16,-1 0 105-16</inkml:trace>
  <inkml:trace contextRef="#ctx0" brushRef="#br0" timeOffset="-36861.68">24276 12832 1322 0,'0'-7'0'0,"0"7"0"0,2 0 0 0,0 4 0 0,-1 2 0 0,1 6 0 0,-2-1 348 0,0 0-158 16,0 0-78-16,0 1-57 0,0 3-14 0,3-2-8 16,-1 0-1-16,0-5-471 0,3 2 236 0,2-6 118 15,-1 1 67-15,-3-5-309 0,-3 0 175 0</inkml:trace>
  <inkml:trace contextRef="#ctx0" brushRef="#br0" timeOffset="-36571.63">24278 12694 1380 0,'0'-3'0'0,"0"2"0"0,0 1 0 0,0 0 0 0,10 0 0 0,3-3 0 0,4 1 0 0,7 1 0 0,2 1 0 0,-1 0 337 0,-1 0-152 0,-6 0-76 0,5 3-19 15,-4 4-32-15,-2 3-1 0,-2 1-24 0,-4-1-252 16,-4 3 125-16,0-3 72 0,-5 4 24 0,-2 1-212 15,0 2 121-15,-16 0 30 0,-3 2-47 0,-3-2-1 16,-4-2 48-16,-2 0 71 0,-2-2-22 0,3-2-1 16,-1 0-22-16,8-3 314 0,-1 0-149 0,10-4-61 15,-1-2-43-15,7-2 374 16,1 3-187-16,4-3-73 0,2 0-58 0,17 0 38 16,4-3-45-16,6-1-22 0,1-4 18 0,2-2 7 15,1 3-47-15,-1-2-196 0,-2 3 98 0,-1 1 49 16,-8 0 25-16,0 4-490 0,-3-1 248 0,-3 0 77 15,-6 2 79-15,-1 0-544 0,-5 2 294 0,0 7 139 16,-3-1 82-16</inkml:trace>
  <inkml:trace contextRef="#ctx0" brushRef="#br0" timeOffset="-36128.5">24203 13123 1158 0,'-25'13'0'0,"9"-8"0"0,6 4 0 0,5-2 0 0,1-2 0 0,4-2 0 0,0-3 0 0,4 0 184 0,15 0-79 0,7 0 114 15,0-3-93-15,4-4-46 0,3-4-24 0,2-3 80 16,1 2-56-16,-3-3-24 0,-3 2 1 0,-3 0-186 16,-9 2 81-16,1 3 49 0,-4 2-9 15,-3 2-175-15,-5 2 108 0,-2 1 54 16,-3-1-197-16,0 2 85 0,-2 0 67 0,0 0-8 16,-2 9 26-16,-7 1-18 0,-8 6-1 0,2-1 251 15,-6 6-104-15,1-1-57 0,-1 5-28 0,-1-1 315 16,2 1-158-16,-2 1-42 0,1-2 48 0,0 1 13 15,9-7-69-15,-1 1-35 0,5-7 55 0,4-1-48 16,2-2 0-16,2-1-42 0,0-4-10 0,0 0 10 16,0-3 9-16,8-1-24 0,4 0 16 15,0 0 0-15,4 0-1 0,2 0-4 16,3-4 12-16,5-3-7 0,1-3 0 16,1 3-71-16,-1 0 35 0,0 5 11 0,-4 0-167 0,5-1 84 15,-7 3 32-15,1 0-121 0,-5 7 72 0,-1 7 43 16,-4-1 4-16,-3 5-9 0,-5 0 2 0,-2 1 0 15,-2 0-18-15,0 1 118 0,-9-3-57 0,-11 4 8 16,1-4-34-16,-4-2 223 0,-5-4-96 0,3-1-55 16,-2-5 97-16,-5 1-66 0,2-4-12 15,5-2-22-15,2 0-178 0,4-2 78 16,3-9 55-16,4-2-180 0,6-5 96 0,4 3 49 16,2-5 8-16,0 2-584 0,6 7 286 0</inkml:trace>
  <inkml:trace contextRef="#ctx0" brushRef="#br0" timeOffset="-35975.14">24949 13779 1349 0,'0'-11'0'0,"0"8"0"0,0 2 0 0,0 1 0 0,0 0 366 15,0 0-167-15,-4-3-83 0,-2 3-42 0,1 0-219 16,-9 0 97-16</inkml:trace>
  <inkml:trace contextRef="#ctx0" brushRef="#br0" timeOffset="-31656.79">10735 14141 942 0,'-8'0'0'0,"4"0"0"0,4-2 0 0,0 0 0 0,0 2 0 0,0 0 0 0,0 0 199 0,2-1-83 15,5 1-33-15,3 0 201 0,5 0-126 0,0 0-63 16,5-3-31-16,5 3 96 0,-2 0-56 0,7 0-39 16,-4 0 0-16,1 0-14 0,-1 0-18 0,-6 0 0 15,3 0-47-15,-2 0 20 0,-3 0-1 0,-4 0-112 16,-5 0 69-16,-2 0 36 0,-1-1 8 15,-5-1-158-15,1 0 63 0,-2-1 51 0,0 0-10 0,-5-3-15 16,-4 3 7-16,-4 1 4 16,-1 0-4-16,2 0 58 0,-2 2-24 0,1 0-5 15,4 0 117-15,-5 6-51 0,5 3-30 0,2 5 157 16,-1 1-77-16,4 3-46 0,0 0-1 0,4 8 133 16,0 0-76-16,0 0-21 0,0 4-24 0,0 4 31 15,0 2-18-15,2 0-8 0,0 8-46 0,2-5 20 16,-2 2 0-16,-1-1-1 0,2-4-65 15,-1 2 28-15,-2-2 0 0,0-7-132 0,0-1 80 16,0-5 27-16,0 1 29 0,0-5-95 16,-6-2 49-16,-2-1 7 0,3-6-1 0,-2 0-12 15,-2-3 41-15,0-1-33 0,0-4 232 0,-3 0-97 16,3-2-49-16,0 0-21 0,2 0 106 0,0 0-47 16,4 0-36-16,1 0 235 0,0 0-123 0,2 0-53 15,0 0-39-15,0 0 27 0,7 0-28 0,9 0-1 16,3 0-28-16,1 0 39 0,6-2-9 0,-1 0-30 15,0-1-115-15,1 0 58 0,-2 0 28 0,-3-1 8 16,2 0-110-16,-3-2 66 16,1 3 32-16,-2-3-556 0,-3 2 271 0,0-1 87 15,-2 1 87-15,0-1-531 0,-1-2 304 0,-1 2 152 16</inkml:trace>
  <inkml:trace contextRef="#ctx0" brushRef="#br0" timeOffset="-31490.24">11438 14276 1721 0,'2'0'0'0,"3"0"0"0,8 0 0 0,-1 0 0 0,2 0 0 0,-3 0 0 0,1 0 0 0,1 4 196 0,2 0-74 0,0-2-49 0,4 2 85 16,-3-3-63-16,3 1-31 0,-2 0 0 0,0 0-474 15,-4-1 217-15,1 2 113 0</inkml:trace>
  <inkml:trace contextRef="#ctx0" brushRef="#br0" timeOffset="-31324.67">11514 14577 1892 0,'-7'16'0'0,"2"-4"0"0,3 1 0 0,1-5 0 0,1-1 0 0,0-4 0 0,0 1 335 15,12-2-156-15,2 0-73 0,7-2 147 0,0 0-111 0,3 0-54 16,-3 0-20-16,7 0-108 0,-2 0 36 0,-1-2 0 15,-5 0-659-15,6-2 348 0,-5 2 182 16</inkml:trace>
  <inkml:trace contextRef="#ctx0" brushRef="#br0" timeOffset="-30834.55">12171 14389 987 0,'0'0'0'0,"0"0"0"0,0 0 0 0,0 0 0 0,0 0 0 0,0 2 0 0,0-2 0 0,0 0 372 16,-2 0-169-16,2 0-86 0,0 0-34 0,0 0 86 15,0 2-69-15,0-2-33 0,6 1 176 0,2-1-105 16,1 0-45-16,4 0-34 0,-1 0 129 0,1 0-78 16,2 0-38-16,1-1 37 0,4-5-30 0,-2 0-8 15,3 1-38-15,2-1 0 0,1 2-1 0,-4-2 9 16,8 3-8-16,-3-1-58 0,2 1 28 0,-3 1 1 15,0-1-14-15,-1 3 30 16,5 0-8-16,-5 0 21 0,1 0-123 0,-4 0 37 16,1 0 35-16,0 0-63 0,-3 0 42 0,-2 5 8 15,-3-2 1-15,-2-1 53 0,-1 2-29 0,-3 0-11 16,-2-2 8-16,-1 1 141 0,-2-1-66 0,0-2-29 16,-2 0 58-16,0 2-31 0,0-2-28 0,0 0 5 15,0 0 102-15,0 0-42 0,0 0-34 0,0 0 128 16,0 0-451-16,-4 0 204 0,-1 0 42 15,1 0-989-15,0 0 486 0</inkml:trace>
  <inkml:trace contextRef="#ctx0" brushRef="#br0" timeOffset="-29749.73">13683 14041 687 0,'0'-5'0'0,"0"-2"0"0,0-6 0 0,2 5 0 0,3-5 0 0,-4-2 218 0,3 3-85 0,-2-3-54 0,0 1-60 16,-1-2 14-16,-1 1-1 0,0 0 1 0,0-1-73 16,0 2 30-16,-5 1 0 0,-3-1 36 0,-1 0-68 15,-2 1 30-15,-1-1 4 0,1 3 0 0,-2 2 1 16,-1-1 21-16,2 5 0 0,0-2 15 0,3 5-32 15,-4-1 9-15,3 2 89 16,-3 1-42-16,2 0-17 0,-1 0 0 0,2 4 64 16,-1 5-42-16,2 4-9 0,0 0 0 0,2 3 46 15,-1 4-31-15,4 1 8 0,0 5-9 0,1 0 0 16,3 2-30-16,0 6-1 0,0 7 65 0,0-3-24 16,0 13-8-16,2-2-8 0,3 1-1 0,7 0-23 15,-3 0 0-15,4-11-42 0,2 12 17 0,-2-9-1 16,-1-10 26-16,1 5-109 0,-4-4 54 15,-1-7 28-15,-1 5-66 0,-5-8 26 16,0-2 26-16,-2 0-12 0,0-4-52 0,0-1 21 16,-7-5 24-16,-5-2-25 0,-3-2 21 0,0-2-17 15,-2-5 34-15,0 0-163 0,-1 0 80 0,0 0 31 16,4-9 0-16,2 1-214 0,3-1 124 0,5-2 53 16,1-4-208-16,3 0 140 0,0-5 68 0</inkml:trace>
  <inkml:trace contextRef="#ctx0" brushRef="#br0" timeOffset="-29466.91">14027 13802 334 0,'0'-13'0'0,"0"4"0"0,-6 2 0 0,-3-1 0 0,-4 3 0 0,-2 3 253 15,-3 0-102-15,4 2-63 0,-3 0 132 0,0 9-94 16,-4 5-47-16,5 2-23 0,2 2 145 0,-2 5-88 15,2-2-41-15,5 4 47 16,5-5-43-16,1 4-22 0,3 1 8 0,0 1 61 16,2-2-45-16,7 4-22 0,3-5-1 0,0 5 11 15,1 1-25-15,-1 1-8 0,-1 2-61 0,-4-2 30 16,1 5 1-16,-4-3 30 0,-2-3-133 0,0 3 62 16,-2-2 29-16,0 0-85 0,0 0 57 0,-4-1 2 15,-6 0-8-15,-1-1-206 16,0-1 92-16,-3-1 67 0,2-2 0 0,-4 1-284 0,5-3 163 15</inkml:trace>
  <inkml:trace contextRef="#ctx0" brushRef="#br0" timeOffset="-29276.17">13575 14848 874 0,'-2'0'0'0,"0"4"0"0,0 5 0 0,-2-2 0 0,2 4 0 0,0 4 199 0,0 2-87 0,2 2-39 0,0 7 222 16,0-2-130-16,0 5-67 0,2-1-24 0,4 1 40 15,-2 4-41-15,3-1 1 16,-1 0-42-16,-1-6-90 0,2 4 42 0,0-10 24 16,-2-1-314-16,-1-8 170 0,0-1 84 0,-3-5 51 15,1-2-476-15,-2-3 235 0,0-8 49 0,0-17-131 16,0-4 146-16</inkml:trace>
  <inkml:trace contextRef="#ctx0" brushRef="#br0" timeOffset="-29056.37">13546 14896 1083 0,'-1'-23'0'0,"-1"6"0"0,2 6 0 0,0 2 0 0,0 4 0 0,0-1 0 0,7 1 0 0,4 4 0 0,6-2 150 0,4 3-51 0,5 0-37 0,2 0 141 16,0 3-85-16,2 6-42 0,-1 2-22 0,-1 2 21 15,-2 4-8-15,-3 1-34 0,-3 2-31 0,-4 3 31 16,-7 3 0-16,-6 2 8 0,-3 4-18 0,0 2 10 16,-12 5-1-16,-9-1 11 0,-4-2-11 0,1-7 9 15,-10 5-8-15,8-11-64 0,-2-1 30 0,-2-5 0 16,3-3 12-16,6-5-77 0,0-4 33 15,3-2 26-15,7-3-333 0,0 0 168 16,3 0 65-16,6 0 47 0,2-3-365 0,0-4 196 16,11-2 98-16</inkml:trace>
  <inkml:trace contextRef="#ctx0" brushRef="#br0" timeOffset="-28903.64">13864 15116 1007 0,'11'-3'0'0,"0"1"0"0,0 2 0 0,-2 0 0 0,-4 0 0 0,0 0 0 0,1 5 268 0,-1 2-109 0,1 4-68 0,2 0 311 15,-1 1-184-15,2 1-93 16,-1 0-46-16,4 1-41 0,-3-1-5 0,0 0 0 16,3-3-168-16,-3 0 84 0,-2-2 41 0,3-3-466 15,-3 0 251-15,1-4 128 0,1-1 65 0,-3 0-597 16</inkml:trace>
  <inkml:trace contextRef="#ctx0" brushRef="#br0" timeOffset="-28729.77">14099 14997 1193 0,'0'-4'0'0,"2"3"0"0,-1-2 0 0,-1 3 0 0,0 4 0 0,0 10 0 0,-1 6 0 0,-5 3 0 0,0 5 367 16,-2 3-167-16,-3 10-83 0,1-5-34 0,-6 11 178 15,1-3-114-15,0-1-57 0,0 0-19 0,0-2-1 16,4-8-29-16,-3 2-8 0,3-5-81 0,2-7 40 16,-1-2 1-16,7-6-375 0,-3-6 216 0,4-3 95 15,2-6 52-15,0 0-605 0,0-2 297 0</inkml:trace>
  <inkml:trace contextRef="#ctx0" brushRef="#br0" timeOffset="-28404.72">14166 15054 1612 0,'13'-10'0'0,"1"4"0"0,-2 1 0 0,-2-1 0 0,3 3 0 0,-2-1 0 0,3-2 0 0,2 1 0 0,3 0 229 0,0-2-90 0,3 2 41 15,3-5-73-15,-6 5-37 0,3-1-1 0,1-2-3 16,-4 4 9-16,-3 1-43 15,-6 1 1-15,-1 2-71 0,-1 0 35 0,-7 0 0 16,-1 9 44-16,0 14-37 0,-9 3 1 0,-10 8 28 16,-1 2 52-16,-3-2-26 0,4 1 0 0,-7 11 20 15,6-10-27-15,2-3 1 0,0 1-22 0,3-2 13 16,4-8-3-16,1-2-8 0,4-1 0 0,1-6-25 16,5-2 25-16,0-2 0 0,0-3 8 0,0 0-45 15,2-3 0-15,5-1 37 16,5-1-1-16,-3-1 7 0,5-2-19 0,0 0 10 0,1 0-40 0,0 0 1 15,3 0 28-15,-4-2-63 16,3-1 25-16,-2-5 1 0,-2 5 31 0,0-3-389 16,-3 3 172-16,0-1 94 0,-3 3 27 0,-3 0-465 15,-1-2 258-15,-1 3 128 16,0-1-386-16,-2-1 249 0</inkml:trace>
  <inkml:trace contextRef="#ctx0" brushRef="#br0" timeOffset="-28256.08">14251 15176 1209 0,'-14'6'0'0,"5"-2"0"0,5 1 0 0,3 1 0 0,1-3 0 0,0 3 272 0,1-2-120 16,14 1-60-16,11-1 539 0,3 2-304 0,1-5-146 15,2 4-75-15,3-3 123 0,4 3-98 0,-2-2-41 16,0-1-33-16,-1 2-175 0,-4-2 75 0,-2 0 38 16,-2 1-746-16,-5 5 400 0</inkml:trace>
  <inkml:trace contextRef="#ctx0" brushRef="#br0" timeOffset="-26125.83">15096 14165 758 0,'0'-6'0'0,"-2"0"0"0,-2 4 0 0,1-3 0 0,-1 4 0 0,0-1 0 0,1 0 69 0,0 2 0 0,-1 0-37 0,1 0 51 16,-1 0-17-16,0 0-8 0,-3 2-25 0,2 6 29 16,-5 2-30-16,0 6 1 0,0 2 50 0,-4 8-29 15,1 1 0-15,-1 2-21 16,0 5 48-16,-2 6-24 0,5-5 8 0,-1 10 48 15,0-5-40-15,6 4 0 0,3-3-40 0,3-7 51 16,0 2-17-16,0-3-8 0,5-2-27 0,8-7-15 16,4-1 16-16,-2-6 0 0,4-3-78 0,0 0 35 15,1-3 21-15,1-4 0 0,-2-1-217 0,-1-2 115 16,0-2 42-16,-2-2-340 0,-2 0 185 0,-3 0 93 16,1 0 9-16,-3-2-252 0,0-8 152 0</inkml:trace>
  <inkml:trace contextRef="#ctx0" brushRef="#br0" timeOffset="-25919.09">15216 14381 1590 0,'0'0'0'0,"0"0"0"0,2 0 0 0,-2 0 0 0,2 5 0 0,3-2 0 0,3 2 0 0,1 5 0 0,4 0 213 0,1 1-91 0,0 2-44 0,2-1 87 16,2 6-70-16,-4-5-31 15,0 3 0-15,0 3-128 0,-3-1 48 0,0-1 33 16,1-3-132-16,-3 1 74 0,-2-2 37 0,1-2-423 16,0-4 228-16,-1-2 56 15,2-1 74-15,-1-4-468 0</inkml:trace>
  <inkml:trace contextRef="#ctx0" brushRef="#br0" timeOffset="-25711.75">15524 14280 438 0,'2'-4'0'0,"0"3"0"0,-1 1 0 0,1 0 0 0,0 1 0 0,-2 13 341 16,0 0-158-16,0 11-75 0,0 1-38 0,0 8 300 16,0 9-168-16,-7 4-77 0,-4 4 191 0,-5 9-141 15,2-2-72-15,-2 2-35 0,4-2 40 0,1-5-30 16,-3 5-8-16,3-4-67 0,1-5 0 0,3-2 30 16,1-9 0-16,-1-2-261 0,3-4 126 0,1-8 68 15,-2-2 33-15,3-9-397 16,2-1 205-16,-2-6 36 0,2-4-345 0,0-2 235 15,0 0 117-15,0-20 59 0</inkml:trace>
  <inkml:trace contextRef="#ctx0" brushRef="#br0" timeOffset="-25391.05">15721 14083 1373 0,'10'-17'0'0,"4"5"0"0,2 5 0 0,-1 0 0 0,0 3 0 0,-2 2 0 0,2 2 0 0,2 0 0 0,-2 0 0 0,2 11 140 0,-2 2-53 0,0 2-25 16,-3 2-21-16,-3 2-9 0,-2 2 1 0,-3 0-46 15,-3-1 23-15,-1 3 0 0,0-2 31 0,-3 3-126 16,-10-4 60-16,1-3 28 0,-1 0 0 0,-4-5-62 16,2 2 11-16,0-2 29 0,2-7 76 0,2 1-26 15,-1-4-23-15,5-1-8 16,2 2 289-16,1-3-137 0,2 0-52 0,2 0 163 15,0 0-115-15,0 0-57 0,8 0-22 0,11-4-10 16,1-6-26-16,2 1-1 0,3 0 1 0,0-2 11 16,-3 7-3-16,8-4-9 0,-9 5-193 0,0-3 96 15,0 4 49-15,0 0 25 0,-1 2-544 0,-2 0 268 16,-3 0 83-16,-2 6-494 0,-2 6 322 0</inkml:trace>
  <inkml:trace contextRef="#ctx0" brushRef="#br0" timeOffset="-25211.97">15972 14541 1778 0,'-5'2'0'0,"5"6"0"0,0-3 0 0,0-2 0 0,3 2 0 0,6-4 0 0,4-1 0 0,2 0 0 0,3 0 229 0,9 0-102 0,-3-1-48 0,1-7-121 15,1 3 37-15,-2-3 0 16,-1 4 46-16,0 1-487 0,-1 1 239 0,0 0 121 15,-1 0 58-15</inkml:trace>
  <inkml:trace contextRef="#ctx0" brushRef="#br0" timeOffset="-24842.77">16397 14286 923 0,'-2'-17'0'0,"2"7"0"0,0 4 0 0,0 1 0 0,10-3 0 0,3-2 410 16,1 4-189-16,2 0-94 0,1 3-48 0,3 1 199 16,0 2-127-16,2 0-59 0,-2 0-18 0,3 11-21 15,-2 5 1-15,-4 1-13 0,0 6-62 0,-4-2 27 16,-1 3-1-16,-7 2-108 0,-1 0 67 0,-3 1 43 16,-1 5-8-16,0-2-172 0,-5 0 99 0,-9-1 3 15,-2 2 40-15,-5-5-134 0,-2-3 76 0,0-2 6 16,-4-3 57-16,1-4-18 15,-1-2 11-15,4-1 136 0,-5-5-62 16,8-2-35-16,-1 0-1 0,5-2 334 0,4-1-170 0,5-1-62 16,1 0-50-16,4 0 280 0,2 0-152 0,0 0-76 15,2 3-38-15,15-2-54 0,5 1-7 0,5 1 23 16,3 0-102-16,0-2 50 0,4 4 27 0,-1 0 7 16,1-1-138-16,0 2 78 0,-2 0 39 15,-2-1-481-15,2-2 241 0,-2 2 60 16,-2-1 85-16,-2-4-402 0,1 0 236 0,-3 0 116 15</inkml:trace>
  <inkml:trace contextRef="#ctx0" brushRef="#br0" timeOffset="-24590.42">16944 14045 1530 0,'2'-11'0'0,"5"9"0"0,8 2 0 0,1 0 0 0,0 0 0 0,1 9 0 0,0 2 0 0,0 7 0 0,1 1 404 16,5 5-185-16,2 9-94 0,-4 1 232 0,2 6-162 15,-2 5-73-15,0 1 107 0,-4 6-97 0,-2-3-50 16,-6 2-25-16,-2-3 48 0,-3-7-28 0,-2 14-8 16,-2-7-36-16,-2 1 54 15,-14 2-27-15,-3 0 152 0,-6-6-212 0,-5-4-280 16,0-3 212-16,-2-6 51 0,4-10-783 0,-3 1 401 15,8-6 141-15</inkml:trace>
  <inkml:trace contextRef="#ctx0" brushRef="#br0" timeOffset="-21480.32">17817 13798 898 0,'0'-3'0'0,"0"2"0"0,0-2 0 0,0 3 0 0,0 0 0 0,0 0 113 0,0 11-40 0,0 13 0 0,2 3 92 15,4 13-71-15,-1 6-30 0,-1 3 64 0,-1 6-47 16,1 11-25-16,-2-10 9 0,0 15-21 0,-1-17-11 16,-1 4 0-16,3-6-35 0,-1-4 1 0,-2-9 42 15,2-1-9-15,-2-5-36 0,0-9 36 0,0-1 1 16,0-8 0-16,0-6-15 0,0-2-21 0,0-4 33 16,0-3-34-16,-8 0 29 15,-3-5-13-15,0-9 15 0,-5-11-124 0,4 3 56 16,-4-6 26-16,0-1 0 0,-2 3-188 0,6 5 100 15,-6 0 41-15,2 7-44 0,-1 6 35 0,2 4 24 16,-1 4-6-16,2 0 51 0,-2 18-14 0,5 2-17 16,1 4 0-16,5 3 216 0,3-1-106 0,2-5-58 15,0 3 230-15,2-2-125 0,12-5-32 0,4 2 4 16,5-4-19-16,-2-7-16 0,7 2 5 16,2-8-305-16,0-2 139 0,4 0 65 15,-2-5 32-15,0-7-237 0,-1-6 105 0,1-2 70 16,-2-3-8-16</inkml:trace>
  <inkml:trace contextRef="#ctx0" brushRef="#br0" timeOffset="-21326.22">18069 14230 1257 0,'-4'-4'0'0,"0"2"0"0,2-1 0 0,0 2 0 0,2 1 0 0,0 0 0 0,0 4 0 0,2 8 253 0,8 0-111 0,4 3 205 15,0-1-149-15,3 6-87 0,0-3-39 0,-1 1-132 16,2 1 46-16,-2-2 23 0,-1-4 9 0,4 0-472 15,-2-1 244-15,0-4 121 0,0-3-278 0,-2-5 187 16</inkml:trace>
  <inkml:trace contextRef="#ctx0" brushRef="#br0" timeOffset="-21139.72">18354 14095 1235 0,'2'-8'0'0,"0"4"0"0,0 4 0 0,-2 0 0 0,0 7 0 0,0 16 0 0,-8 5 0 0,-5 11 0 0,0 7 346 0,-6 12-161 15,-1 2-76-15,-5 8 227 0,-1 1-152 0,-4 2-75 16,-1 4-30-16,0-1 58 0,1-3-51 0,1-5-27 16,5-4 0-16,4-14-248 0,2-4 119 0,2-3 47 15,-1-8-177-15,6-10 116 16,1-4 59-16,4-11-498 0,4 1 260 0,2-9 55 0,0 0 89 0</inkml:trace>
  <inkml:trace contextRef="#ctx0" brushRef="#br0" timeOffset="-20710.01">18627 14525 1298 0,'1'-22'0'0,"-1"2"0"0,2 1 0 0,0 0 0 0,-2-1 0 0,0-1 0 0,0 0 0 0,-4 1 170 0,-3 2-69 0,-1 4-26 15,-3 4 48-15,0 3-45 0,-3 3-23 0,0 4 58 16,-7 0-41-16,2 21 9 0,-5 8-48 0,1 5 25 15,4 4-1-15,5 3-24 0,2 1 96 0,6-6-39 16,3 0-33-16,3 1 0 0,0-7-31 0,1-3 7 16,11-10-1-16,3 1 9 15,4-7-42-15,-1-4-1 0,1-4 35 0,2-3-151 0,1 0 76 0,-5-14 46 16,6-12-6-16,-3-8-246 0,-2-3 127 16,0-5 36-16,-1-3 42 0,-2-4-280 15,0-1 150-15,3-13 69 0,-6 4-85 0,-1-7 78 16,3-4 40-16,-3-5-36 0,3 0 41 0,-4 3 1 15,1 9 32-15,-3 16-49 0,-2 10 25 0,-2 12-9 16,-2 10 33-16,-1 2 238 0,1 9-120 0,-2 4-58 16,0 17-30-16,0 12 333 0,0 15-131 0,-5 5-100 15,-1 13 354-15,-2 2-211 0,3 5-104 0,-1 5 139 16,1 1-127-16,-1 2-58 16,3-2-30-16,0-2 22 0,3-3-27 0,0-14 10 15,3 6-35-15,9-7-237 0,1-8 119 0,3-15 59 16,0-3 30-16,-1-12-547 0,5-8 232 0,-2-9 162 15,3-3-559-15,-1-29 339 0</inkml:trace>
  <inkml:trace contextRef="#ctx0" brushRef="#br0" timeOffset="-20385.36">19019 14122 1215 0,'2'-9'0'0,"4"7"0"0,5 0 0 0,1 0 0 0,0 2 0 0,3-2 0 0,4 2 0 0,2 0 222 16,-1 0-87-16,5 0-54 0,1 0-25 0,-1 0 154 15,1 0-89-15,-2 0-43 0,-2 0-6 0,1 4-7 16,-2 3-33-16,-4 1 1 0,-4 1-74 0,-4 3 37 16,-5 2 8-16,-2 9 29 0,-2 3 42 0,-15 10-21 15,-6 4 0-15,-9 5 81 0,-2 3-43 0,-5 9-34 16,2-2 0-16,-2-1 27 0,1 0-27 16,3 1 1-16,6-12-18 0,1 4 32 15,11-12 1-15,3-2-42 0,3-11 44 0,4 1-22 16,5-10 9-16,0-2-17 0,0-4-13 0,4-5 0 15,11-1 0-15,1-1-22 0,5 0 30 0,6 0-8 16,-3-1 0-16,4-1-57 0,-2-5 29 0,1 1 0 16,-5 2 36-16,1-1-344 0,1 2 140 0,-3-2 86 15,0 4-469-15,-5-2 256 16,-4 2 121-16,1 1-380 0,-6 0 259 0,1 0 128 0,-4 0 65 16,-2 0-355-16</inkml:trace>
  <inkml:trace contextRef="#ctx0" brushRef="#br0" timeOffset="-20210.27">19075 14458 1393 0,'-15'-3'0'0,"8"-4"0"0,4 6 0 0,0-5 0 0,3 1 0 16,0-3 0-16,12 1 299 0,12 1-134 0,2 3-65 16,7-1 322-16,-2 0-194 0,5 1-90 0,0 3-14 15,1 0-45-15,0 0-24 0,-1 3 1 0,0 5-511 16,-4-1 253-16,0 0 113 0,-4-1 61 0,-2 2-684 15,-3-1 361-15</inkml:trace>
  <inkml:trace contextRef="#ctx0" brushRef="#br0" timeOffset="-20071.63">19738 14316 752 0,'0'0'0'0,"2"0"0"0,2 0 0 0,7 0 0 0,1 0 248 0,2 0-99 16,4 0-62-16,3 0 201 0,4 0-128 0,0 0-63 15,-1 0-32-15,-1 3-246 0,7 4 102 0,-10 1 57 16,-1 2 27-16</inkml:trace>
  <inkml:trace contextRef="#ctx0" brushRef="#br0" timeOffset="-19924.82">19859 14723 1203 0,'-21'9'0'0,"10"1"0"0,4-1 0 0,4-2 0 0,3 0 0 0,0-4 0 0,8 2 729 0,17 1-347 0,2-2-175 15,8 2 370-15,0-2-264 0,1 0-144 0,-1-1-87 16,-3 1-25-16,-2-1 0 0,-2 0-24 0,-5-1-548 16,-1 0 270-16,1-1 139 0</inkml:trace>
  <inkml:trace contextRef="#ctx0" brushRef="#br0" timeOffset="-18273.41">20672 14626 805 0,'0'0'0'0,"-2"1"0"0,-2 1 0 0,1 2 0 0,1-1 0 0,0 1 0 0,2-2 0 0,0 2 0 0,0-2 120 0,0 5-43 0,4-1 135 15,6-1-93-15,8-1-44 0,0 1-21 0,3-3 124 16,2 2-73-16,0-3-28 0,0-1-8 0,-2 1 13 15,0-1-25-15,-1 0 0 0,-1 3-63 0,-4-2 47 16,0-1-9-16,-4 3 1 0,-1-2-101 0,-2 1 50 16,-1 0 26-16,-2-2-260 0,-1 2 136 15,1-2 39-15,-2 1 46 0,3-1-483 16,-1 3 241-16,2 0 112 0</inkml:trace>
  <inkml:trace contextRef="#ctx0" brushRef="#br0" timeOffset="-17889.38">21555 14412 866 0,'0'-19'0'0,"0"2"0"0,0 1 0 0,-4 0 0 0,0-3 0 0,-2-1 0 0,1 1 0 0,-3 1 0 0,3-2 115 0,-2 8-42 0,-2 0 1 16,2 6-4-16,0 1-9 0,-2 0-28 0,-3 5 0 15,3 0 20-15,-5 3-21 0,1 7 9 0,1 9 41 16,-4 2-25-16,3 2 0 0,1 1-25 0,1 4 119 16,2 1-52-16,3 0-36 15,0 3-1-15,3 2 116 0,3 0-73 0,0 2-36 0,0 0 97 0,0 9-70 16,3-4-32-16,6 0 0 16,-2 0-11-16,0 1 1 0,-1-6-13 0,-1 4-44 15,2-3 36-15,-4 2 0 0,-1-2-1 0,0-1-38 16,-2-3 8-16,0 1 31 0,-4-1-1 0,-6-3-67 15,1-4 34-15,-4-4 8 0,1-2-165 0,0-4 83 16,-6-3 44-16,4-2 3 0,-2-3-276 0,0-4 132 16,4-1 54-16,-2-3-129 15,6 0 108-15,0 0 52 0,3 0 28 0,5-3-316 16,0-5 163-16,1-3 93 0,11-1 44 0,3-1-292 16</inkml:trace>
  <inkml:trace contextRef="#ctx0" brushRef="#br0" timeOffset="-17625.53">21592 14972 793 0,'9'0'0'0,"-1"0"0"0,-4 0 0 0,-2 12 0 0,-2 1 0 0,0 6 0 0,0-1 0 0,0 6 430 0,-2-1-199 15,0-2-99-15,2 2 285 0,0-3-193 16,0 0-87-16,4-3 53 0,7-4-79 0,3-2-40 16,0-2 1-16,3-5-41 0,0-4 10 0,0 0-9 15,1 0 1-15,0-6-124 0,-4-8 61 0,-2-3 32 16,-3-2-97-16,-3-2 59 0,-5-2 35 0,-1-3 0 15,0 4-96-15,-3 3 57 0,-12-6-19 0,2 10 3 16,-4 0 9-16,-2 4 1 0,1 4 11 0,-1 3 35 16,0 1 5-16,2 3-23 0,-2 0 10 15,4 7-33-15,2 1 7 0,4-2 16 16,1 5-223-16,5-6 107 0,3 0 48 0,0-1 29 16,0-1-402-16,7-3 204 0,8 0 115 0</inkml:trace>
  <inkml:trace contextRef="#ctx0" brushRef="#br0" timeOffset="-17446.01">21778 13997 640 0,'2'-25'0'0,"0"12"0"0,-1 4 0 0,-1 3 0 0,2 4 213 16,0 2-90-16,1 0-37 0,-1 8 178 0,0 10-116 15,-1 7-57-15,1 3-29 0,-2 5 164 0,0 4-88 16,0 11-57-16,-3-3-101 0,-1 1 26 0,-1 0 1 15,5-3 26-15,0-5-402 0,0 6 198 0,0-2 101 16,2-2 52-16</inkml:trace>
  <inkml:trace contextRef="#ctx0" brushRef="#br0" timeOffset="-17020.07">22226 14814 1107 0,'0'-20'0'0,"0"8"0"16,0 2 0-16,0-4 0 0,-4-2 0 0,-1-3 0 0,0-2 0 0,-1 1 0 0,1-1 158 0,-1-1-66 0,-2 1-30 0,1 0 0 0,0 4-53 15,-1 8 8-15,-4 0 16 16,3 6-30-16,-3 3 0 0,-4 3 29 0,2 17-59 16,-2 6 38-16,3 6-8 0,1 4 30 0,3 2 59 15,2-1-29-15,3-2-22 0,4-7-6 0,0 3 50 16,0-10-28-16,4-1-2 0,7-6-25 0,3-5-53 15,0-3 36-15,4-6-6 0,2 0-49 0,2-13 41 16,3-16 1-16,-2-5 34 0,-5 1-247 0,3-16 99 16,-5 2 62-16,0-2-217 15,-5-1 125-15,1-3 33 0,-5-4 34 0,-2-8 16 16,-3 2 0-16,0 0 28 0,0-1 1 0,-2 13 58 16,0 8-38-16,0 6 9 0,0 13 142 0,-6 12-85 15,1 1-44-15,-2 9-3 0,-2 2 180 0,2 29-69 16,0 12-60-16,1 2 249 0,5 8-138 0,1 14-61 15,0-12-29-15,0 17 201 0,0-9-123 0,3-8-63 16,4 2-30-16,4-2 54 0,3-10-35 0,4 6-29 16,3-11-361-16,-2-8 169 15,3-4 86-15,-4-7-251 0,1-6 177 0,-1-5 75 16,-1-8 42-16,0 0-739 0,-4-19 358 0</inkml:trace>
  <inkml:trace contextRef="#ctx0" brushRef="#br0" timeOffset="-16888.43">22493 14539 1216 0,'0'-5'0'0,"2"3"0"0,1 0 0 0,-1 2 0 0,0 0 0 0,-1 0 0 0,3 7 0 0,3 2 0 0,1 3 328 16,0 1-148-16,1-2-74 15,0 2-36-15,3 0-45 0,-1-1 16 0,3-3-8 16,0-2-470-16,3 1 234 0,0-6 117 0,2-2 66 16</inkml:trace>
  <inkml:trace contextRef="#ctx0" brushRef="#br0" timeOffset="-16725.59">22918 14226 568 0,'2'-11'0'0,"0"3"0"0,0 3 0 0,-1 4 0 0,1 1 0 0,-2 4 0 0,0 21 0 0,-2 14 0 0,-12 13 878 16,-7 6-423-16,-7 11-211 0,-8 19-105 0,1-10 452 16,-15 27-283-16,-2 10-137 0,9-19 17 0,-6 8-77 15,0-4-40-15,10-15-216 0,-5 12-268 0,20-24 222 16,4-3 112-16</inkml:trace>
  <inkml:trace contextRef="#ctx0" brushRef="#br0" timeOffset="-15406.05">23502 14357 1027 0,'0'-4'0'0,"0"1"0"0,0-2 0 16,0 2 0-16,0-5 0 0,0-1 0 0,0-6 0 0,4 0 0 0,1-4 121 0,2-4-48 0,-2-1-1 0,1 0-35 16,-3-2-4-16,1 5 0 0,-2-4-27 15,0 3 26-15,-2 0 1 0,0-1 0 0,0 0-29 16,0 2 29-16,0 3 8 0,-6 0 4 0,-1 2-12 16,0 3 0-16,-3 2-1 0,0 4 66 0,0 1-36 15,-4 2-2-15,1 1 46 0,-1 3-36 0,0 0-1 16,-4 3-28-16,4 8 53 0,-2 4-31 0,2 2 1 15,-2 6-31-15,5 1 37 0,2 2 8 0,-1 6-45 16,3 0 103-16,0 7-52 0,3 3-25 16,0 4-1-16,4 5 89 0,0 2-61 0,0 1-27 15,0 2 58-15,0 3-42 0,6-3-21 16,3 3 8-16,1-2-63 0,1-4 1 0,-2 2 33 16,-2-5-1-16,2-1-32 0,-6-7 7 0,1 7 26 15,-4-14 0-15,0 5-68 0,0-5 34 0,-7 1 7 16,-7-6-64-16,-1 1 15 0,-4-7 29 0,-2-2-149 15,1-3 82-15,-3-2 27 0,2-6 23 0,0-2-310 16,0-2 156-16,1-2 68 0,6-5 42 16,3 0-365-16,1 0 196 0,4-5 109 15,6-8 52-15,0-5-176 0,6-5 114 0,13-3 56 16</inkml:trace>
  <inkml:trace contextRef="#ctx0" brushRef="#br0" timeOffset="-15125.25">23525 14946 616 0,'7'8'0'0,"-1"7"0"0,-3 2 0 0,-1 4 0 0,-2-1 0 0,0 5 0 0,3-1 515 0,-1 2-241 0,3-3-112 0,1 0 217 15,3-1-172-15,3-3-88 0,2-1-43 0,4-5 64 16,0-1-45-16,1-6-36 0,4-6-125 0,-3 0 49 16,4-2 25-16,-4-11 0 0,-2-8-58 0,-3-4 38 15,-2-2 22-15,-6-2-151 0,0-3 87 0,-5 2 23 16,-2-2 25-16,0-2-93 0,-12 3 48 0,-1-1-16 15,-6 4 25-15,4 5 56 0,-9 2-15 0,4 10-12 16,0 3-11-16,-2 7 136 0,-3 1-61 16,5 0-17-16,-1 14-4 0,2 5 2 15,8-2-1-15,2 2-96 16,2-2 36-16,7-5 13 0,0 4 25 0,0-5-335 0,9-2 157 0,3-2 65 16,8-6 43-16,-2-1-423 0,1 0 229 0</inkml:trace>
  <inkml:trace contextRef="#ctx0" brushRef="#br0" timeOffset="-14552.72">23814 13829 512 0,'0'0'0'0,"0"0"0"0,0 0 0 0,0 0 0 0,0 0 0 0,0 0 0 0,0-2 0 0,0 1 177 0,0-2-72 0,0 3-37 15,0 0 118-15,0 0-76 0,0 0-31 0,0 0-8 16,0 0 66-16,0 0-52 0,0 0-26 0,0 0 34 15,0 0-22-15,0 0-8 0,0 0-30 0,0 0-8 16,0 4 7-16,0 8 1 16,0 2 8-16,0 6 39 0,0 4-24 0,0 0 0 15,0 5 21-15,0 1-22 0,0 4 8 0,0-1-31 16,0 3-6-16,0-3 7 0,0 2 0 0,0-4-40 16,0-2 9-16,0 3 31 0,0-10 0 0,0 3-68 15,0-5 32-15,0-1 0 0,0-6 25 0,0-4-34 16,2-1 5-16,-2-4 1 0,0-2-115 0,0-1 64 15,0-1 20-15,0 0 19 0,0 0-250 0,0-6 125 16,0-1 47-16,0-2-386 0,0 1 216 0,0-2 121 16,0 0 56-16</inkml:trace>
  <inkml:trace contextRef="#ctx0" brushRef="#br0" timeOffset="-14093.81">24000 14096 904 0,'-6'0'0'0,"1"0"0"0,-1 0 0 0,1 0 0 0,-1-1 0 0,0 1 0 0,4 0 0 0,0 0 163 0,1 0-57 0,1 0-41 0,0 0 201 16,1 0-117-16,12 0-58 0,5 0-29 0,-1 1 178 15,3 1-107-15,1-2-51 0,2 0 5 16,-3 0-27-16,1 0 0 0,0 0-19 16,-3 0-5-16,-1 0-3 0,-4 0 0 0,1 0-39 15,-6 0 1-15,2 0 46 0,-2 0-9 0,-4 0-67 16,-1 0 34-16,-1 0 0 0,0 0 34 0,0 0-138 16,-2 0 60-16,0 0 11 0,0 0-70 0,0-2 38 15,0-3 34-15,0 4-5 0,0 0-436 0,0-1 217 16,0-1 112-16,0 3-359 0</inkml:trace>
  <inkml:trace contextRef="#ctx0" brushRef="#br0" timeOffset="-13778.19">24426 13890 627 0,'0'1'0'0,"0"1"0"0,0 0 0 0,0 0 0 0,0-1 0 0,0 5 0 0,4-2 447 15,1 3-200-15,6 4-110 0,-2 2-53 0,1-1 306 16,2 3-179-16,1-1-89 0,-2 4 78 0,2-1-88 15,0 0-39-15,1-1-1 0,-6 2-177 0,5-1 70 16,-4-2 41-16,-1 2-410 16,-3-4 219-16,0 2 108 0,2-5 56 0,-3 2-281 15,-3-3 84-15,5-1 107 0,-3-3-49 0,3-2-260 16</inkml:trace>
  <inkml:trace contextRef="#ctx0" brushRef="#br0" timeOffset="-13602.65">24723 13939 1011 0,'0'-9'0'0,"0"8"0"0,0-2 0 0,0 3 0 0,-1 0 0 0,-5 3 0 0,-2 8 0 0,1 6 187 16,-2 9-77-16,-3 3-39 0,-3 7 291 0,0 6-165 15,-2 5-73-15,0 2 124 0,-3 4-107 0,1-1-54 16,-2 1-28-16,-1 0-52 0,1-2 34 0,0-2-8 16,1-3 0-16,4-5-139 0,6-9 69 0,4-8 35 15,1-1-453-15,5-10 240 0,0-2 93 0,3-11 72 16</inkml:trace>
  <inkml:trace contextRef="#ctx0" brushRef="#br0" timeOffset="-13326.03">24844 13875 1077 0,'5'-7'0'0,"6"0"0"0,6 3 0 0,2 2 0 0,-4 0 0 0,0 0 0 0,-2 2 151 16,0 0-59-16,-2 0-22 0,1 4 131 0,-3 5-85 15,-4 4-41-15,0 3-21 0,-3 1-70 0,-2 2 32 16,0-1-7-16,-2 0-121 16,-8-3 72-16,-3 2 37 0,0-2 0 0,-2-2 61 15,-2-2-25-15,0-2-36 0,0 0 28 0,2 0 189 16,2-2-95-16,5-4-56 0,1 1 127 0,4-2-76 16,1-1-41-16,0-1 1 0,2 3 88 0,0-3-56 15,5 0-41-15,10 0-84 0,0 0 26 0,4 0 0 16,2 0 25-16,0 0-377 0,-1-3 185 0,1 2 96 15,1-1 48-15,-2 2-743 0,3 0 364 0</inkml:trace>
  <inkml:trace contextRef="#ctx0" brushRef="#br0" timeOffset="-12916.09">25591 14156 1133 0,'-9'-11'0'0,"1"9"0"0,-1 2 0 0,1 0 0 0,-6 8 0 0,-4 9 0 0,-4 12 153 16,1 10-60-16,1 1-30 0,-1 5 242 0,4 6-141 15,2-1-65-15,8 1 90 0,3-4-77 0,4-1-40 16,0-5 8-16,2 4 62 0,14-7-55 15,1-9-27-15,8 2 0 0,7-4-104 0,-4-6 46 0,4-3-7 16,2-3-361-16,-2-5 199 16,0-4 100-16,-2-5-262 0,-6-1-187 0,7 0 247 15,-8-1 110-15</inkml:trace>
  <inkml:trace contextRef="#ctx0" brushRef="#br0" timeOffset="-12755.38">25786 14357 851 0,'-5'-7'0'0,"3"5"0"0,0-1 0 0,2 3 0 0,0 0 0 0,0 0 0 0,2 0 402 0,7 0-177 0,5 10-100 15,-2 0 186-15,2 2-139 0,1 0-70 0,2 0-257 16,-4 5 101-16,6-3 40 0,-3-1 23 0,3-2-595 16,0-1 297-16,2-3 147 0</inkml:trace>
  <inkml:trace contextRef="#ctx0" brushRef="#br0" timeOffset="-12553.13">26161 14164 1711 0,'0'-5'0'0,"0"4"0"0,0 1 0 0,0 6 0 0,-5 14 0 0,-9 12 0 0,-2 5 0 0,0 11 0 0,-9 10 272 16,0 1-120-16,3-6-52 0,-11 19 272 0,7-4-170 15,-1 2-85-15,-1 4 69 0,-1-1-77 0,7-9-30 16,-8 12-8-16,9-13-281 0,4-13 122 0,1-6 60 15,8-11 30-15,4-8-184 0,2-4 104 0,2-10 54 16,0-3-562-16,0-8 213 16,2 0 173-16,9-10-381 0,4-17 279 0</inkml:trace>
  <inkml:trace contextRef="#ctx0" brushRef="#br0" timeOffset="-12207.75">26221 14014 1339 0,'0'-16'0'0,"0"6"0"0,9 5 0 0,4-3 0 0,0 3 0 0,0-2 0 0,2 3 174 0,-2 2-62 0,7 0-44 0,-4 2 104 15,0 0-70-15,0 0-34 0,-4 10-88 0,0 2 35 16,-4 4-8-16,-5 0 25 0,-1 5-89 0,-2 1 45 15,-2 2 22-15,-10-5-113 0,-8 4 63 0,1-4 35 16,-1 2-1-16,-1-5-34 16,3-3 27-16,1 1-28 0,0-7 1 0,4 0 263 15,5-2-110-15,3-4-57 0,1-1-27 0,1 3 302 16,3-3-149-16,0 0-73 0,0 0 11 0,14 0-44 16,3 0-13-16,5-4-29 0,1 0-1 0,2-1 0 15,-7 1 0-15,7 2-273 0,-3-1 145 0,0 2 60 16,-3 0 34-16,2 1-574 0,-5 0 286 0,0 1 87 15,-1 9 85-15</inkml:trace>
  <inkml:trace contextRef="#ctx0" brushRef="#br0" timeOffset="-12046.19">26297 14500 1473 0,'-15'9'0'0,"6"-2"0"0,3 2 0 0,3-4 0 0,-1-1 0 0,4-2 0 0,0-1 153 0,0-1-61 0,10 0-29 0,6 0 362 15,3 0-188-15,3 0-106 0,0-3-49 0,4-6-97 16,1 2 24-16,-2 0 0 0,-4 3-567 16,3-2 292-16,4 1 149 0,-2 0 75 15</inkml:trace>
  <inkml:trace contextRef="#ctx0" brushRef="#br0" timeOffset="-11735.48">26657 14255 1117 0,'-11'-2'0'0,"6"-8"0"0,5 6 0 0,0 1 0 0,0-3 0 0,5 5 0 0,9-1 178 16,1 2-64-16,2 0-45 0,9 0 0 0,-4 2 130 15,3 8-83-15,-6 3-34 0,5 4-28 0,-5 4-64 16,-2 0 22-16,-7 2 0 0,0 3-146 0,-8-3 92 16,-2 8 33-16,0-2 21 0,-12 1-76 0,-10 6 49 15,-4-4-12-15,-1-7 15 0,-10 6-28 0,2-4 21 16,-2-5-39-16,10-3 256 0,-5-2-105 0,9-6-47 15,0 0 346-15,7-4-182 0,7-2-81 0,3-5-48 16,1 3 179-16,5-3-105 16,0 0-65-16,11 0-29 0,11 0 0 0,4 0-28 15,2 0 0-15,4-3-307 0,2 3 150 0,-3-2 78 16,4-1 40-16,-3 3-233 0,-1 0 131 0,-5 0 77 16,9 0-682-16,-9 3 339 0,2-1 172 0,-3 3 84 15,-4-3-370-15,-3-2 220 0,-1 0 121 0</inkml:trace>
  <inkml:trace contextRef="#ctx0" brushRef="#br0" timeOffset="-11534.02">27075 14032 1604 0,'3'-10'0'0,"7"9"0"0,9 1 0 0,3 0 0 0,5 8 0 15,-2 8 0-15,2 7 0 0,2 10 373 0,-4 3-170 0,-4-2-77 0,2 13 69 0,-8-4-80 16,-2 4-42-16,-4 0 1 0,-4-1 79 0,-5 5-52 15,0 0-38-15,-13-1-147 0,-7 1 59 16,-6-1 28-16,-12 3 1 0,7-12-277 16,-8 4 149-16,0-4 78 0,0-2 40 0,-2-5-657 15,-1-2 281-15,-1-3 156 0,-1-13-198 0</inkml:trace>
  <inkml:trace contextRef="#ctx0" brushRef="#br0" timeOffset="-10706.86">27721 13745 813 0,'0'-18'0'0,"0"13"0"0,5 5 0 0,4 0 0 0,-2 10 0 0,2 11 114 0,-4 8-33 15,4 16-8-15,-9 5 51 0,0 17-45 0,0-3-24 16,0 4 1-16,0-7 118 0,-10 20-75 0,2-12-33 16,1-1 26-16,2-15-30 0,-1 2 1 0,3-15-22 15,1 2-28-15,-1-8 20 0,1-8 0 0,0-4-28 16,-2-3-1-16,3-7 37 0,-3-7-8 0,0-2-22 16,-2-3-1-16,-3 0 23 0,0 0 0 0,-3-8-27 15,0-8-5-15,-1-2 0 0,-3-2-87 0,3-2 51 16,-2-1 19-16,0 5 3 0,-2-5-106 15,1 6 60-15,2 5 22 0,-1 0-29 16,0 8 23-16,2 4-3 0,-4 0 15 0,2 16 50 16,0 11-52-16,2 13 14 0,0-1-28 0,7-1 221 15,2 4-90-15,4-6-48 0,0 1 246 0,4-6-134 16,11-4-48-16,2-10-34 0,6 1 10 16,4-7-21-16,4-7 0 0,2-4-271 0,0 0 124 0,4-9 71 15,5-12 23-15,-5-5-510 0,-2-2 239 0,-2-2 131 16,-1-1 28-16,-5 3-197 0,0-3 142 0,-8-1 66 15,-1-1-221-15,-7-2 143 0</inkml:trace>
  <inkml:trace contextRef="#ctx0" brushRef="#br0" timeOffset="-10426.69">27931 14314 769 0,'0'-23'0'0,"-2"7"0"0,-3 4 0 0,0 4 0 0,1 1 0 0,3 5 0 0,-1 0 182 0,2 2-75 0,0 0-37 16,3 0 0-16,14 0 194 0,5 0-108 0,5 0-66 15,-2 4 167-15,3 1-113 0,1 3-55 0,-1-1-28 16,-4-5 7-16,1 5-35 0,-5 0 0 0,-2 0-68 15,-5 0 34-15,-4 3 0 0,-5 3 42 16,-4 6-48-16,-2 4 1 0,-19 7 38 16,-7 3 36-16,-4 7-1 0,-4 5-26 0,-6 6-45 15,10-9 113-15,-5 2-49 0,3 1 1 0,6-4 40 16,8-9-26-16,3 0-8 0,6-7-34 0,5-1 22 16,6-5-22-16,0-2-1 0,1-4 9 0,13-4-109 15,2-1 50-15,9-3 26 16,0-3-66-16,-1-2 40 0,1 0 33 0,3 0-17 0,-1-2-303 0,-7-3 131 15,0-4 84-15,-4 1-370 16,-2 1 205-16,-2 1 116 0,-2 0 52 0,-7 2-336 16,1 0 194-16,-3 1 99 0,-1-1 40 0</inkml:trace>
  <inkml:trace contextRef="#ctx0" brushRef="#br0" timeOffset="-10289.48">27909 14525 1417 0,'0'0'0'0,"0"0"0"0,6 0 0 0,8 3 0 0,2-1 0 0,8-2 297 16,1 2-124-16,8 2-75 0,4-3 241 0,2 1-153 16,5 0-77-16,-1 2-38 0,-6-3 9 0,8 4-48 15,-3-3 1-15,0 4-550 0</inkml:trace>
  <inkml:trace contextRef="#ctx0" brushRef="#br0" timeOffset="-6521.21">15841 15786 783 0,'-2'0'0'0,"-3"0"0"0,5 0 0 0,-2 0 0 0,2 0 0 0,0 0 0 0,0 0 229 16,2 0-102-16,10 0-47 0,4-2 100 0,9 0-73 15,1-3-37-15,4-3 7 0,0 2 85 0,0 0-65 16,2 3-32-16,-3 1-56 0,-4 0 1 0,-4 2 31 16,2 0-8-16,-2 0-184 0,-5 0 92 0,0 0 45 15,-5 2 24-15,-1 2-373 0,-1 2 186 0,-4 0 49 16,-3 1-167-16,0 4 103 0</inkml:trace>
  <inkml:trace contextRef="#ctx0" brushRef="#br0" timeOffset="-6336.71">15958 16128 993 0,'-11'17'0'0,"1"0"0"0,3-4 0 0,3-4 0 0,-2-2 0 0,5-1 0 0,1-1 246 0,0 0-110 16,0-1-52-16,9 0 263 0,6-1-158 0,2-2-77 0,4 2-32 0,0-3 102 16,-1 3-75-16,1-1-37 0,0 2-205 0,-1-1 84 15,-1 3 49-15,-1-2-179 16,1 4 107-16,-2-3 53 0,0 3 27 0,-2 1-551 15,2-2 278-15,-2-1 55 0</inkml:trace>
  <inkml:trace contextRef="#ctx0" brushRef="#br0" timeOffset="-6128.91">16494 16051 1243 0,'0'-4'0'0,"0"2"0"0,7 2 0 0,2-2 0 0,5 0 0 0,-1 0 0 0,4 2 416 0,1-1-192 16,1-1-96-16,8-1 48 0,0 0-64 0,3 2-44 16,0-2 1-16,0 2-7 0,-2-1-29 0,-1 1 0 15,-4 1 8-15,-2-3-230 0,-1 3 112 0,-1 0 54 16,-5-2-396-16,2 0 226 0,-7 0 63 0,5 0-221 16,-5 1-97-16</inkml:trace>
  <inkml:trace contextRef="#ctx0" brushRef="#br0" timeOffset="-5741.67">17586 15604 921 0,'2'-21'0'0,"0"1"0"0,1 1 0 0,-1-3 0 0,-2-1 0 0,0-3 0 0,0 3 0 0,0-8 107 0,-2 5-36 0,-5 2-1 0,-2 4 1 16,-1 1 1-16,-3 4-31 0,2 4-9 0,-4 4 97 16,2 5-48-16,-1 2-24 0,1 0 67 0,0 12-38 15,-2 9-30-15,6 5-1 0,-3 6 87 0,5 11-55 16,0 1-27-16,5-4 94 0,0 15-65 0,2-4-28 16,0 2 0-16,0 3 18 0,2 0-22 0,7 3 7 15,0 5-31-15,3-4 65 0,-1-1-33 16,0-6 0-16,1 2-52 0,-2-3 28 15,0-4-9-15,-2-2 1 0,-5-8-35 0,1 0 0 16,-2-1 35-16,-2-6-53 0,0 0 23 0,-7-7-1 16,-9-2 24-16,0-3-132 0,-3-5 53 0,-1-1 24 15,-5-5 18-15,6-1-105 0,-4-6 45 0,3-1 35 16,3 0-360-16,4 0 167 16,1-1 103-16,5-9-371 0,7-5 233 0,0-3 115 0,2-5 58 15,13-1-337-15,5-1 201 0</inkml:trace>
  <inkml:trace contextRef="#ctx0" brushRef="#br0" timeOffset="-5482.08">17630 16233 1031 0,'16'-6'0'0,"-1"4"0"0,0 2 0 0,0 0 0 0,-3 2 0 0,-2 9 0 0,2 3 0 0,-3 6 0 0,2 1 327 0,-3 0-139 0,4 3-82 0,-2-6-37 0,-1 1 74 16,5-1-55-16,-3-4-28 0,3-4 33 0,-1-3-35 15,-3-6 1-15,4-1-26 16,-3 0-91-16,1-2 45 0,-1-17 31 0,-2-4-150 15,-4-3 82-15,0-2 42 0,-3 0 20 0,-2-2-178 16,0-1 91-16,-10 4-1 0,-5-1 36 0,-4 2-10 16,-1 6 32-16,-3 3-31 0,2 8 109 0,-5-1-43 15,6 9 0-15,-3 1-37 0,4 0 243 0,3 1-98 16,0 11-60-16,5 1 25 0,6 2-35 0,1 0 5 16,4-2 0-16,0 2-379 0,2-3 170 0,7-3 83 15,10-3 40-15,5-6-609 16</inkml:trace>
  <inkml:trace contextRef="#ctx0" brushRef="#br0" timeOffset="-5315.53">17881 15429 1296 0,'-4'-18'0'0,"4"12"0"0,0 5 0 0,0 1 0 0,0 0 0 0,0 12 0 0,0 10 0 0,0 8 320 0,0 6-135 0,0 10-81 15,0-5-35-15,0 1 28 0,0 0-33 0,2-1 1 16,4-7-24-16,3 4-443 0,4-1 217 0</inkml:trace>
  <inkml:trace contextRef="#ctx0" brushRef="#br0" timeOffset="-3931.38">18701 15668 450 0,'-7'-14'0'0,"2"1"0"0,-1 5 0 0,0 4 0 0,-2-2 0 0,1 3 79 0,-4 2-15 0,-2 1-8 0,0 0 84 16,-5 10-54-16,2 10-27 0,-3 4 1 0,0 7 89 16,-1 8-62-16,1-2-27 0,2 5 137 0,4-3-82 15,3-1-33-15,1 7-28 0,5-5 169 0,2-5-96 16,2 2-46-16,0 0 61 0,0-4-47 16,6-3-35-16,3-3 0 0,4-3 20 15,5-4-24-15,-2 2 0 0,3-8-132 0,4 2 50 16,-1-4 30-16,0-3-1 0,-2-3-278 0,2-2 154 15,2-4 66-15,4 0-443 0,-5-3 213 0,0-7 128 16,-5-7 52-16,-1-4-268 0,-4 5 162 0,-1-12 93 16</inkml:trace>
  <inkml:trace contextRef="#ctx0" brushRef="#br0" timeOffset="-3771.54">18767 15893 602 0,'0'-6'0'0,"0"3"0"0,0 0 0 0,0 3 0 0,0 0 172 0,0 0-69 0,6 0-36 15,3 0 241-15,1 8-142 0,3 0-66 0,-2 2-34 16,2 2 113-16,2 2-73 0,0-1-29 0,-1 2-221 16,0-2 89-16,0 0 43 0,-1-2 23 0,-1-2-405 15,-2-3 218-15,3-2 98 0,1-4 53 0,-3 0-235 16</inkml:trace>
  <inkml:trace contextRef="#ctx0" brushRef="#br0" timeOffset="-3593.04">19030 15736 1211 0,'0'-17'0'0,"0"9"0"0,0 1 0 0,0 3 0 0,0 2 0 0,0 2 0 0,0 0 0 0,0 13 0 0,0 12 110 16,-1 2-38-16,-7 11-1 0,0 4 267 0,1 4-152 15,-4 5-69-15,-3 4 165 0,1-1-124 0,2-2-63 16,0-1-31-16,0-2-4 0,2-7-19 0,-3 6-8 16,3-6-1-16,1-8-243 15,-2 1 122-15,3-7 69 0,0-3-194 0,1-7 123 16,4-8 62-16,2-3-1 0,0-7-615 0,0 0 289 15</inkml:trace>
  <inkml:trace contextRef="#ctx0" brushRef="#br0" timeOffset="-3294.9">19142 15491 1099 0,'5'-15'0'0,"4"11"0"0,7 0 0 0,-5 2 0 0,1 2 0 0,2 0 0 0,1 0 337 0,0 9-153 0,1 2-67 15,2 2 55-15,-2 1-69 0,0 2-36 0,-2-1 1 16,-2 2-70-16,-3-2 8 0,-3 1 27 0,-5 4-158 16,-1-6 79-16,0 3 39 0,-5 0 0 0,-8-2-60 15,-8 3 45-15,2-6 25 0,3-2 0 0,-3 1-20 16,0-3 1-16,2-3-13 0,8 0 316 0,-1-2-144 16,4-1-67-16,3-1-28 15,1-1 157-15,2 0-59 0,0 0-61 0,0 0 55 16,4 2-53-16,9-2-27 0,2 0-1 0,2 0-81 15,0 0 23-15,0 0 0 0,3 0 32 0,-1 0-375 16,2 0 187-16,-5 0 103 0,2 0-647 0,-4 0 305 16,0 0 180-16,-3 10 89 0,-4 5-348 0,-1 3 212 15</inkml:trace>
  <inkml:trace contextRef="#ctx0" brushRef="#br0" timeOffset="-3130.6">19361 15981 203 0,'-12'3'0'0,"5"0"0"0,0 0 0 0,1 2 0 0,3-3 529 0,0-2-241 15,1 0-131-15,2 0 126 0,0 0-126 0,12 0-61 16,6 0-24-16,5 0 275 0,2-7-157 0,-1 0-78 16,0 0-40-16,-3 1 64 0,2 0-43 0,-1 3-34 15,-2-3-362-15,0 2 168 0,-2 2 84 0,-1 1 41 16,0-1-562-16,-2 2 295 0,1 0 81 0,-6 0-221 16</inkml:trace>
  <inkml:trace contextRef="#ctx0" brushRef="#br0" timeOffset="-2835.84">19697 15769 874 0,'0'-6'0'0,"0"3"0"15,0 0 0-15,8 0 0 0,-1 1 0 0,6 0 207 0,2 2-87 0,3 0-44 0,0 0-21 0,1 6 326 16,-1 3-166-16,1 4-95 0,-1 3 55 0,-6 1-70 16,1 1-37-16,-3 1 0 15,-6 1-167-15,-2 3 62 0,-2 1 35 0,0 1 0 16,-8-1-193-16,-7 1 114 0,-3-1 65 0,-3-1-86 15,-4-3 28-15,0-3 46 0,-3-2-70 0,2-2-16 16,4-3-2-16,-6-1 46 0,7-3 262 0,3-3-111 16,2 0-62-16,7-1-26 0,2-2 468 0,0 0-228 15,5 0-76-15,2 0 188 0,0 0-156 0,2 0-78 16,12 0-31-16,9 0 16 16,0 0-31-16,2 0-1 0,5 0-31 0,0 0-43 0,0 0 29 15,0-2-8-15,0-1-321 0,-1 2 171 16,-1-1 86-16,-2 2 43 0,-6 0-678 0,3 0 338 15,-4 0 118-15,-2 0-450 0</inkml:trace>
  <inkml:trace contextRef="#ctx0" brushRef="#br0" timeOffset="-2611.72">20029 15768 1154 0,'8'-16'0'0,"7"7"0"0,2 3 0 0,1 1 0 0,3 2 0 0,2 3 0 0,-1 0 315 0,6 7-146 0,-3 9-67 15,0 7 379-15,-4 6-224 0,-1 6-112 0,-9 0-48 16,2 10 197-16,-6-1-131 0,-3-2-65 0,-2 4 34 16,-2-4-50-16,0-7-16 0,-7 5-9 0,-6-7-141 15,-4-1 58-15,-3-2 30 0,-3-6-1 0,0-4-330 16,-2-2 176-16,2-5 92 0,4-2-250 16,-2-4 100-16,2-2 98 0,7-4-39 15,2-1-397-15,4 0 258 0,6 0 127 0</inkml:trace>
  <inkml:trace contextRef="#ctx0" brushRef="#br0" timeOffset="-2350.98">20771 15729 1140 0,'0'-22'0'0,"0"8"0"0,0 3 0 0,0 2 0 0,0 0 0 0,-2 3 0 0,-3 4 0 0,-1 0 216 0,3 2-91 15,-5 0-47-15,-2 12 187 0,-1 11-117 0,2 7-49 16,-1 8-37-16,3 6 123 0,3 3-77 0,4 2-37 16,0 0 0-16,0 2 28 0,8-5-38 0,7-1 1 15,3-4-136-15,5-5 54 0,2-7 26 16,1-4 8-16,1 0-112 0,1-6 65 16,-5-6 33-16,-2-2-443 0,0-5 224 0,-2-2 68 15,-4-2 69-15,-6-2-393 0,0 0 221 0,-2 0 110 16,-4 0 48-16,-3-8-209 0</inkml:trace>
  <inkml:trace contextRef="#ctx0" brushRef="#br0" timeOffset="-2151.5">21025 15756 1718 0,'6'0'0'0,"1"1"0"0,2 12 0 0,-1 8 0 0,0 3 0 0,-1 4 0 0,-2 3 0 0,4 13 0 0,-6-8 157 0,1 11-66 0,1-5-29 0,-1-1 195 15,1 1-112-15,2-6-56 0,-2 1-20 0,-1-3-133 16,1-2 48-16,-3-4 24 0,0-7-359 0,0-4 191 16,0-7 105-16,-1 0 40 0,1-5-521 0,0-5 264 15,0 0 67-15,-2-2-61 0,3-16 109 16,-3-4 66-16</inkml:trace>
  <inkml:trace contextRef="#ctx0" brushRef="#br0" timeOffset="-2038.29">21149 16150 352 0,'0'-21'0'0,"0"3"0"0,0 2 0 0,2 5 0 0,3-1 0 0,3 4 369 0,4 0-168 15,-1 3-84-15,3 1 77 0,2 2-73 0,3 0-48 16,-1 0-1-16,3 2 141 0,-1 0-90 0,1 0-46 16,0 2-13-16,-1 4-123 0,3-3 46 0,-2 1 23 15,2-1-543-15</inkml:trace>
  <inkml:trace contextRef="#ctx0" brushRef="#br0" timeOffset="-1877.21">21633 15867 1242 0,'-2'-2'0'0,"2"2"0"0,0 0 0 0,0 0 0 15,2 0 0-15,6 3 0 0,0 7 237 0,3-1-103 0,0 5-42 0,0-1-33 0,2 0 128 16,1-2-76-16,-3 2-40 16,4-1-399-16,0-1 189 0,0-1 81 0</inkml:trace>
  <inkml:trace contextRef="#ctx0" brushRef="#br0" timeOffset="-1676.74">21927 15737 658 0,'0'-1'0'0,"0"-1"0"0,0 2 0 0,0 3 0 0,0 16 505 16,-8 3-236-16,-2 9-110 0,-1 12-68 0,-1 2 211 15,-4 6-134-15,-2 11-68 0,1-5 278 0,1-4-165 16,-4 15-94-16,1-6-43 0,-1 0-19 0,-1 0 1 15,0-3-26-15,6-8-313 0,-2 2 153 0,6-6 80 16,6-13 40-16,0-2-486 0,5-13 256 0,0-8 58 16,0-5 90-16,6-6-563 0</inkml:trace>
  <inkml:trace contextRef="#ctx0" brushRef="#br0" timeOffset="-1403.55">22098 15605 1497 0,'11'-21'0'0,"3"14"0"0,9 6 0 0,2 1 0 0,-6 0 0 0,-3 0 0 0,-5 3 0 0,1 7 0 0,-5 1 260 0,-1 4-105 0,-4 1-66 0,0 2-28 0,-2 3 0 16,0 3-28-16,-11-2 0 16,-2-2-37-16,-8 4 15 0,0-6-1 0,-2-1 23 15,7-3-104-15,-5-4 52 0,4 2 34 0,0-5 84 16,8-1-33-16,0 0-10 0,2-4-26 0,4 0 164 15,1-2-73-15,2 2-48 0,0-2-1 0,2 0-10 16,10 0 1-16,4 0-31 0,5 0-106 0,4 0 50 16,-2-2 28-16,-2-2-231 0,2 0 130 0,5 2 65 15,-8 1 40-15,9-3-803 16,-5 4 384-16</inkml:trace>
  <inkml:trace contextRef="#ctx0" brushRef="#br0" timeOffset="-1205.57">22479 15704 1063 0,'5'0'0'0,"1"0"0"0,6 1 0 0,-3 7 0 0,2 1 0 0,1 6 0 0,0 4 0 0,4 7 498 0,-2 4-232 0,4 8-117 15,-7-4 332-15,3 11-228 0,-4 0-110 16,-4 3 10-16,-3-2-60 0,-1 1-30 16,-2-8 8-16,-2 8-125 0,-12-10 43 0,-7 1 22 15,-6-4 0-15,-5-4-250 0,1-6 144 0,-14 2 59 16,1-5 35-16,3-7-461 0,7-3 240 0,3-7 22 15,8-4-267-15,2 0 221 0,4-16 107 0</inkml:trace>
  <inkml:trace contextRef="#ctx0" brushRef="#br0" timeOffset="-821.58">23024 15454 2056 0,'2'-16'0'0,"5"12"0"0,4 3 0 0,1 1 0 16,-1 0 0-16,-4 10 0 0,-2 8 0 0,4 9 0 0,-2 12 0 0,-3 0 224 0,-3 7-96 0,3 2 127 0,-2 3-111 0,1 6-47 15,-1-1-37-15,3 9 34 0,-1-5-31 0,-1 2 0 16,1-9-30-16,-2 3 7 16,1-1-8-16,1-11 1 0,-2-11-45 0,1-6 23 15,-1-12-1-15,1-2 31 0,-1-5-191 0,-2-3 92 16,0-5 43-16,0-6-177 0,-5-15 81 0,-6-3 58 15,-1-7-3-15,-6-6-170 0,0-2 83 0,-3-1 56 16,-4 1 27-16,1 10-63 0,-4 0 50 16,-4 6-1-16,-2 8 41 0,2 8 143 15,-2 7-72-15,1 0-43 0,1 10 302 0,2 11-163 0,3 4-59 16,9 3-48-16,2 2 320 0,7-5-159 16,4 6-45-16,5-3 62 0,0-1-85 0,7-5-45 15,11 0-20-15,5-6-223 0,7-5 97 0,4-6 52 16,8-2 25-16,1-3-260 0,1-4 143 0,4-9 81 15,-4-4-798-15,0 1 397 0,-10 4 199 0,1-8 100 16,-4 1-424-16</inkml:trace>
  <inkml:trace contextRef="#ctx0" brushRef="#br0" timeOffset="-691.93">23284 15918 1684 0,'0'-14'0'0,"0"7"0"0,0 1 0 0,0 1 0 0,0 3 0 0,0-1 0 0,0 3 0 0,4 0 211 0,3 10-81 0,5 3-53 0,1 6 169 16,1 0-107-16,2 3-53 0,-2-3-19 0,6 5-255 15,-1-5 110-15,0 0 56 0,1-5-281 0,1-3 167 16,0-2 93-16,6-1 34 0</inkml:trace>
  <inkml:trace contextRef="#ctx0" brushRef="#br0" timeOffset="-532.35">23741 15607 1774 0,'5'-15'0'0,"-1"5"0"0,2 4 0 0,-5 4 0 0,1 2 0 0,-2 5 0 0,-9 28 0 0,-11 15 306 0,-10 11-137 16,-8 12-60-16,-14 23 363 0,-5 2-219 16,-12 18-110-16,-1-1-137 0,-7 5 0 0,-6 12 35 0,-16 24-8 15,5-4-357-15,4 10 179 0</inkml:trace>
  <inkml:trace contextRef="#ctx0" brushRef="#br0" timeOffset="766.53">24332 15728 854 0,'0'0'0'0,"0"0"0"0,0 0 0 0,0 0 0 0,0 0 0 0,0 0 0 0,0 0 0 0,0 1 0 0,2 2 138 0,10 1-56 0,1-3 79 16,1 1-64-16,6 0-32 0,4 0 0 0,-6-1 133 16,7-1-87-16,-2 0-39 0,0 0 0 15,-3 0 4-15,-1 0-22 0,-2 3 9 16,-2-3-81-16,-4 0 26 0,-1 2-1 0,-5-2 26 16,1 3-205-16,-3-1 110 0,-1 1 44 0,-2 5-176 15,0-1 73-15,0 3 66 0,0-1-20 0,-4-1-426 16</inkml:trace>
  <inkml:trace contextRef="#ctx0" brushRef="#br0" timeOffset="962.16">24453 16025 1131 0,'0'5'0'0,"0"-2"0"0,2 2 0 0,-1-4 0 0,1 1 0 0,4 0 0 0,6-2 456 0,2 2-203 16,5 0-115-16,6-2 219 0,-3 2-162 0,2-2-81 15,3 2-41-15,-6-2 16 0,2 1-32 0,0-1 0 16,0 2-25-16,-3-2-182 0,-1 0 99 0,-3 0 38 16,-4 0-399-16,-3 0 223 0,0 0 111 0,-4-2 55 15,-3 2-667-15</inkml:trace>
  <inkml:trace contextRef="#ctx0" brushRef="#br0" timeOffset="2329.56">25152 16001 1144 0,'0'0'0'0,"0"0"0"0,0 0 0 0,9 0 0 0,4 1 0 0,4-1 0 0,0 0 87 0,5 0-31 0,5 0-1 16,3 0 274-16,2 0-148 0,7-1-74 0,-1-2 123 15,-1 0-102-15,1 1-48 0,-3-1-24 0,-1 2-53 16,-2 1 29-16,-6-2 9 0,6-1-8 15,-5 2-193-15,-6-1 96 0,-3 1 49 0,-1-2-149 0,-4 2 107 16,-3-1 41-16,-3 0-22 0,-4 2-460 0,0 0 203 16,-3 0 131-16,0 0-254 15,-13 5 197-15</inkml:trace>
  <inkml:trace contextRef="#ctx0" brushRef="#br0" timeOffset="2671.47">25435 16104 502 0,'-7'3'0'0,"3"3"0"0,1 6 0 0,2-3 0 0,-1-2 0 0,2 4 244 0,0 2-105 0,-2 2-45 16,0 4-35-16,-1 1 228 0,1 5-127 0,-2 0-64 16,-3-1 91-16,-2-2-69 0,1 4-47 0,-2 0 0 15,1-9-7-15,-1 1-32 16,1-3 1-16,-1-7 31 0,3 3-31 0,0-6-1 16,3-1 1-16,0-4 53 0,2 2-27 0,2-2 9 15,-1 0-35-15,1 0 120 0,0 0-60 0,5 0-30 16,8 0 0-16,4 0 7 0,2 0-37 0,1 0 0 15,1 0 33-15,1 0-33 0,-1 8 0 0,0 3-50 16,-2 2 21-16,-2 2 1 0,-2 2 27 0,-3-1-126 16,-2 4 63-16,-5-2 32 0,0 1-8 15,-3-1-123-15,-2 4 70 0,0-5 13 16,-12 1-5-16,-3-3 15 0,-6 2 0 0,0-6-2 16,-2 0 65-16,-4-2-10 0,3-6-35 0,-9 1-13 15,4-4 16-15,1 0 3 0,-3 0-2 0,3-6-191 16,2-5 87-16,2-7 53 0,3 0 22 0,6-4-390 15,4-5 201-15,7-1 100 0,4-1 42 0</inkml:trace>
  <inkml:trace contextRef="#ctx0" brushRef="#br0" timeOffset="2830.67">25411 16265 1322 0,'9'0'0'0,"3"4"0"0,-2-4 0 0,1 0 0 0,3 0 0 0,-1-2 0 0,1-3 322 0,0-1-145 0,3 2-73 15,0 1-35-15,0-2 208 0,-2 1-114 0,3 1-69 16,0-1-31-16,-1 0-202 0,2 0 86 0,-3 3 43 16,0-4-579-16,-2 4 303 0,0-2 155 15</inkml:trace>
  <inkml:trace contextRef="#ctx0" brushRef="#br0" timeOffset="3218.24">25640 15142 1077 0,'0'-29'0'0,"0"7"0"0,0 7 0 0,-4 4 0 0,-5 1 0 0,-1 3 0 0,-5 3 154 0,-1 4-61 0,-7 0-29 0,0 14 125 16,-7 10-81-16,0 10-38 0,-2 7 0 0,-5 14 151 15,5-1-95-15,9-4-38 0,3 6 110 0,3-2-82 16,11-7-42-16,4-11-21 0,2 3 81 0,0-5-42 16,8-6-34-16,9-6-4 15,1-5-1-15,3-2-20 0,-2-6 0 0,1-1-60 16,1-2 26-16,0-6 0 0,-1 0 34 0,-1 0-78 16,-4-10 38-16,0-5 9 0,-5-2-163 0,-3-3 90 15,-6-3 15-15,-1 0-109 0,0-2 63 0,-1 4 17 16,-14-5 34-16,-2 7-9 0,-3 3-1 0,-3-1 25 15,0 8 3-15,0 2 38 0,0 5-15 0,0-1 1 16,2 3-2-16,3 0 9 0,1 0-28 16,11 5 11-16,-1 3-95 0,5 4 47 0,2 2 0 15,0-1-350-15,11 5 192 0,10 0 88 16</inkml:trace>
  <inkml:trace contextRef="#ctx0" brushRef="#br0" timeOffset="3399.42">26181 16484 2069 0,'0'0'0'0,"0"0"0"0,0 0 0 0,0 0 0 0,0 0 0 0,-4 0 0 0,-3 4 0 0,-2 1 0 0,4-2 196 16,0-3-85-16,3 0-40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12:21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22776 15984 295 0,'-6'0'0'0,"2"-1"0"0,2-1 0 0,0 1 0 0,0 1 0 0,2 0 260 0,-1 0-106 0,1 0-64 0,0 0 57 16,0 0-57-16,0 0-29 0,5 0 1 0,7 0 98 15,1 0-68-15,4 0-29 0,1 0 133 0,3 0-82 16,4-3-40-16,-5 2 8 0,8-3 30 0,-1 0-40 16,-3 0 1-16,1 1-41 0,-5 1 13 0,3-2-4 15,-2 3-8-15,-1-2-82 16,-1 1 40-16,-5 2 21 0,2 0 1 0,-3 0-73 15,-2 0 42-15,-1 0 26 0,-1 2-387 0,-1 2 191 16,-3 0 63-16,1 0 54 0,-4-3-358 0,1 2 198 16,-1-2 100-16,-2-1 48 0</inkml:trace>
  <inkml:trace contextRef="#ctx0" brushRef="#br0" timeOffset="193.63">23143 15818 756 0,'0'-6'0'0,"0"3"0"0,0 0 0 0,0 2 0 0,0 0 0 0,0 1 0 0,7-3 287 0,4 1-131 15,1 2-62-15,7 0-30 0,2 0-1 0,-1 0-30 16,1 0 253-16,2 0-86 0,2 7-83 0,-7 2-43 16,1 0-34-16,-2 1-7 0,-2 0 8 0,-2 2-9 15,-3 0-133-15,-5 1 67 0,-1 0 33 0,-2 2 0 16,-2 3-176-16,-2 3 100 0,-9-1 15 0,-5 1-251 16,-1 0 122-16,-3-1 85 0,1 2-4 0,-4-2-209 15,1 1 143-15,0-1 72 16</inkml:trace>
  <inkml:trace contextRef="#ctx0" brushRef="#br0" timeOffset="543.7">23044 16190 768 0,'0'4'0'0,"2"-1"0"16,-2 2 0-16,0 0 0 0,0 3 0 0,0-1 0 0,0 2 0 0,0 3 298 0,0 2-133 0,0 3-66 0,0 2-33 15,0 0 126-15,0 0-84 0,0-1-37 0,0 0-69 0,0-2 30 16,0-4 1-16,0-2 8 0,0 0-119 15,0-3 56-15,0-5 27 0,0-1-113 0,0-1 70 16,0 0 44-16,0 0-11 0,1-3-25 0,6-14-15 16,2-4 25-16,0 1-30 0,3 2-4 0,3-5 7 15,-3 6 0-15,4-2 83 0,0 4-24 0,2 0 0 16,-1 3 112-16,-1 5-60 0,0 3-33 0,-2 3-7 16,2 1 130-16,-5 0-63 0,0 7-33 0,-1 9-8 15,-1 4 73-15,-4 3-35 0,-1 0-27 16,-2 1-1-16,0-3 96 0,-1 2-66 15,1-2-29-15,-2-1-27 0,3 0-1 0,-3-5 8 16,2-1-9-16,-2 0-171 0,2-4 85 0,-1-3 44 16,-1 1-334-16,2-5 169 0,-2 1 91 0,0-4 15 15,2 1-187-15,-2-1 75 0,2 0 74 0,0 0 28 16,1-1-256-16,3-6 151 0,-1-6 76 16</inkml:trace>
  <inkml:trace contextRef="#ctx0" brushRef="#br0" timeOffset="747.16">23583 16083 1725 0,'0'0'0'0,"0"0"0"0,0 0 0 0,-1 0 0 0,1 0 0 0,-2 0 0 0,2 0 0 0,0 0 0 0,3 0 259 0,10 0-113 0,4 0-57 0,0 0 112 16,2-3-85-16,-1 2-33 0,3-1-136 0,0 2 43 15,-3 0 21-15,-1 0 1 0,-2 0-358 0,-3 0 198 16,1 3 86-16,-8 4 48 0,4 0-595 0,-8 4 297 16,1 3 104-16</inkml:trace>
  <inkml:trace contextRef="#ctx0" brushRef="#br0" timeOffset="885.79">23664 16287 1067 0,'0'6'0'0,"0"-2"0"0,0-2 0 0,0-1 0 0,1 1 0 0,4-2 0 0,0 0 269 0,5 0-119 0,2 0-50 16,2 2 221-16,-1-2-144 0,4 2-73 0,-1-1-35 16,4 2-252-16,-1-1 104 0,1 0 56 0,1 2 28 15,2-2-579-15</inkml:trace>
  <inkml:trace contextRef="#ctx0" brushRef="#br0" timeOffset="1247.82">24389 15909 970 0,'0'-5'0'0,"0"3"0"0,-2 1 0 0,-1-1 0 16,-6 2 0-16,2 0 0 0,-4 0 0 0,0 0 150 0,-1 7-63 0,-2 9 54 0,-2 4-54 0,2 5-27 0,-2 5 0 16,3 3 104-16,0 4-69 0,4-3-31 0,1 2-1 15,5-3 39-15,3 2-35 16,0-3 8-16,0-2-42 0,2-3-47 0,7-1 23 15,3-2 1-15,2-1-237 0,1-6 138 0,6 4 56 16,-2-4-415-16,-3-8 202 0,5 4 116 0,2-6 19 16,-3-6-137-16</inkml:trace>
  <inkml:trace contextRef="#ctx0" brushRef="#br0" timeOffset="1779.44">24712 16075 1015 0,'-9'-11'0'0,"5"6"0"0,-3-2 0 15,-2 2 0-15,0 1 0 0,0 0 0 0,-1 3 0 0,1 1 0 0,2 0 164 0,-2 0-65 0,-2 0-25 0,2 11 5 0,2 2-23 16,-2 4 0-16,1-1-23 0,1 6 21 0,1-2 8 16,2 3-29-16,1 0-1 0,3-4 42 0,0 4 0 15,0-3-42-15,0 0-20 16,2-4 21-16,7 2-1 0,3-5 1 15,4-3-91-15,-2-1 45 0,4-6 32 0,0-1-161 0,3-2 74 16,0 0 43-16,4-2 8 0,-4-10-80 0,-1-4 32 16,2-6 33-16,-3 0-16 0,-4-2-130 0,0 1 55 15,-5 4 46-15,-3-4 1 0,-2 4 7 0,-4 5 36 16,-1 3 1-16,0 2 138 0,0 4-69 0,0 1-44 16,-6 1 257-16,-5 3-124 0,-1 0-69 15,1 12-13-15,-1 2 62 0,3 4-18 16,2-1-39-16,3 2 31 0,4 0 58 0,0-2-52 15,0-1-27-15,4 0-52 0,9 0-7 0,4-7 33 16,-1 3 0-16,5-5-124 0,0-1 62 0,-1-2 39 16,3-4-175-16,-4 0 76 0,1 0 51 0,-3-4 1 15,1-9-97-15,-5-1 46 0,-2-6 16 0,-4-1 22 16,1 0-1-16,-6-6-7 0,-2 2 27 0,0 3 48 16,0-8-24-16,-10 4 1 15,-4 1-27-15,-1 4 82 0,-2 3-38 0,-3 6-15 16,0 3 143-16,-6 2-75 0,1 5-23 0,3 2-23 15,2 0 40-15,-1 9-27 0,1 4 19 0,6 2-40 16,5 0-7-16,5-1 11 0,4 0 17 0,0 0-197 16,2-1 85-16,13-5 43 15,11 3-268-15,2-5 143 0,4-5 49 0,4-1 47 0,6 0-216 0,0-1 125 16,-2-11 63-16</inkml:trace>
  <inkml:trace contextRef="#ctx0" brushRef="#br0" timeOffset="2317.03">25262 16023 620 0,'19'-13'0'0,"-8"1"0"0,-6 3 0 0,-3 1 0 0,1 1 0 0,-3 1 0 0,0 2 0 0,-10 3 0 0,-4-1 264 0,-2 2-115 16,-2 0-58-16,-1 7-29 0,-2 5 215 0,-1 3-127 16,8-3-58-16,0 4-30 0,3 0 145 0,6-1-87 15,5 1-36-15,0-2-16 0,0 0-35 0,10 1 0 16,5-2-97-16,4 1 49 0,-1-4 32 0,7 2-8 16,-8-4-171-16,1 2 98 0,0 1 49 0,-4-1 23 15,-4-2-221-15,-1 2 109 16,-5 0 9-16,-2 1 43 0,-2 1-74 0,0 1 47 15,-13-2 12-15,-7 3 15 0,0-2 19 0,-4 0 0 16,-2-3-37-16,1-1 37 0,4-6-8 0,1-2 8 16,2 0-65-16,5-8 33 0,6-13-1 0,7-4 33 15,0-5-174-15,12-7 92 16,9 1 40-16,6 0 22 0,3 1-93 0,2 2 61 0,-2 2 85 0,7-5 0 16,0 7 0-16,0 1 0 0,1 2 0 15,-5 3 0-15,-4 4 0 0,4 2 0 16,-4 6 129-16,-7 5-71 0,0 4-39 0,-3 2-25 15,-3 0 442-15,-3 10-212 0,0 10-52 0,-4 5-69 16,-1 3 162-16,-5 6-117 16,-1 2-49-16,-2 0 10 0,0 3-38 0,0-4 0 0,-4-1-38 0,-5-2-21 15,0-3 20-15,-4-2 1 0,2-4-65 0,-1-6 33 16,-3-2-1-16,2-5 41 0,0-4-94 0,-2-4 43 16,2-2 21-16,-2 0-20 15,1-5-106-15,3-11 41 0,-1 0 39 16,5-4-32-16,4 0 30 0,-1 0 6 0,4 1 33 0,0 2-25 15,0 2 12-15,0 4-11 0,7 0 130 0,3 5-55 16,3 2-29-16,0 2 10 0,2 2 72 0,1 0-39 16,0 8-29-16,4 5 6 0,-4 0 53 0,1 3-16 15,3 4-30-15,-1-1-75 0,0-1 27 0,0-1 9 16,-4-4-122-16,3 3-122 0,1-3 120 0,-2-5 47 16,0 2-212-16,-1-2 108 0,2-2 75 15,-1-4-13-15,-2-2-371 0,-3 0 222 16</inkml:trace>
  <inkml:trace contextRef="#ctx0" brushRef="#br0" timeOffset="2445.67">26054 16331 1567 0,'6'5'0'0,"1"3"0"0,0-1 0 0,-3-2 0 0,-1 1 0 0,-1 4 0 0,-2-1 0 0,0 5 0 0,0 2 0 0,-7 3 211 0,-5 3-89 15,-4-1-230-15,2 0 78 0,-4 4 28 0,2-3-1 16,3 5-586-16</inkml:trace>
  <inkml:trace contextRef="#ctx0" brushRef="#br0" timeOffset="3216.14">26572 16140 464 0,'-8'-15'0'0,"2"3"0"0,-1 3 0 0,5-1 0 0,-4 0 0 0,1 3 92 0,-2-2-34 0,2 1 0 0,0 0 1 16,0 5 0-16,0 1-26 0,2 0 42 0,-3 2-5 15,-2 0 0-15,-1 19-37 0,-2 5-23 0,-4 13 0 16,6-5 31-16,-3 12-9 0,6-11 38 0,1 2 0 16,5-5-37-16,0-7 2 15,0-1 6-15,5-4-8 0,9-5 0 0,2-4-25 16,3-3 0-16,0-6 33 0,5 0-8 0,-1-3-75 15,0-10 32-15,-1-6-1 0,-3-2-71 0,-2 1 56 16,-2-4 11-16,-6 3 1 0,-1 2-80 0,-3 2 48 16,-3 6 10-16,-2 1-1 0,0 3 8 0,0 3 20 15,0 4-16-15,-5 0 139 0,-5 1-61 0,1 15-31 16,1 0 59-16,3 2-41 0,5 2-13 0,0-5 0 16,0 0 130-16,4 1-64 0,8-5-20 15,6-4-24-15,1-2 3 0,5-5-19 16,1 0 0-16,-5 0-57 0,7-5 24 0,-11-6 1 15,3-4 31-15,-3-2-107 0,-2 0 44 0,-7-2 22 16,-1 0-41-16,-2-1 18 0,-4 1 20 0,0-2 1 16,-4-3-81-16,-5 4 30 0,-9-6 28 0,-1 5-2 15,1-2-47-15,-3 2 26 0,-2 4 0 0,5 6 41 16,-3 1-8-16,3 6-7 0,1 0 5 16,-1 2 59-16,9 2-28 0,0 0-4 0,4 0-10 15,5 2-6-15,0 8-5 0,1 0 12 16,12 2-182-16,8-5 75 0,9 2 49 0,2-3 20 15,11-5-184-15,-1-1 99 0</inkml:trace>
  <inkml:trace contextRef="#ctx0" brushRef="#br0" timeOffset="3463.62">27181 15944 837 0,'-2'-6'0'0,"-10"4"0"0,-3 0 0 0,-5 2 0 0,0 0 0 0,0 0 0 0,-5 6 193 0,6 2-80 0,-2 3-40 0,1 2 193 16,3-2-116-16,2 3-51 0,2-1 66 0,4-1-67 15,5-4-32-15,2 1 0 0,2 3-56 0,0-1 31 16,2-1-8-16,11-2 0 0,3 2-91 0,8 0 46 16,-8-2 31-16,5 3-163 0,-3-2 89 0,0 4 43 15,-6 0 23-15,-3 1-208 0,-4 2 101 0,-3 1 13 16,-2 1 9-16,0 6 13 0,-11-4-1 16,-6-2 3-16,-1 1 8 0,-5 3 14 15,0-6 4-15,0 0 1 0,-1-3-24 0,5-5 0 16,-2 1 15-16,5-3-137 0,0-1 73 0,7-5 36 15,-1 0 0-15</inkml:trace>
  <inkml:trace contextRef="#ctx0" brushRef="#br0" timeOffset="3925.73">27236 16761 945 0,'-12'11'0'0,"4"4"0"0,-2-1 0 0,1-8 0 0,1 0 0 0,0-4 0 0,1-2 0 0,-5 0 212 0,4-2-89 0,-2-9-46 0,1-10 86 16,1 1-57-16,0-10-41 0,3-2-92 0,-1-11 30 15,5-1 0-15,1-5 30 0,0-8-138 0,0-11 66 16,0-2 35-16,7-7 0 0,8-17-172 16,0 1 99-16,3-9 10 0,6 2-94 15,-2 7 37-15,-1 23 52 0,1 1-22 0,-3 22 5 16,-3 13 21-16,1 8 7 0,-4 7 28 0,-3 11 89 15,4 6-44-15,-3 2-23 0,-2 2 87 0,-4 16-51 16,2 5-20-16,-5 4 1 0,-2 5 137 0,0 7-76 16,-4-6-14-16,-10 11-8 0,1-5 4 0,-1-6 0 15,0 0 9-15,-3-3-69 0,5-8 15 0,-1-1 16 16,-1-3 6-16,3-5-14 0,4-6 6 16,0-3 5-16,5-2 47 0,1 0-25 15,-1-2-4-15,2 0-21 0,0 0 37 0,5 0 6 16,9 0-32-16,2 0-55 0,1 0 28 0,0 5-1 15,0 1 32-15,1 4-41 0,-4-2-4 0,-3 4 35 16,-4 2-89-16,-2 4 40 0,-3 0 12 0,-2-1 4 16,0 3 6-16,-7 1 8 0,-10-1-19 0,-2-3 16 15,0-1 33-15,0 0-33 0,-8 1 1 16,4-4-135-16,3-3 64 0,-1 0 33 0,5-2-2 0,6-3-125 16,3 1 71-16,5-2 38 15</inkml:trace>
  <inkml:trace contextRef="#ctx0" brushRef="#br0" timeOffset="4067.47">27480 16312 1290 0,'2'10'0'0,"-2"8"0"0,0-3 0 0,-2-1 0 0,-11 1 0 0,-7 3 0 0,0-3 0 0,0 1 0 0,-1 2 0 0,7-5 164 0,-4 0-57 0,9-4-41 0,-1-1-258 0,4-1 112 15,5-2 57-15,1 0 28 0,0-2-528 16</inkml:trace>
  <inkml:trace contextRef="#ctx0" brushRef="#br0" timeOffset="4844.41">27945 16202 708 0,'0'-8'0'0,"0"-2"0"0,4-1 0 0,-2-5 0 0,-2 2 0 0,3-7 0 0,-1 0 0 0,-2 0 77 15,2 1-13-15,-2 1-9 0,0 1 10 0,0 0 0 16,0 8-33-16,-4-1 1 0,-6 7 4 0,1 0-4 16,-4 4-1-16,-7 0 4 0,1 14-3 0,0 11-1 15,-5 7 9-15,2 5 11 0,6 1-20 0,4-6 1 16,5 4 48-16,2-1-25 0,5-8 9 16,0 7-32-16,3-8-26 0,11-4 0 15,1-1 26-15,2-8 0 0,3-1-39 0,2-2 15 16,-2-10 0-16,3 0-158 0,2 0 86 0,-4-6 34 15,-5-6 29-15,3-6-199 0,-6-3 98 0,-3 2 27 16,-1-2-42-16,-2 1 25 0,-3 3 20 0,-3 1 0 16,2 7 147-16,-3 2-54 0,0 1-28 0,0 5 100 15,-4 1-53-15,-5 0-34 0,0 14 0 0,2 4 160 16,0 0-85-16,4 2-19 16,3-1 5-16,0 0 49 0,0 0-25 15,0-4-31-15,10-5-64 0,2 2 9 0,5-6 27 0,2-3 0 16,5-3-142-16,-2 0 69 0,3-9 22 0,-4-4-153 15,3-6 77-15,-8-1 48 0,2-2 7 0,-7 1-38 16,-1-2 15-16,-6 0 19 0,-2-5-14 0,-2 4 5 16,0-2 2-16,-4-2 17 0,-8 7 35 0,-1 2-8 15,-4 2-27-15,-1 2 0 0,-1 7 115 0,-4 5-54 16,3 3-18-16,-4 0-6 0,1 8 59 0,8 3-36 16,-1 2-6-16,5 2-3 15,8 0 17-15,3 1-35 0,0 0-130 0,2-4 63 16,12 0 34-1,11-1-1-15,2-5-250 0,4-6 123 0</inkml:trace>
  <inkml:trace contextRef="#ctx0" brushRef="#br0" timeOffset="5075.8">28443 16059 870 0,'0'-12'0'0,"0"6"0"0,-4 1 0 0,-4 0 0 0,-5 3 0 0,-1-1 0 0,1 3 0 0,-1 0 130 15,1 0-48-15,0 12-17 0,4-1 136 0,4 0-85 16,0 1-41-16,5 0 26 0,0 4-35 0,0 1 9 15,10-2-42-15,4 2-41 0,2 2 41 0,3-3 0 16,1-1-122-16,-6-2 69 0,4 4 22 0,-2-3 0 16,-2 0-156-16,-5 1 91 0,-5-1 12 0,-1-3-80 15,-1 2 45-15,-2 0 39 0,0-3-12 0,-9-2 7 16,-7 2 6-16,0-2 20 0,-3-3-26 0,-1-1 31 16,0 0-20-16,1-4 9 15,6 0-61-15,-2 0 36 0,6-3 1 0,5-7 24 16,4-3-155-16,0-6 77 0</inkml:trace>
  <inkml:trace contextRef="#ctx0" brushRef="#br0" timeOffset="5331.65">28600 15995 770 0,'9'2'0'0,"-1"11"0"0,-2 3 0 0,0 3 0 0,-6 6 0 0,3 3 0 0,-1 0 156 15,1 2-53-15,-1 2-39 0,-1-2-1 0,4 1-14 16,-3-4-16-16,1-1 0 0,0-3-31 0,3-2 30 15,-6-5 1-15,5-4 0 0,-3-5-68 0,-1-1 34 16,2-3 8-16,-1-3-36 0,3 0 31 0,0-15-5 16,2-1 0-16,-2-9 59 0,2 5-34 0,2-8-22 15,2-1 14-15,-3 1 76 0,4 0-35 0,-2-3 5 16,1 2-91-16,-2-4 26 16,3 2 0-16,-5-1 38 0,-1 2-98 0,1 2 45 15,-4 5 4-15,1 1-215 0,-1 2 116 0,-3 2 44 16,3 3 33-16,-3 4-296 0,0 0 142 0</inkml:trace>
  <inkml:trace contextRef="#ctx0" brushRef="#br0" timeOffset="5525.78">28953 15679 238 0,'8'0'0'0,"6"3"0"0,-1-1 0 0,5 2 0 0,-2 2 408 0,4 1-192 0,2 5-91 0,-1 3-47 16,1 6 130-16,0 5-79 0,2 10-53 0,-6 1 273 15,1 4-158-15,-5 4-79 0,2 2-40 0,-7 2 114 16,-2 0-81-16,-5-2-36 0,-2 2 0 0,0 0-95 16,-7 0 30-16,-15 1 7 0,-10 8-204 15,-6-3 113-15,-10 3 56 0,-14 8 28 16,0-4-656-16</inkml:trace>
  <inkml:trace contextRef="#ctx0" brushRef="#br0" timeOffset="6420.42">29891 15623 872 0,'0'-10'0'0,"2"10"0"0,3 0 0 0,6 6 0 0,-4 1-68 0,3 0 21 16,1-1 0-16,-2 0 363 0,5 3-142 0,-3-3-62 16,4 6-44-16,-2-3 13 0,1-2-25 0,-4 3 1 15,-2-3-24-15,-1 1-151 16,2-1 72-16,-4-1 39 0,-1-3-348 0,-2 2 179 16,1-3 89-16,-1-2 46 0</inkml:trace>
  <inkml:trace contextRef="#ctx0" brushRef="#br0" timeOffset="6699.67">30231 15577 850 0,'11'0'0'0,"1"0"0"0,-3 0 0 0,-4 6 0 0,-4 3 0 0,2 3 0 0,-3 0 0 0,0 11 105 0,-13 0-28 0,-7 2-9 0,1 1-57 16,0 0-1-16,-5 0 23 16,0 0-155-16,-1-1 85 0,-2-4 31 0,3-2 0 15,0-3-113-15,6-8 68 0,0 1 34 0,2 1 5 16,5-5 3-16,0 0-13 0,5 1 22 0,2 1 65 15,-1 0-36-15,5 2-36 0,0 4-18 0,0 3 238 16,0-2-104-16,0 3-33 0,2 2-32 0,1 2 155 16,1 0-87-16,-1 0-40 0,-2 0-41 0,5 3 2 15,-4-4-1-15,-1-2 9 0,1 2-188 16,0-4 90-16,-1-3 44 0,-1-1 23 16,0-5-140-16,0-4 73 0,0 0 2 0,0-3-296 15,0 0 134-15,0-4 94 0,-1-12 25 0,-4-10-105 16,-6-2 86-16</inkml:trace>
  <inkml:trace contextRef="#ctx0" brushRef="#br0" timeOffset="6926.07">29902 15934 868 0,'-3'-15'0'0,"3"8"0"0,0 1 0 0,3 2 0 0,7 1 0 0,7-2 0 0,5 2 0 0,3-1 0 0,5 1 60 0,3-1-28 0,5 0 1 16,-5 1 408-16,2-2-204 16,0 4-93-16,-3-1-61 0,1 2 59 0,-6 0-54 15,-3 0-28-15,1 0 11 0,-5 0-30 0,-3 2-9 16,-2 5 1-16,-3 3-12 0,-4 3 12 0,-2-1 0 15,-2 6 37-15,-3 1-7 0,1 5-30 0,-2 1-1 16,0 2 72-16,0 0-35 0,0-3 7 16,0 8-43-16,0-5-114 0,0-2 57 0,-2 1 29 0,1-7-297 15,-1 4 153-15,0-3 76 0,-1 0 26 16,-3-1-199-16,3-6 87 0,-7 0 70 16,6-3-23-16,-5-3-335 0,-2-3 201 0,-6-4 102 15</inkml:trace>
  <inkml:trace contextRef="#ctx0" brushRef="#br0" timeOffset="7085.16">29969 16090 1633 0,'14'0'0'0,"2"0"0"0,8 3 0 0,-2-3 0 0,-2 0 0 0,3 0 0 0,3 0 0 0,-1 0 0 0,-2 0 0 0,0 0 217 0,-1 0-96 0,2 0-44 0,-5 0-110 15,3 0 33-15,-7 1 0 0,-3 3 41 0,0-2-168 16,-6 2 80-16,0 0 40 0,-4 3-500 0,-2 3 273 15</inkml:trace>
  <inkml:trace contextRef="#ctx0" brushRef="#br0" timeOffset="7226.8">30091 16245 661 0,'-3'4'0'0,"3"-1"0"0,0 2 0 0,7-5 0 0,7 0 0 0,0 0 0 0,3 0 347 0,3-1-157 15,0-3-79-15,2 1 203 0,-2-2-145 0,0 1-68 16,-1 1-34-16,-1-1-181 0,-6 2 74 0,-2 0 44 15,0 2-457-15,-7 0 239 0,-1 0 119 0,-2 9 60 16</inkml:trace>
  <inkml:trace contextRef="#ctx0" brushRef="#br0" timeOffset="7395.87">29964 16429 1560 0,'0'0'0'0,"2"0"0"0,17 0 0 0,-3-4 0 0,9-2 0 0,-1 0 0 0,3-2 0 0,5 4 0 0,-1-2 0 0,3-2 224 0,2 2-95 0,-4 0-48 0,3 3 4 16,-5-1-26-16,-6 3 9 0,1-2-36 0,-5 1-287 16,0 2 144-16,-7 0 72 0,-2 0-393 0,-3 0 241 15,-3 0 108-15,-3 0-9 0,-2 0-220 16</inkml:trace>
  <inkml:trace contextRef="#ctx0" brushRef="#br0" timeOffset="7580.89">30259 15834 1631 0,'0'0'0'0,"0"14"0"0,2 19 0 0,0 5 0 0,-2 2 0 0,0 3 0 0,0 4 0 0,-8 11 0 0,0-2 216 16,-3 10-92-16,-1-8-45 0,3-5 2 0,0 5-7 16,-4 8-42-16,5-8 1 0,3-7-83 0,-1 5 41 15,3-13 29-15,3 0-378 0,0-9 196 0,0-14 97 16,0-6 49-16,1-4-585 0</inkml:trace>
  <inkml:trace contextRef="#ctx0" brushRef="#br0" timeOffset="7741.46">30624 15844 1209 0,'0'-13'0'0,"1"13"0"0,7 7 0 0,-7 14 0 0,-1 0 0 0,-1 5 173 0,-17 6-75 0,-2 6-32 0,-1 3 0 16,-3 9-34-16,-1-4 1 0,7-5 8 0,-7 10-8 15,6-11-1-15,8-5 1 0,-3 0 0 0,4-4 50 16,4-9-17-16,4-7-9 0,-1-5-1012 0</inkml:trace>
  <inkml:trace contextRef="#ctx0" brushRef="#br0" timeOffset="7863.18">30550 16257 1184 0,'13'-1'0'0,"9"1"0"0,-6 0 0 0,-5 11 0 0,-3 2 0 0,1 4 0 0,-5 4 0 0,-1 2 244 16,-1 4-106-16,-1 0-52 0,-1-3 106 0,0 8-84 15,0-6-38-15,0-7 1 0,0-1-316 0,0-5 138 16,0-3 79-16,0-2-555 0,0-8 287 0</inkml:trace>
  <inkml:trace contextRef="#ctx0" brushRef="#br0" timeOffset="8128.5">30923 15827 1228 0,'2'0'0'0,"6"0"0"0,1 11 0 0,-5 3 0 0,-4-1 0 0,0 2 0 0,-2 4 0 0,-10 4 0 0,0-1 84 0,-7 6-25 0,2-2-1 0,-4-1-108 16,3-3-136-16,1-5 99 0,-3-2 46 15,2-4-238-15,1-4 126 0,2-2 64 16,3-5 31-16,2 0-20 0,5 0 9 0,2 0 36 16,3 0 59-16,0-2-30 0,0-8 1 0,8 2-38 15,9 1 315-15,6 1-148 0,4-2-78 0,3 1-5 16,3 2 334-16,-1 1-132 0,2 0-111 0,-3 1 28 15,1 0-64-15,-2 3-33 0,-1 0 1 16,-6 0-246-16,-1 0 102 0,-4 0 55 16,-4 5-177-16,-4 2 117 0,-4 0 57 0,-6 5 38 0</inkml:trace>
  <inkml:trace contextRef="#ctx0" brushRef="#br0" timeOffset="8257.16">30801 16209 703 0,'-5'9'0'0,"5"6"0"0,0-5 0 16,0-4 0-16,5-3 0 0,5 2 0 0,5 1 257 0,-2 0-103 0,3 1-65 0,0 1-16 0,1-2-1 0,-4 1-39 16,1-2 0-16,-2-1-434 15,0 0 202-15</inkml:trace>
  <inkml:trace contextRef="#ctx0" brushRef="#br0" timeOffset="8510.51">31044 16134 983 0,'3'6'0'0,"1"4"0"0,-4 3 0 0,0 0 0 0,-7 7 0 0,-12 1 0 0,1 2 0 0,-7 11 103 0,0-1-35 0,-4 0 0 0,-2 1-35 16,0-6-25-16,-7 8 25 0,3-8 0 15,0-6-96-15,5-5 48 0,0-2 24 16,6-8 8-16,0-2-83 0,7-3 46 0,6-2 23 16,4 0 74-16,4 0-38 0,3 0-26 0,0-8-2 15,10 1 226-15,12-3-108 0,6 5-52 16,1-1-19-16,6 1 94 0,2 0-64 0,7 1-27 15,-3 3 37-15,-1-2-32 0,-6 3-1 0,5 0-24 0,-6 0-184 16,-1 0 88-16,-2 3 44 0,0 2 22 0,-3 1-427 16,-6-1 188-16,3 1 118 0,-5 2-443 0,-5-4 260 15</inkml:trace>
  <inkml:trace contextRef="#ctx0" brushRef="#br0" timeOffset="8666.67">31317 15907 1448 0,'0'-29'0'0,"0"23"0"0,0 6 0 0,6 0 0 0,1 0 0 0,-4 0 0 0,1 0 0 0,-2 0 178 0,0 4-72 0,-1 7-37 15,1 4 0-15,0 5-123 16,-2-2 51-16,0 5 14 0,0-2-474 0,0 2 248 16,0 0 122-16</inkml:trace>
  <inkml:trace contextRef="#ctx0" brushRef="#br0" timeOffset="8763.41">31290 16132 613 0,'0'2'0'0,"0"1"0"0,0 5 0 0,5-6 0 15,-2 1 0-15,2 1-48 0,3 2 1 0,-4 4 35 0,3 4-28 0,-1 1 0 0</inkml:trace>
  <inkml:trace contextRef="#ctx0" brushRef="#br0" timeOffset="8903.54">31266 16543 1404 0,'-1'7'0'16,"1"-2"0"-16,0-2 0 0,0-3 0 0,1 0 0 0,6-4 0 0,4-7 0 0,0-5 0 0,5 2 208 0,0-6-92 0,1 0-42 0,-1-2-120 0,1 1 39 15,1-2 0-15,1 3 48 16,1-5-481-16,-3 1 229 0</inkml:trace>
  <inkml:trace contextRef="#ctx0" brushRef="#br0" timeOffset="9045.65">31457 15983 1010 0,'0'0'0'0,"4"0"0"0,11 0 0 0,0-6 0 0,0-3 0 0,4 0 0 0,-3-1 248 0,4 5-108 0,-2-1-53 15,1 4-27-15,3 0 139 16,-6 1-87-16,3 1-39 0,-3 0-350 0,0 0 155 16,-3 0 78-16,-1 0 46 0</inkml:trace>
  <inkml:trace contextRef="#ctx0" brushRef="#br0" timeOffset="9435.61">31663 15815 752 0,'0'3'0'0,"0"12"0"0,0 0 0 0,0 4 0 0,-5 1 0 0,-12 8 0 0,1 3 230 0,-3 7-99 0,0 1-49 16,-2-8 11-16,-4 10-35 0,1-2 1 0,0-4-26 15,5-7-60-15,0-1 30 0,8-7 8 0,1-2-71 16,7-7 47-16,-1 0 22 0,4-4 1 0,0-1-81 15,12-6 55-15,4 0-1 0,5 0 1 0,-2-3-58 16,0-1 39-16,0-5-1 0,1 7-10 0,-10-1 22 16,1 1 15-16,-4 2-9 15,-3 0 13-15,-2 2-6 0,-2 13-2 0,-9 8 29 16,-6 1-1-16,-2 2-22 0,-1 0-1 0,-4 3 61 16,7-1-30-16,-2-3 8 0,6-4-34 0,0-3 121 15,3-2-56-15,8-3-20 0,0-5 19 0,0-2-19 16,3-2 0-16,7-4-8 0,9 0-35 0,3 0 16 15,-3-4 15-15,7-7-61 16,-3 0 27-16,-2 1 1 0,-2 1 25 0,-2 1-85 0,-4 4 42 0,0 1 6 16,-4 1-1-16,-4 2 7 0,-2 0 13 0,-1 0-17 15,-2 5 122-15,0 7-53 16,0 1-26-16,-2-2 5 0,-4 4 2 0,1-2 10 16,4-2-32-16,-3 1 18 0,4-3-18 0,0 3 40 15,0-4-36-15,0-3-674 0</inkml:trace>
  <inkml:trace contextRef="#ctx0" brushRef="#br0" timeOffset="9779.69">32043 15955 1422 0,'0'-11'0'0,"0"7"0"0,0 2 0 0,0 0 0 0,0 2 0 0,-5 0 0 0,-5 0 0 0,-7 15 232 16,4 6-100-16,-6 2-41 0,2 4-64 0,-2-2 5 16,1 1 1-16,1 1 0 15,2-2-190-15,-2-7 104 0,4 2 38 0,-1-5 24 16,1-2-111-16,2-3 63 0,0-4 30 0,5-2-133 16,2-3 44-16,-1-1 47 0,1 0-30 0,4 0 95 15,0 0-51-15,0 0-1 0,0 3 295 0,0 4-135 16,0 4-54-16,0 6-38 0,0 7 302 15,4 4-147-15,-4 3-62 0,0 0-56 0,2 2 1 0,-2-1-36 16,0-3 1-16,0-4-90 0,2 1 41 0,-2-1 24 16,1-5 0-16,1-5-313 15,0-4 153-15,-1-3 97 0,4-5-556 0,-2-3 289 16,2 0 142-16</inkml:trace>
  <inkml:trace contextRef="#ctx0" brushRef="#br0" timeOffset="10028.06">31820 16209 865 0,'0'-18'0'0,"5"11"0"0,11 1 0 0,4-2 0 0,0-2 0 0,0-1 208 0,2 5-80 16,3-3-51-16,3 4 212 0,-1 2-129 0,0 2-63 0,3-2-32 0,-6 1 31 15,1 1-36-15,-4 1 0 16,-2 0-27-16,-3 0-53 0,-4 0 27 0,0 0 8 16,-4 0 45-16,-1 6-27 0,-5 1-1 0,0 4 1 15,-2 3 87-15,0 2-36 16,0 7-29-16,0 0 123 0,-2 3-73 0,0 2-36 0,2 1 0 0,0 2-70 15,0-3 13-15,0 1 0 0,0 3 21 0,0-5-81 16,0-3 48-16,0 7-7 0,0-9-289 0,0-1 142 16,0 0 86-16,0-5 4 0,0-3-475 15,0-1 257-15,0-3 124 0,-9-2-267 16,-2-3 195-16,0-3 99 0</inkml:trace>
  <inkml:trace contextRef="#ctx0" brushRef="#br0" timeOffset="10242.62">31928 16401 873 0,'-11'-3'0'0,"11"3"0"0,0 0 0 0,0 0 0 0,0 3 0 0,0 0 0 0,0 3 0 0,0 1 0 0,0 1 91 15,0 0-21-15,0 3-8 0,0-6-2 0,0 2-27 16,0-3 0-16,-3 0-1 0,0-4-100 0,1 0 47 16,-1 0 26-16,-2 0-143 0,5-8 83 0,0-3 42 15,0 4 28-15,0-6-124 0,0 5 55 0,2 1 9 16,3 1 1-16,0 3 97 0,-1-1-34 0,4 2-18 15,-5 2 42-15,0 0-22 16,-1 0-1-16,1 2-7 0,-1 5-55 0,-2 4 16 0,0-3 27 0</inkml:trace>
  <inkml:trace contextRef="#ctx0" brushRef="#br0" timeOffset="10420.65">32405 15829 1922 0,'0'-7'0'0,"6"7"0"0,7 2 0 0,-1 8 0 0,1 0 0 0,-8 3 0 0,-4 2 0 0,1 0 214 0,1 2-91 0,-3 1-45 15,0 2 21-15,0-1-37 0,0-4-1 0,0-1-347 16,0-3 160-16,0-2 87 0,0-2 32 0,0-5-618 16,0-2 301-16,2 0 150 0</inkml:trace>
  <inkml:trace contextRef="#ctx0" brushRef="#br0" timeOffset="10637.11">32436 15664 1397 0,'0'-10'0'0,"11"5"0"0,5-1 0 0,3-4 0 0,-3 2 0 0,3-2 0 0,3 2 0 0,4 3 0 0,4 2 186 16,2-4-77-16,-2 2-30 0,6 1 23 0,-10 3-34 16,-4 1 0-16,2 0-4 0,-4 0-31 0,-5 9 8 15,-4 2-8-15,-2 3-9 0,-5 6 9 0,-3 4-1 16,-1 0 1-16,0 5 78 0,-1 1-43 0,-4-1-1 15,-3 4 13-15,8-1-24 0,-3-1 0 0,3 2-15 16,0-4-268-16,0-3 131 0,0 1 61 0,3-6-237 16,-3 1 131-16,6-1 78 15,-4-4 9-15,-2-2-565 0</inkml:trace>
  <inkml:trace contextRef="#ctx0" brushRef="#br0" timeOffset="10792.7">32509 15859 1692 0,'-11'-15'0'0,"11"10"0"0,0 4 0 0,13 0 0 0,1-2 0 0,0 0 0 0,-1-1 0 0,0 2 0 0,6 1 0 0,1 1 170 0,0 0-69 0,2 0-294 16,-5 0 113-16,-2 0 65 0,-6 9 19 0,0 1-249 16,-4-1 139-16</inkml:trace>
  <inkml:trace contextRef="#ctx0" brushRef="#br0" timeOffset="10915.38">32592 15959 1080 0,'-6'0'0'0,"2"2"0"0,4 1 0 0,0-3 0 0,2 0 0 0,1 0 0 0,5 0 0 0,3 0 175 15,2 0-71-15,1 0-36 0,-1 0 99 0,-2 0-67 16,2 0-26-16,-2 0-8 0,-5 3-409 0,3 0 192 16,-5 3 92-16</inkml:trace>
  <inkml:trace contextRef="#ctx0" brushRef="#br0" timeOffset="11106.87">32284 16140 1145 0,'0'1'0'0,"0"1"0"0,3 0 0 0,10-2 0 0,6 0 0 0,3 0 0 0,8-4 214 0,7-3-91 0,7-1-45 16,1 1 350-16,4-4-198 0,0 3-90 0,5 1-58 15,-2-3 8-15,-4 2-29 0,-4 1 0 0,-10 6-262 16,-6-2 124-16,1 3 51 0,-4 0 30 0,-5 0-509 15,-6 9 269-15,-5 2 134 0,-5 3 23 0,-4-1-350 16,0 2 198-16</inkml:trace>
  <inkml:trace contextRef="#ctx0" brushRef="#br0" timeOffset="11711.77">32574 16331 1141 0,'-12'7'0'0,"4"6"0"0,6-3 0 0,-1-3 0 0,1-1 0 0,2-5 0 0,0 4 0 0,0-4 0 0,0 2 0 0,0 0 93 0,0 0-35 0,0-3 1 0,0 3-26 0,0-3-1 0,0 0 9 16,0 0-226-16,0-3 109 15,2-7 55-15,3-2 26 16,1 0 1-16,3 2 35 0,-2-3-9 0,4 2-127 0,-1 1-488 0,2 2 276 16,3 4 154-16,2 1 301 0,-1-1-86 0,3 2-48 15,-2 2-23-15,-2 0 176 0,-4 0-90 0,0 0-11 16,-3 3-33-16,-3 5 13 0,-2 0 0 0,0 2 19 15,-3 1-137-15,0-2 69 0,-3 0-7 0,-3 1 44 16,-6-1-257-16,-2-2 99 0,1 1 64 16,-1-1-143-16,-2-2 104 0,2-2 45 15,3 1 54-15,1-2 0 0,-2 1 0 0,5 0 0 16,-1-2 81-16,5-1-61 0,0 0-26 0,1 2 13 16,-2-2 247-16,4 2-113 0,0-2-71 0,0 0-2 15,6 0-25-15,-1 2 19 0,1-2 1 0,-3 2-151 16,2 1 56-16,-3-1 33 0,1 3-1 0,-3-1-215 15,0 1 117-15,0 2 46 0,0-1-79 16,0-1 47-16,-5 3 36 0,-1-2-2 0,-2-1 130 0,-3 0-73 16,4 1-13-16,-1-2-29 15,0 0 139-15,-1-2-59 0,6 0-34 0,-2-1 246 16,2 1-127-16,3-2-31 0,-2 0-42 0,2 0 30 16,0 0-28-16,0 0 9 0,0 0-170 0,2 0 67 15,4-3 34-15,5-5 0 0,-3 1-139 0,0-1 78 16,0-1 17-16,1-2 29 0,-2 0-67 0,1-2 40 15,-3 4-1-15,2-3 30 0,-2 3-29 0,-2-2 20 16,-1 4-27-16,1 4 259 0,-1 0-106 0,-2 1-59 16,0 2 247-16,0 6-136 15,-2 15-44-15,-7 1-42 0,-2 6 188 0,3 4-116 16,-2 1-54-16,5-2-27 0,-1 0 145 0,6-3-86 16,0-8-35-16,0 3-17 0,2-6 0 0,15-2-34 15,4-4 0-15,1-7-145 0,8-4 80 0,6 0 29 16,4 0-195-16,0-7-193 15</inkml:trace>
  <inkml:trace contextRef="#ctx0" brushRef="#br0" timeOffset="11824.01">33019 16665 2312 0,'-11'0'0'0,"11"0"0"0,0 0 0 0,1 0 0 0,1 0 0 0,1-2 0 0,-3-2 0 0,0-1 541 0,3-4-253 0,4-3-120 0,4-1-1018 16,3 0 420-16</inkml:trace>
  <inkml:trace contextRef="#ctx0" brushRef="#br0" timeOffset="-18996.79">23706 12075 1313 0,'1'-2'0'0,"3"2"0"0,5 0 0 0,3 0 0 0,-1 6 0 0,-2 0 0 0,-2-1 305 0,3 4-141 0,-1 3-65 16,0 1 99-16,2-1-83 0,-1 5-41 0,-2 1 91 15,2 2-70-15,-1 3-31 0,-4 2 0 16,-1-2-121-16,-2 6 45 0,0-1 30 15,-2 3-7-15,0-4-233 0,0 4 127 0,-6-3 65 16,1-2-430-16,-3-5 204 0,-2 0 126 0,3-3-5 16,-2-3-162-16,-2-2 133 0</inkml:trace>
  <inkml:trace contextRef="#ctx0" brushRef="#br0" timeOffset="-18823.19">23617 12500 1352 0,'-12'-6'0'0,"3"4"0"0,2 0 0 0,1 2 0 0,3-2 0 0,3 2 0 0,0 0 317 0,3 0-141 0,19 0-72 0,6 0 366 16,4 0-219-16,5 0-101 0,0 0-62 0,1 0 127 16,1-1-90-16,-4-1-47 0,2 0-285 0,-9-1 128 15,4 0 52-15,-8 1 30 0,-3 2-514 0,-4 0 272 16,-6 0 136-16,-2 0-269 0,-5 0 188 0,-3 10-13 16,-1-1 85-16,-1 2-372 0</inkml:trace>
  <inkml:trace contextRef="#ctx0" brushRef="#br0" timeOffset="-18648">23848 12520 1060 0,'-8'0'0'0,"3"0"0"0,1 0 0 0,2 0 0 0,1 0 0 0,-1 6 0 0,0 7 0 0,-1 7 0 0,1 1 557 0,1 6-262 0,-3 3-131 16,0 2 364-16,-1 2-252 0,-1-2-121 0,3 2-62 16,-4-1-41-16,2-1-19 0,0-2 8 0,3 0-447 15,0-4 219-15,2-7 110 0,0 2 55 16,0-10-289-16,0-2 180 0,0-6 78 15,0-3 12-15,2 0-699 0,-1-10 353 0</inkml:trace>
  <inkml:trace contextRef="#ctx0" brushRef="#br0" timeOffset="-18409.37">23787 12789 958 0,'0'-17'0'0,"0"4"0"0,0 4 0 16,0-1 0-16,7 2 0 0,0 1 0 0,6 1 0 0,2 2 0 0,4-1 447 0,2 1-206 0,0 2-105 0,-1 1-43 0,2 1 329 15,1 0-195-15,-5 0-97 16,2 0 75-16,-3 0-86 0,-4 1-35 0,2 5-45 15,-6-2-7-15,-1 1 1 0,-1 1 0 0,-2 3 3 16,-2 3 5-16,-1-1-8 0,0 1 0 0,-2 4 80 16,0-1-41-16,0 2 1 0,0 0 49 0,0 0-49 15,0-1 0-15,0 0-40 0,0 1-34 0,0-5 1 16,0 2 195-16,0 1-493 0,-2-5 242 0,0-1 45 16,-4 0 21-16,0-1-386 0,-1-5 178 0,-4 0 99 15,-3 0 17-15,2-3-208 16,-4 0 118-16,1-3 69 0,2-13-427 0,0-9 252 15,6-12 123-15</inkml:trace>
  <inkml:trace contextRef="#ctx0" brushRef="#br0" timeOffset="-17820.32">24364 12116 1926 0,'14'0'0'0,"-1"0"0"0,-2 4 0 0,-8 8 0 0,0 0 0 0,-3 1 0 0,0 3 0 0,-13 1 0 0,2 2 336 0,-9 7-156 0,2-2-73 15,-3 3-38-15,-2 1-101 0,1-2 32 0,-2-2 8 16,1-3-77-16,6-6 50 0,-1-1 26 0,2-5 1 16,7-3-106-16,2-3 73 0,3-1 25 0,-1-2 1 15,5 0 0-15,0 0-35 0,0 4 0 0,0 1 169 16,9 3-67-16,0 3-38 0,2 6 0 0,1 4 300 16,-1 3-150-16,-4 2-57 0,1 4 62 0,-4 2-76 15,-1 0-38-15,-1 2 0 16,0-2 62-16,0-7-42 0,-2 8 116 0,0-11-536 15,0 2 255-15,0-4 53 0,0-3 27 0,0-9-537 16,0-1 274-16,0-4 96 0,0-3 84 0,0 0-606 16,0-11 325-16,-2-12 155 0,0-6-145 0,-3-11 158 15,-2-1 78-15,2-6 40 0,-2 2-218 0,1 5 120 16,-1 0 73-16,0 3 49 0,4 4 15 0,1 9 0 16,2 1 33-16,0 5 283 0,0 4-168 0,8 1-73 15,5 4-38-15,8-1 579 16,3 2-299-16,2 1-58 0,4 1-107 0,2 1 435 15,0 1-262-15,2 0-129 0,-3 1 68 16,1 0-91-16,2 1-58 0,-1 1-26 0,-4-1 0 0,0 0-23 16,-7 2 0-16,3 0-168 0,-4 0 80 0,-3 0 44 15,-3 0 22-15,-6 0-89 0,2 2 63 0,-4 1 21 16,-2 3-1-16,1 0 5 0,-4 2 7 0,-1 3-50 16,-1-2 137-16,0 4-74 0,0 0 0 0,0 5 314 15,0 0-159-15,0 4-56 16,0 1 112-16,0 5-241 0,0 0 0 0,0 1 0 15,0 6 0-15,2-3 0 0,0 1 0 0,2-1 0 16,-3 1 0-16,4-3 0 0,-1 0 0 0,-2-3 0 16,-1-6 0-16,1 3 0 0,-2 0 0 0,0-3-365 15,0-7 251-15,0-2 16 0,-2-1-8 0,-7-4-372 16,-3-2 223-16,1-5 111 0,-4 0 56 0,-1 0-450 16,-5-16 245-16,-2-7 134 0</inkml:trace>
  <inkml:trace contextRef="#ctx0" brushRef="#br0" timeOffset="-17540.53">24353 12544 1319 0,'-7'0'0'0,"3"-1"0"0,2 1 0 0,2 0 0 0,0 0 0 0,0 0 0 0,0 0 286 15,0 0-127-15,0 5-62 0,2 1 332 0,4 2-202 16,-1-1-97-16,2 3-35 0,-1-3-31 0,-2 3 0 16,-1-3-23-16,2 1-266 0,-1-3 129 0,-2-1 64 15,-1-2 33-15,1 0-298 16,-2-2 174-16,2 0 73 0,2 0-228 0,1 0 136 15,2-4-7-15,2-2 59 0,0 3 118 0,2-4-27 16,1 4 1-16,-2 2 175 0,-1 1-105 0,2 0-52 16,-2 0-34-16,0 0 139 0,-3 7-34 0,0 4-51 15,-5-1 36-15,1 1 248 0,-2 2-129 16,0-3-86-16,-2 5 36 0,-8-5-56 0,-1 0-28 0,-1-1 0 16,-2-3-171-16,0-1 67 0,0-5 38 0,1 0-481 15,6 0 242-15,-1 0 140 0,4-13 24 16,4-11-296-16,0-12 131 0</inkml:trace>
  <inkml:trace contextRef="#ctx0" brushRef="#br0" timeOffset="-17373">25092 12044 1925 0,'16'3'0'0,"1"7"0"0,-2 0 0 0,-10-2 0 0,-2 4 0 0,-3 0 0 0,-6 5 0 0,-7 2 399 0,-6 6-183 0,-3 1-84 16,-8 7 364-16,2 3-232 0,-2 2-115 0,-2 1-108 15,2 3-8-15,-4 1 8 0,4 2-8 0,0-2-572 16,3-1 286-16,10-10 142 0,8-10 73 0,5-7-352 16,4-2 208-16,0-7 107 0</inkml:trace>
  <inkml:trace contextRef="#ctx0" brushRef="#br0" timeOffset="-17219.39">24956 12469 2129 0,'10'0'0'0,"3"6"0"0,-4 6 0 0,-1 2 0 0,-3 5 0 0,-1 5 0 0,-2 3 0 0,0 2 0 0,-2 3 0 0,0-2 704 0,0 5-335 16,0-4-169-16,0 0-48 0,0-3-60 0,0-6-21 16,0 3-8-16,0-5-644 0,0-2 306 0,0-7 155 15,0-4 76-15,0-3 46 0,0-4-7 0,0 0 37 16</inkml:trace>
  <inkml:trace contextRef="#ctx0" brushRef="#br0" timeOffset="-17075.35">25112 12389 1158 0,'18'-6'0'0,"2"0"0"0,-2 3 0 0,3-3 0 0,-2 2 0 0,5-1 0 0,1 1 773 0,5-1-370 0,0 1-185 0,-2 0 61 15,-3 0-114-15,5 1-71 0,-9 0-30 0,2 1-518 16,-2 2 243-16,-4 0 122 0,-5 0 69 0,-3 0-773 16,-4 0 384-16</inkml:trace>
  <inkml:trace contextRef="#ctx0" brushRef="#br0" timeOffset="-16871.91">25336 12023 804 0,'-7'0'0'16,"2"2"0"-16,0 5 0 0,5 8 0 0,0 2 392 0,0 9-179 0,0 8-90 0,0 11 720 0,0 5-396 0,0 13-212 16,0-2-101-16,0 6 334 0,0 2-233 0,0-1-34 15,-4-6-201-15,-3 14 0 16,-4-6 0-16,2 0 0 0,-1-5-492 0,2-10 279 15,2-9 131-15,2-2 53 0,4-17-362 0,0-5 211 16,0-9 107-16,0-7-756 0,0-6 389 0,0-19 208 16,0-25 100-16</inkml:trace>
  <inkml:trace contextRef="#ctx0" brushRef="#br0" timeOffset="-16742.57">25290 12414 1974 0,'-2'-6'0'0,"-3"3"0"0,0 3 0 0,-6 5 0 0,-3 11 0 0,-4 5 0 0,-1 3 0 0,-6 9 0 0,4-4 0 0,-7 9 607 0,3-5-288 0,5-2-143 16,1 3-262-16,4-2 58 0,6-8 39 0,3 1-8 16,4-9-701-16,2-6 365 0,5-9 183 0</inkml:trace>
  <inkml:trace contextRef="#ctx0" brushRef="#br0" timeOffset="-16605.93">25368 12496 1645 0,'11'2'0'0,"-1"7"0"0,3 2 0 0,-4 3 0 0,4-2 0 0,-2 4 0 0,2-1 0 0,-1-2 782 16,1 2-375-16,0 0-179 0,-2-1-102 0,-2-2-58 16,1-1-35-16,-2 0-1 0,-5 0-691 0,0-3 353 15,0 1 166-15,-3 3 86 0</inkml:trace>
  <inkml:trace contextRef="#ctx0" brushRef="#br0" timeOffset="-16452.33">25106 12768 2221 0,'-23'8'0'0,"12"-2"0"0,4 1 0 0,2-6 0 0,3 2 0 0,2-2 0 0,9 1 391 0,17-2-180 16,3 0-89-16,6 0 270 0,8 0-180 0,-6 0-81 15,13-3-54-15,-5-5-98 0,-1 2 27 0,-2-1 0 16,-9 0-832-16,6 1 438 0,-5-2 206 0,-16-3-886 16,5-7 525-16</inkml:trace>
  <inkml:trace contextRef="#ctx0" brushRef="#br0" timeOffset="-16289.83">25683 12410 1819 0,'-5'-10'0'0,"3"3"0"0,2 1 0 0,0 1 0 0,0-5 0 0,3 0 0 0,10 3 736 16,3-2-352-16,4 1-167 0,1 2-97 0,3-1 27 16,-3 1-57-16,1 4-28 0,0-1-382 0,0 1 173 15,-4 2 90-15,-1 0 44 0,-4 5-858 0,-1 8 443 16,-5 5 227-16,-5-2-584 0</inkml:trace>
  <inkml:trace contextRef="#ctx0" brushRef="#br0" timeOffset="-15692.4">25743 12601 1506 0,'-17'8'0'0,"10"-5"0"0,1 1 0 0,1-2 0 0,3 0 0 0,2-2 0 0,0 0 0 0,2-2 0 0,9-4 452 15,6-3-202-15,-1-1-112 0,4-1-53 0,-4 0-321 16,1 0 135-16,-2 1 66 0,-5 3-243 0,-2-1 151 15,0 2 80-15,-6-1-535 0,0 0 290 0,-1-3 146 16,-1 1 71-16,0-2-197 0,-1 1 135 0,-6 2 69 16,1 5 68-16,-1 1 0 0,-1 2 0 0,2 0 0 15,1 0 0-15,1 9 170 0,2 7-100 0,0 6-51 16,2 1 132-16,0 7-78 0,0 1-51 16,-1 4 618-16,1-2-303 0,-2 0-153 15,0-6-67-15,-1 7 250 0,3-12-168 0,0 3-82 16,0-6-43-16,0-6-142 0,3-4 58 0,1-5 18 15,5-4-354-15,4-2 189 0,1-18 95 0,1-8 47 16,3-4-435-16,1-14 192 0,-3-1 132 0,4-11-24 16,-4 0-97-16,3-2 108 0,-4 15 44 0,0 8-112 15,-2 0 87-15,-3 17 43 0,-3 5 77 0,-1 3 265 16,1 11-145-16,-3 1-73 0,-2 6-39 0,-1 18 519 16,-1 0-279-16,0 7-73 0,0-1 453 15,0 5-302-15,-5-2-146 0,-1 2-74 16,3-3 94-16,1-10-83 0,2 1-34 0,0-7-174 15,0-6 63-15,0-3 30 0,0-3 0 0,2-4-427 16,9-2 225-16,-3-14 116 0,-1-7 59 0,0-4-494 16,-3-4 257-16,-1-5 38 0,-1-10-39 0,1 2 116 15,-3-7 56-15,0-2-6 0,0 3 31 0,0 12-7 16,0-1 40-16,0 7 53 16,2 12-27-16,2-1 0 0,3 9-26 0,0 3 305 15,4 5-148-15,2 2-79 0,3 2-39 0,-2 0 467 16,4 0-232-16,-1 9-43 0,2-1 146 0,-5 2-155 15,4-1-78-15,-7 3 48 0,2-1-63 0,-2 3-24 16,-3 1-7-16,-3 4-60 0,-3 2 27 0,0 3 1 16,-2 3 0-16,0 1-59 0,0 2 26 0,0 0 0 15,-6 2 32-15,4-2-292 0,1 0 136 0,-1-6 83 16,2 0-604-16,0-1 307 16,0-4 149-16,0-8-390 0,0-3 274 0,-4-8 128 0,-1 0 76 15</inkml:trace>
  <inkml:trace contextRef="#ctx0" brushRef="#br0" timeOffset="-15531.94">26181 12423 1331 0,'-8'0'0'0,"3"0"0"0,1 6 0 15,-2 8 0-15,-1 5 0 0,-1 7 0 0,-2 4 748 0,1 8-357 0,1 2-180 0,-2 1-89 0,-2-1 255 16,-2 8-176-16,1-7-85 0,3-5-41 0,-3 1 24 16,1-3-34-16,1-6 9 15,2-3-608-15,2-6 284 0,4-9 141 0,1-3 71 16,2-4-767-16,0-3 427 0,0-10 86 0,2-15-426 15</inkml:trace>
  <inkml:trace contextRef="#ctx0" brushRef="#br0" timeOffset="-15381.35">26124 12672 1437 0,'4'6'0'0,"4"10"0"0,-1 4 0 0,1-2 0 0,-5 1 0 0,1-1 0 0,-1 3 738 0,2 0-353 0,1 0-176 16,-1 1-80-16,2-1 355 0,3-4-226 0,-1-2-113 15,2-4-167-15,3-3 27 16,1-6 8-16,4-2 20 0,3-2-604 0,-1-12 302 15,1-2 151-15,0-8-639 0,-3-3 404 0,2-10 188 16,-6-6-42-16,0-14-496 0,-5-1 351 0</inkml:trace>
  <inkml:trace contextRef="#ctx0" brushRef="#br0" timeOffset="-15240.99">26451 12389 1476 0,'-1'-12'0'0,"1"3"0"0,0 5 0 0,0-1 0 0,7 1 0 0,7 0 0 0,4 1 0 0,6-2 653 0,5 4-310 0,4-1-155 16,3-2-69-16,7 0 184 0,-1-1-135 0,0-3-67 15,0 1-221-15,-6-1 77 0,-1-2 46 0,-3 3-9 16,-3 0-592-16,-8 4 315 0,-3-3 158 0,-5 1-681 16,-5-2 390-16,-5-5 159 0,-3-6 111 0</inkml:trace>
  <inkml:trace contextRef="#ctx0" brushRef="#br0" timeOffset="-15071.72">26880 12038 1103 0,'-2'0'0'0,"2"5"0"0,0 9 0 0,0 0 0 0,-2 5 0 0,-4 5 0 0,-3 5 592 15,-4 8-279-15,-5 2-141 0,-2 4-61 0,-4 7 662 16,-10 6-370-16,0-1-186 0,-4-3-10 0,-3 2-3 16,4-4-204-16,-11 11 0 0,10-8 0 0,13-8-199 15,1-1 193-15,11-12-705 0,7-8 380 0,4-11 178 16,2-5 93-16,0-8-972 0,13-2 499 0,6-30 243 16,5-14 132-16</inkml:trace>
  <inkml:trace contextRef="#ctx0" brushRef="#br0" timeOffset="-14701.08">26676 12600 842 0,'11'0'0'0,"-1"0"0"0,1 1 0 0,-3 10 0 0,-5 1 0 0,0 1 583 0,-3 2-276 0,0-1-128 16,0 4-78-16,-3-1 366 0,-4-1-218 0,-2 1-108 15,2-3-54-15,1-5-102 0,-1-1 19 0,6-5 1 16,-3-3-277-16,4 0 153 16,0-3 76-16,0-12 45 0,4-3-95 0,8 1 63 15,2-1 32-15,4 3-146 0,0-1 78 0,3 5-53 16,5-1 52-16,-1 6 163 0,1 2-63 0,2 0-36 15,0 3 121-15,-5 1-68 0,9 0-8 0,-12 0-27 16,5 0-211-16,-5 0 111 0,-1 1 41 0,-6 3 42 16,1 2-242-16,-5-2 118 15,-4-3 57-15,-1 1-420 0,-4 0 229 0,0-2 105 0,-4 0 65 0,-8-13-216 16,-2-10 147-16,1-5 79 16,1 0 80-16,1 5 0 0,0 1 0 0,1 5 0 15,-2 2 0-15,1 2 0 0,-1 4 0 0,5 6 430 16,-3 3-224-16,1 0-119 0,-1 12-7 0,-1 12 264 15,0 6-110-15,1 9-93 0,-2 11-58 0,-1 2 598 16,3 2-324-16,4 0-162 0,3 0 426 0,3-11-306 16,0 7-41-16,3-18-274 0,16-1 0 0,5-10 0 15,15-9 0-15,1-12 0 0,11 0 0 0,8-22 0 16,0-8 0-16,1-6-339 0,-1-5 203 16,-10-1 92-16,-1-20 35 0</inkml:trace>
  <inkml:trace contextRef="#ctx0" brushRef="#br0" timeOffset="-13695.75">27901 12214 1029 0,'0'-3'0'0,"0"-1"0"0,-2 0 0 0,-1 2 0 0,1-2 0 0,-3 3 0 0,2 1 0 0,-1 0 0 0,-3 0 117 0,-2 2-43 0,-5 16-20 16,-1 5-1-16,-4 7 12 0,3 3-24 0,-8 13-8 15,4 0 63-15,2 4-32 0,2 2 0 0,2-1-31 16,3-8 80-16,3 10-45 0,8-11 1 0,0-6-32 16,0 2-4-16,8-4 0 0,10-4 8 0,3-3-8 15,6-5-1-15,3-2 1 0,2-3 0 0,-2-4-34 16,-7-3 9-16,9-3 25 16,-12-1-682-16,4-3 320 0,-4 0 125 0,-3-1 91 15</inkml:trace>
  <inkml:trace contextRef="#ctx0" brushRef="#br0" timeOffset="-12950.17">28257 12504 902 0,'-10'-16'0'0,"2"7"0"0,-4 1 0 0,0 1 0 0,1 2 0 0,-3 0 0 0,-1 5 0 0,1 0 212 0,0 3-93 15,-3 13-44-15,0 5 25 0,2 5-33 0,0 4-1 16,5 2-25-16,1 0 21 0,6-2 0 0,1-2-30 16,2-3 1-16,0-5 16 0,7 3-8 15,5-6-9-15,3-2-40 0,0-4 0 0,0-4 41 0,2-3 0 16,-1-4-79-16,3 0 27 16,3-1 24-16,-4-10-3 0,1-9-119 0,-3 0 66 15,1-5 19-15,0-2-137 0,-1-2 80 0,-4 0 25 16,2 1 26-16,-8 6-35 0,1 2 27 0,-5 12-20 15,-1-2 38-15,-1 7 48 0,0 1-25 0,-1 2-21 16,-12 14 234-16,0 4-104 0,3 4-59 0,1 3 238 16,7-6-135-16,0 3-39 0,2 1-47 0,0-2 15 15,10-5-22-15,9-1 0 0,4-5-22 16,-3-4-103-16,10-5 48 0,-3-1 27 16,0 0-60-16,-2-3 43 0,-9-10 23 0,3-1-7 15,-4-3-153-15,-3-3 57 0,-3-2 48 0,-5-3-33 16,-1-1 33-16,-3 3-11 0,0-6 6 0,-6 2-7 15,-8 4 31-15,-1 2-30 0,-6 4 114 0,-1 8 119 16,-8-2-92-16,0 7-36 0,3 1 22 0,-1 3-21 16,7 0-23-16,-1 7 14 0,7 2 36 0,4-2-17 15,6 3 0-15,5 0-57 0,0 1-1 0,5-4 41 16,21 0-16-16,15-3-135 16,4-4 64-16,5 0 26 0,4 0 1 0,2-9-212 15,-2-6 114-15,-3 0 37 0,-3-3-131 0,-6 0 78 16,-8 3 49-16,-4-1 13 0,-4 0 55 0,-8 5-20 15,-2-2 1-15,-9 7 194 0,-3-1-97 0,-2 3-57 16,-2 1-17-16,0 1 436 0,-13 2-217 0,-4 0-78 16,-3 3-64-16,-2 7 274 0,0 6-158 15,0 1-76-15,4 3 80 0,5-4-78 0,1 4-38 16,7-4 7-16,2 3-19 0,3-3-27 0,0 3 0 16,6-2-45-16,9 0 23 0,2-4 8 15,9 2 14-15,-3-1-122 0,2-3 61 0,-7-2 30 16,1 0 1-16,-8 3-186 0,1-1 98 0,-5-2 18 15,-5 3-51-15,-2-1 37 0,0 2 33 0,-14 0-15 16,-6 0 23-16,-3-2 10 0,-2 1 0 0,-4-4-31 16,7-3-9-16,-6-1 37 15,10-4 0-15,-3 0-206 0,8-6 104 0,3-17 50 0,10-6 19 0,0-15-356 16,18 3 195-16,9-6 97 16,7 0-299-16,9-6 198 0,-4 14 91 0</inkml:trace>
  <inkml:trace contextRef="#ctx0" brushRef="#br0" timeOffset="-12677.66">29077 12237 778 0,'37'-26'0'0,"9"-3"0"0,-12 14 0 0,3 2 0 0,-5 6 0 0,-4 4 0 0,-7 3 0 0,2 9 498 16,-9 13-233-16,-5 8-116 0,-6 11 344 0,-3 6-231 16,0 6-106-16,-12 1-65 0,-9 12 192 0,1-10-125 15,-5 1-62-15,5-8-41 0,-5 3 8 0,2-4-31 16,-4-4 1-16,0-7-149 16,5-8 74-16,-2-8 38 0,8-5 7 0,-3-6-261 15,5-9 145-15,-2-1 73 0,6-1-305 0,-1-22 167 16,5-5 13-16,5-13 70 0,1-4-74 0,0 0 68 15,10-3 34-15,5 5 66 0,0 10-40 0,5-2 9 16,0 6-1-16,2 8 155 0,-4 7-77 0,3 5-39 16,-1 7-8-16,0 2 432 0,-2 2-182 0,0 15-124 15,-1 6 310-15,-7 3-201 0,2 2-92 0,-4 0-58 16,-1 3-191-16,-2-2 71 16,4 0 35-1,-1-3-564-15,2-6 308 0,2 2 141 0,0-4 75 0,0-3-447 0,6-4 174 0,2-11 146 16</inkml:trace>
  <inkml:trace contextRef="#ctx0" brushRef="#br0" timeOffset="-12547">29576 12690 2244 0,'0'3'0'0,"0"5"0"0,1-1 0 0,-1 0 0 0,0 3 0 0,0 0 0 0,0 6 0 0,-1 1 0 0,-11 5 278 0,-1 5-122 16,-5-1 147-16,0 0-127 0,2 3-76 0,-1-1-33 15,-1 1-616-15,-4 7 290 0,3 16 147 0,2-13-949 16</inkml:trace>
  <inkml:trace contextRef="#ctx0" brushRef="#br0" timeOffset="-11635.28">29888 12471 632 0,'-4'-14'0'16,"-1"4"0"-16,0 1 0 0,3 1 0 0,-4-1 0 0,3-1 211 0,-5 4-90 0,5 1-43 0,-2 3 166 16,0 2-97-16,-3 0-61 0,-3 13-27 15,0 10 11-15,0 5 0 0,-5 11-37 0,5-3 101 16,-3 9-54-16,4-9-24 0,8 1 0 0,-1 1 2 15,3-4 8-15,0-4-33 0,12-4-1 0,5-5-50 16,2-4 26-16,7-6-1 0,-3-5-107 0,7-6 62 16,1 0 35-16,0-4 13 0,-1-13-109 0,-1-6 39 15,-2 1 42-15,-5-4-213 16,-3 1 110-16,-9 5 26 0,1-1 38 0,-5 3-7 16,-6 8-8-16,0 1 40 0,0 3-1 0,-6 6 145 15,-10 0-72-15,-3 9-36 0,3 7 233 0,-2 7-122 16,4 2-44-16,5-1-37 0,4-3 135 0,5 1-76 15,0-3 13-15,1-1 54 0,9-3-64 0,12-5-32 16,2-4 1-16,4-6-61 0,2 0 9 0,1-2 20 16,9-12 0-16,-5-7-118 0,-4-4 59 15,0-3 29-15,-12 0-136 0,8-12 75 0,-13 8 16 16,-3-5 29-16,-6-1-67 0,-5 2 39 16,0 3-5-16,-10 2 5 15,-12 10-2-15,-3 3 0 0,-3 9-1 0,-6 7 115 0,1 2-49 0,1 0-17 16,2 11 10-16,5 5 99 0,8-2-49 0,0 3-32 15,7 0 32-15,7 2-29 0,3-2 17 16,0 1-40-16,10-2-177 0,15-3 86 0,2-1 47 0,15-5-146 16,6-7 81-16,3 0 45 0,2 0 3 15,-1-10-348-15,2-5 173 0,-6-5 99 0,-4 1 46 0,-6-4-201 16,-8 3 122-16,-4-5 63 16,-10 4 15-16,0-1 8 0,-12 4 38 0,-2 0 0 15,-2 5 302-15,-10 2-151 0,-12 5-83 0,-5 4 171 16,-3 2-119-16,0 0-60 0,-2 10 18 0,2 5 505 15,2 0-236-15,1 2-145 0,12-2-68 0,-1 3 243 16,8-1-155-16,5 0-70 0,3 2 99 0,0-4-93 16,21 4-46-16,1-6-23 0,10-2 6 0,6 1-21 15,-2-5-9-15,-1 0-123 16,-3 2 62-16,-8-2 31 0,-5-2 0 0,-6 3-50 16,-4 1 36-16,-6 1 23 0,-3 1 0 0,-6 1-184 15,-16 4 49-15,-7-1 63 0,-9 4-18 0,-2-1 31 16,-4 0-8-16,4 0-1 0,8-2-106 0,-1-1 57 15,9-1 41-15,5 0-435 0,5 0 234 0,6 1 117 16,8 0 58-16,0 2-269 0</inkml:trace>
  <inkml:trace contextRef="#ctx0" brushRef="#br0" timeOffset="-11199.97">30557 13478 1349 0,'-7'13'0'0,"-1"2"0"0,5-6 0 0,-3-6 0 0,3-3 0 0,1-6 0 0,2-16 0 0,0-3 0 0,0-7 442 0,9-5-197 0,1-12-110 0,1 2 92 16,3-6-97-16,1-12-49 0,-1 1-24 0,-3-8-87 15,2-7 27-15,4-15 1 0,-7 4 35 16,4-6-126-16,-3-7 64 0,-1-6 38 16,1-4-343-16,-5 3 161 0,1 6 99 0,-2 25-351 15,0 4 197-15,-3 27 89 0,0 12 57 0,-1 12 154 16,-1 10-52-16,2 3-26 0,0 9-1 0,4 2 118 15,7 5-67-15,4 11-39 0,0 0 61 0,1 5 46 16,1 2-68-16,-3 1 7 16,1 4 0-16,-5 1 19 0,-2-1-28 0,-5 2 41 0,-3-4-102 0,-2-3 30 15,0 5 18-15,0-9-68 0,-12-1 29 16,0 0 6-16,3-5 5 0,-5-2 70 16,2-2-28-16,4 0-7 0,-1-1 130 0,6-3-71 15,1 3-30-15,2 4-19 0,0-1 35 0,5 2-18 16,17 2 0-16,0 0-30 0,3 2-17 0,1 0 17 15,0 0-1-15,-3 0-127 0,-10 0 64 0,1 1 32 16,-6 1 8-16,-6 2-160 0,-2 1 85 0,-5-1 21 16,-19-3-6-16,-4 0 12 0,-7 2-2 0,-8-1-5 15,0-4 60-15,10-3-55 16,-4 0 24-16,2-2-31 0,13-1-175 0,3-2 93 16,8-2 50-16,6 1-390 0,5-1 219 0</inkml:trace>
  <inkml:trace contextRef="#ctx0" brushRef="#br0" timeOffset="-11072.31">31081 12721 1065 0,'5'7'0'0,"0"11"0"0,-5-2 0 0,0 1 0 0,-5-3 0 0,-12 1 0 0,-3 2 514 0,-5 1-240 0,4 1-121 16,-6 4 123-16,1-1-121 0,1-1-53 0,1-1-38 16,11-3-526-16,-4 0 248 0,7 2 123 0</inkml:trace>
  <inkml:trace contextRef="#ctx0" brushRef="#br0" timeOffset="-10558.06">31568 12573 1140 0,'5'-40'0'0,"0"12"0"0,-2 6 0 15,1-1 0-15,-4-1 0 0,0 3 0 0,-9 6 276 0,-6 4-122 0,-5 5-60 0,-4 5 81 0,-6 1-71 0,-2 1-27 16,-9 21-9-16,9 7 31 0,0 3-33 0,4 2-1 16,3 1-32-16,8-3 45 0,3 4-7 15,8 0-39-15,6-3 23 0,0-2-22 16,0-4-1-16,10-7 9 0,10-1-121 0,4-5 56 16,3-4 28-16,3-9-91 0,2-1 42 0,3 0 43 15,3-12-14-15,-8-5-313 0,2-4 135 0,-4-4 90 16,-6-1-187-16,-1-1 121 0,-7 1 73 0,-4 8 32 15,-5-3 59-15,-3 6-8 0,-2 4-19 0,0 3-7 16,-7 3 297-16,-7 5-144 0,-7 0-73 0,1 15 249 16,3 1-132-16,4 2-43 0,3 3-54 0,2 0 87 15,4-1-27-15,4 1-43 0,0-1 53 16,5-6-40-16,10 2-33 0,5-7 0 16,1-1-26-16,3-3 2 0,3-5 0 0,-5 0 7 15,10-1-91-15,-9-11 41 0,3-3 22 0,-4-4-94 16,-1 0 56-16,-6-3 38 0,3-8-18 0,-8 2-34 15,1-4 5-15,-5-2 24 0,-3-4-114 0,-3 2 59 16,0 0 13-16,-1 6 21 0,-12 3-20 0,-6 4-1 16,-5 9 23-16,-3 4-6 0,-3 8 90 15,-6 2-35-15,-6 0-1 0,6 17-31 16,-2 5 2-16,14-1-2 0,-3 4 1 0,10 3-81 16,8 0 39-16,9-2 1 0,0 2-315 0,15-2 160 15,21-1 92-15,1-6 41 0,6-6-379 0</inkml:trace>
  <inkml:trace contextRef="#ctx0" brushRef="#br0" timeOffset="-10296.05">32128 12485 1371 0,'0'-19'0'0,"0"4"0"0,-6 0 0 0,-4 0 0 0,-5-1 0 0,-9 2 0 0,5 5 249 0,0 4-107 16,1 4-55-16,4-1 235 0,3 2-136 0,0 0-80 15,6 2-37-15,3 11-41 0,2 0 5 0,0 3 0 16,13 2-35-16,6 3 13 0,3-1 1 0,0-1 20 15,-1 0-98-15,0-1 49 0,-4-1 33 0,-4 2-152 16,-5 2 84-16,-5 0-5 0,-3-3 36 0,0 5-97 16,-13-4 51-16,-12 0 2 0,-3-3 23 0,-6 0 60 15,1 0 0-15,-1-4-40 16,-1-3 80-16,5-2-32 0,5-4-1 0,3 0-29 16,4-3-18-16,4 0 28 0,6 0-14 0,0 0-188 15,8-6 91-15,0-5 48 0,8-4 23 0,12-3-458 16,7-1 221-16,8-6 124 0</inkml:trace>
  <inkml:trace contextRef="#ctx0" brushRef="#br0" timeOffset="-10011.8">32295 12425 946 0,'11'-11'0'0,"0"5"0"0,2 0 0 0,-5 2 0 0,0 2 0 0,-3 0 0 0,4 2 321 16,1 0-144-16,-1 8-72 0,-1 7 109 0,-2 6-94 15,-1 3-44-15,-3 2-22 0,-2 2-61 0,0 3 0 16,0-7 48-16,-5 8-9 0,-3-3-145 0,-4-6 72 15,2-5 37-15,0 2-98 0,-2-5 76 0,2-4 25 16,4-5 0-16,-4-3-41 0,6-3 26 0,-1 0-33 16,5 0 265-16,0-7-106 0,3-11-51 0,14-1-27 15,12-8 222-15,-1 5-91 16,9-9-69-16,3 2-31 0,-2-3-5 0,1 0 0 16,-2-2-26-16,-2 0-50 0,2 1 22 0,-4-1-1 15,-3-2 30-15,-3 2-202 0,-7 6 102 0,-2-4 57 16,-5 4-304-16,-10 6 159 0,-3-1 40 0,-5 3 52 15,-20 3-175-15,-9 7 95 0,-7 0 59 0,6 8-98 16,0-3 75-16,8 5 37 0</inkml:trace>
  <inkml:trace contextRef="#ctx0" brushRef="#br0" timeOffset="-9817.32">32909 11985 2138 0,'3'0'0'0,"4"0"0"0,3 0 0 16,-4 2 0-16,0 7 0 0,-1 6 0 0,1 7 0 0,1 5 0 0,1 14 0 0,3 2 314 0,-2 4-141 0,1 5-70 0,1 5 70 16,-2-2-62-16,-2 11-44 0,-4-7 1 0,-1 2-109 0,-2-11 37 15,-2 7-1-15,-14-2-36 16,-4-1 33-16,-14 3 20 0,-6-5 1 0,-10-2-256 16,-17 7 138-16,3-13 77 0,-20 8-729 0,24-15 361 15</inkml:trace>
  <inkml:trace contextRef="#ctx0" brushRef="#br0" timeOffset="-9655.76">33097 13232 2293 0,'3'-49'0'0,"16"38"0"0,11 13 0 0,-9 11 0 0,-10-10 0 0,-11 0 0 0,0 2 0 0</inkml:trace>
  <inkml:trace contextRef="#ctx0" brushRef="#br0" timeOffset="-186886.01">8990 10553 500 0,'-3'0'0'0,"-2"-1"0"0,5-1 0 0,-1 2 0 0,1 0 0 0,0 0 0 0,0 0 2 0,0 2 0 0,0 6 28 0,0 1-24 16,0 1-7-16,0-2 25 0,0-1 0 0,0 2-10 16,0-2 8-16,1-2 7 0,-1-1-6 0,0 1 35 15,2-5 0-15,-2 1-33 0,0-1 76 0,0 0-28 16,0 0-6-16,0 0-36 0,0 0 93 0,0 0-45 16,0 0-23-16,0 0 7 0,0 0 7 0,0 0-37 15,0 0 0-15,3 0-24 16,-3 0 32-16,1 0-8 0,-1 0-1 0,2 0-13 15,0 3 14-15,-1-2 0 0,1 1 30 0,2 0-30 16,-1 0 0-16,1 0-1 0,1 0 1 0,-2 0 0 16,1 0 8-16,0-1-8 0,-3 1-1 0,3 0 1 15,-1 0 0-15,-2-2 9 0,2 2-1 0,-1 0-8 16,3-2 0-16,-2 1-31 0,1 1 31 16,-2-1-1-16,2 2-27 0,-1-1-7 0,1 0 29 15,-1 1 3-15,1 2-45 0,3-2 0 16,-3 1 41-16,1-1-41 0,0 3 33 0,2 1 2 15,0-5-7-15,-2 3 5 0,3 0-3 0,-1-1 2 16,3-1-8-16,-3 0 29 0,4 0-24 0,-2-1 2 16,1 0 36-16,1-2-35 0,3 1 3 0,-5-1-2 15,4 0 5-15,-1 0-3 0,0 3 7 0,1-3-37 16,3 0 30-16,-2 1-1 0,3 1 1 0,3-2-19 16,-2 0 21-16,3 0-4 0,0 0-2 15,1 0-34-15,4 0 29 0,-5 0 5 16,0 0-30-16,1 0-3 0,-3 0 24 0,2 0 5 15,-5 0-29-15,2 0-1 0,-4 0 24 0,2 0 5 16,-2 0-7-16,2 0 2 0,-3 0-4 0,1 0 39 16,2 0-35-16,1 0 0 0,-1 0-1 0,2 2 1 15,2 0 1-15,-1-2-1 0,2 0-15 0,-1 0 15 16,3 0 4-16,2 0-2 0,-1 0-7 16,0 0 6-16,-2-2 2 0,5 0 14 15,-4-1-17-15,3-1 1 0,-6 0-2 0,5 1-26 16,-4 0 27-16,-1 0-1 0,2 1 0 0,-1 0-1 15,1 0 2-15,3 0-1 0,-2 1 8 0,7-1-8 16,-2-1 1-16,2 2-1 0,2 1 22 0,0-1-21 16,0 1 0-16,1 0-21 0,-1 0 20 0,0 0 1 15,0 0 1-15,0 0-22 0,-2 0-2 0,0 0 22 16,0 0-1-16,0 0-24 0,-1 2 21 0,-5 1-2 16,8-1 3-16,-4-1-13 0,2 1 12 0,0-2 0 15,1 2-3-15,0-2-1 16,1 0 1-16,0 0 39 0,-2 2-38 0,2-2 3 15,0 2-2-15,0-1 5 0,-2-1-3 0,2 2 3 16,-2 1-3-16,0-2-19 0,0 1 19 0,-3 0 2 16,5 0-17-16,-4-1 14 0,4 2 1 0,-2-3-2 15,3 1-31-15,1-1 27 0,0 0 4 0,1 0-5 16,1 0 3-16,-2 0-3 0,-1 0 2 0,4 0 11 16,-3 0-10-16,-2 0-1 0,1 0 0 15,-1 0 13-15,2 0-12 0,-2 0 2 16,0 0-5-16,-1 2 5 0,3 0-1 0,2-2 2 15,2 0-11-15,-1 0 9 0,3 0 0 0,2 0 0 16,-7 0-25-16,4 0 23 0,-1-2 1 0,-3-1-29 16,1-1 28-16,0-2-3 0,-4 0 2 0,0 3-20 15,-2-1 18-15,-5-1-3 0,4 1 3 0,-6 0-2 16,-1 0 2-16,1 1-3 0,-5-2-9 0,3 0 7 16,-2 5 3-16,-2-5-25 0,2 1 1 0,-3-2 21 15,0 0 2-15,0-1-7 16,0 2 5-16,-3-3-2 0,0-2 2 0,-2 4-22 15,-2-1 21-15,-3 2-6 0,-2 1-268 0,-2 2 126 16,-2 0 67-16,0 2 24 0</inkml:trace>
  <inkml:trace contextRef="#ctx0" brushRef="#br0" timeOffset="-184184.37">10165 16029 275 0,'0'0'0'0,"0"2"0"0,0 3 0 0,2 2 0 0,0-1 0 0,0-3 0 0,0 1 0 0,-1-1 0 0,-1-2 40 0,0-1 1 16,2 2-30-16,-2 0 67 0,0 1-30 0,0-3 0 0,3 1-29 0,-3 3 39 16,0-3 6-16,2 1-40 15,-2 0 20-15,0 0-18 0,0-2-1 0,0 0 1 16,2 1 23-16,-2-1-20 0,0 0 5 0,0 0-5 15,0 0 43-15,0 0 0 0,0 0-31 0,0 0 5 16,0 0-13-16,2 0-1 0,-2 0 1 0,0 0 16 16,0 0-16-16,0 0 0 0,0 0 36 0,0 0-36 15,0 0 0-15,0 0 8 0,0 0-7 0,0 0-1 16,0 0 0-16,1 0 0 0,-1 0-26 16,0 0 34-16,0 0-9 0,0 0-29 15,0 0 30-15,0 0-1 0,0 0 1 0,0 0-39 16,0 0 10-16,0 0 0 0,0 0-29 0,2 0 23 15,-2 0-9-15,0 0 36 0,0 0-44 0,0 0-1 16,0 0 26-16,0 0-11 0,0 0 13 0,0 0 5 16,0 0-9-16,0 0 22 0,0 0-18 0,0 0 1 15,2 0-3-15,0 0 27 0,0 0-23 0,3 0-1 16,2-1 17-16,5-1-15 16,-1-2 2-16,5 1 1 0,-4-3 16 0,4 2-17 15,-3 0 4-15,1 0-4 0,0 1-23 0,0 1 3 16,0-2 18-16,1 2-14 0,2 0 12 0,1-1 2 15,5-3-3-15,0 2 20 0,5-3-21 0,2-1 3 16,4 1 24-16,0-2-1 0,3 1-22 0,0 1 2 16,7-3-27-16,-5 3 26 0,2 0 2 0,1 2-29 15,-1 2 27-15,-3-1 3 0,7 0-2 16,-4 2-28-16,-7 0 24 0,6 2 1 0,5 0-4 16,-10 0-10-16,11 0 11 0,-2 4 1 15,2 0-27-15,2 0 25 0,7-1-3 0,3 1 4 16,12-3-6-16,-5 2 3 0,3-3 1 0,2 0-1 15,-1 0-13-15,-5 0 12 0,11 0 1 0,-5 0-31 16,1 0 30-16,-6 0-1 0,1 0-1 16,-11 0-29-16,12 0 0 0,-7 0 25 0,2 0 2 0,-2 0-4 15,-3 0 3-15,16 0-7 0,-1 0 28 16,-3 0-2-16,0 0-20 0,2 0-2 0,-4 0 41 16,11 0-35-16,-6 0-1 0,1-4-11 15,0-2 12-15,-3-1 3 0,-9-1-2 0,8-1-9 16,-17 2 8-16,2-2 3 0,-3 4 0 0,-1 0-4 15,-8 0 2-15,10 0-6 0,-6 2 54 0,0-2-25 16,-2 0 0-16,-1 2-21 0,-8-3 29 0,4 2 4 16,-5-2-30-16,-3 1-25 0,-2-3 27 0,-3 2 6 15,-8-1-2-15,1 1-63 0,-6 0 29 0,-3 2-2 16,-2 0-28-16,-5-1 23 16,-1 3 0-16,0-1 9 0,0 1-146 0,-2 1 63 15,0 1 43-15,0 0-172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12:38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4234 7836 1434 0,'0'0'0'0,"0"0"0"0,0 0 0 0,0 0 0 0,0 0 0 0,0 4 0 0,0 2 0 0,4 2 188 0,3 1-69 0,-3 0 159 16,5 2-122-16,0 1-62 15,-1 1-31-15,1-1 14 0,1-1-45 0,1-2 1 16,-6-3 0-16,1 1-296 0,1-3 148 0,-4-1 82 16,3-3-225-16,-1 0 145 0,-2 0 74 0,2-7-579 15,-4-15 265-15</inkml:trace>
  <inkml:trace contextRef="#ctx0" brushRef="#br0" timeOffset="266.27">4467 7638 803 0,'10'-2'0'0,"-3"2"0"0,0 0 0 0,-3 2 0 0,-2 9 0 0,-2 6 0 0,0 3 390 16,-2 1-178-16,-4 5-90 0,-5 0-45 0,0 5 10 0,-4-3-32 16,0 0 0-16,-1 0-22 0,0-3-105 0,-3-4 53 15,5-7 34-15,-8 1-69 0,4-4 44 16,-1-1 21-16,0-5-70 0,3 0 46 0,5-2 23 16,0-1-8-16,4-1 109 0,3-1-48 0,2 3-46 15,-1-2-14-15,3 5 249 0,0 2-118 0,0 3-39 16,3 2-33-16,3 4 163 15,3 6-97-15,0-5-39 0,-1 9 0 0,1-4-29 16,1 4 1-16,-2 2-85 0,0-3 28 0,-2-2 8 16,2 1 21-16,-2-5-345 0,1-1 173 0,-4-10 86 15,-2 1 43-15,1-4-667 0,0-6 329 0,-1 0 144 16,-1-11 85-16,0-14-366 0</inkml:trace>
  <inkml:trace contextRef="#ctx0" brushRef="#br0" timeOffset="489.68">4248 8036 1179 0,'-3'-4'0'0,"1"0"0"0,2 2 0 0,0 2 0 0,0 0 0 0,2 0 0 0,9 0 0 0,13 0 377 0,1 0-172 0,-4 0-78 16,12-2 154-16,-4 0-124 0,1 1-62 0,-2-1-17 15,-4 2-14-15,1 0-9 0,-2-2-22 0,-4 2-24 16,-3 0 24-16,0 0 0 0,-7 0 8 0,1 0 28 16,-4 2-36-16,0 3 0 0,0 3-1 0,-4 3 129 15,3 4-55-15,-4 3-41 16,0 2 127-16,2 4-79 0,-2 2-41 0,1 2-203 15,1-5 90-15,1 9 33 0,2-4 20 0,0 0-208 16,-1-7 115-16,-1 2 56 0,1-5 38 0,-1-1-740 16,0-4 353-16,-2-1 138 0,-2-3 101 0,0-3-485 0</inkml:trace>
  <inkml:trace contextRef="#ctx0" brushRef="#br0" timeOffset="649.26">4362 8224 1414 0,'-14'0'0'0,"7"-3"0"0,3 3 0 0,4 0 0 0,-2 0 0 0,2 0 0 0,0 0 292 16,2-1-130-16,9-1-64 0,8-2 228 0,6 0-150 16,-5 1-72-16,3-1-107 0,1 2 36 0,-3 1 0 15,1 1 8-15,-3 0-248 0,-1 0 120 0,-4 0 60 16,-1 1 30-16,-3 6-651 0,-6 3 336 0</inkml:trace>
  <inkml:trace contextRef="#ctx0" brushRef="#br0" timeOffset="792.87">4451 8312 1107 0,'-12'3'0'0,"5"0"0"0,-1 0 0 0,2 1 0 0,3-4 0 0,0 2 0 0,3-2 0 0,0 0 54 0,0 0 1 0,10 0 391 15,5 0-198-15,2 0-112 0,1 0-51 0,1 0 136 16,-2 0-95-16,1 0-38 0,-4 0-31 0,2 0-476 16,-6 0 226-16,-1 4 113 0,-4 3 56 15</inkml:trace>
  <inkml:trace contextRef="#ctx0" brushRef="#br0" timeOffset="956.44">4343 8430 1484 0,'-15'8'0'0,"5"-3"0"0,3 1 0 0,3-2 0 0,2 0 0 0,2-3 0 0,0 1 0 0,0 0 270 16,19 0-119-16,2 0 243 0,9 1-185 0,2-3-88 16,1 1-44-16,4 1 27 0,-1 1-35 0,-1-1 8 15,0 0-45-15,-5 0-392 0,0 2 196 16,-5-1 98-16,-5-1 50 0,2 2 32 15,-3-2-7-15,-7-2 23 0,-3 0 1 0</inkml:trace>
  <inkml:trace contextRef="#ctx0" brushRef="#br0" timeOffset="1139.5">4527 7954 1647 0,'0'8'0'0,"2"11"0"0,1-2 0 0,2 7 0 0,-2 5 0 0,1 5 0 0,3 10 0 0,-5 5 558 0,2 4-263 0,-2 1-131 16,0 3-65-16,-2 1 101 0,1-4-88 0,1 2-39 16,0-6-134-16,1-3 47 0,3-4 24 0,-1-10-489 15,3-1 252-15,-3-10 129 0,4-5 66 0,-1-8-718 16,3-9 368-16</inkml:trace>
  <inkml:trace contextRef="#ctx0" brushRef="#br0" timeOffset="1312.16">4888 7863 1164 0,'13'-14'0'0,"-4"7"0"0,3 5 0 0,-3 2 0 0,-6 0 0 0,-1 10 493 15,-2 9-230-15,0 5-116 0,-13 12 297 0,-2 1-206 16,-2 1-95-16,-5 12-66 0,3-5-22 0,3 1 0 16,3-5-23-16,2-9-398 0,0 4 207 15,6-13 92-15,1 0 50 0,4-11-779 16,0-6 398-16</inkml:trace>
  <inkml:trace contextRef="#ctx0" brushRef="#br0" timeOffset="1447.79">4914 8081 1407 0,'9'0'0'0,"4"0"0"0,-5 2 0 0,1 11 0 0,-5 4 0 0,0 9 0 0,-1 2 0 0,-3 6 624 0,2 4-296 0,-2 5-147 16,0-10 64-16,0 5-106 0,0-2-45 0,0-6-455 15,0-7 197-15,0-1 99 0,0-9 48 16,0-3-314-16,0-5 189 0,3-5 84 0,-2-4 45 0</inkml:trace>
  <inkml:trace contextRef="#ctx0" brushRef="#br0" timeOffset="1706.61">5094 7808 1814 0,'13'-5'0'0,"3"5"0"0,-5 0 0 0,-3 0 0 0,-2 1 0 0,-4 11 0 0,1 3 0 0,-3 3 0 0,0 5 0 0,0 2 118 0,0-4-34 0,0 1-351 15,-3-2 150-15,0 0 75 0,-5-5 37 0,3-3 0 16,-5-4 46-16,1 1-8 0,1-5 0 0,-1 0-1 16,1-4 1-16,1 1 8 0,4-1-467 0,-1 0-59 15,3 0 227-15,-2 0 112 0,3 0 194 0,0 0-49 16,5 0 8-16,8 0 837 0,7 0-384 0,-1-1-216 16,2-3-95-16,2 2 16 0,6-2-70 0,-9 3-31 15,5-1 0-15,-3 0-87 0,0 2 28 0,-3 0 8 16,0 0 20-16,-3 0-447 15,-5 0 224-15,-3 0 111 0,-3 0-678 0</inkml:trace>
  <inkml:trace contextRef="#ctx0" brushRef="#br0" timeOffset="1840.28">5111 8083 1378 0,'-17'7'0'0,"8"0"0"0,4 0 0 0,0 2 0 0,2-3 0 0,3 1 0 0,0 0 0 0,3 3 221 0,5-3-94 0,3 2-48 16,5 1 29-16,-2-1-42 0,4 1 1 15,0-1-35-15,-1 2-173 0,2-3 86 0,-3 0 53 16,3-5 13-16</inkml:trace>
  <inkml:trace contextRef="#ctx0" brushRef="#br0" timeOffset="2096.57">5322 8074 1010 0,'-1'0'0'0,"-2"0"0"0,-1 7 0 0,0 4 0 0,-2 4 0 0,-1 7 0 0,2-1 241 0,-3 10-108 0,1-2 89 15,-3 5-94-15,-1-2-48 0,-1 2-24 0,-1-2-115 16,0-2 42-16,-3-4 25 0,-6-2-1 0,2-4-142 16,-3-5 84-16,1-6 50 0,-7-3 12 0,10-3-30 15,-3-3 26-15,5 0-3 0,2 0-17 0,3-3-34 16,2 1 2-16,4-6 369 0,5 3-157 0,1-1-80 16,0-2-30-16,9 1 232 0,12 1-128 15,3 0-65-15,6 1 53 0,4 1-58 0,2 0-21 16,-1 0-8-16,2 3-208 0,1 1 90 0,0 0 44 15,-1 0 22-15,-1 0-258 0,1 0 137 0,-5 3 72 16,-2 3 35-16,-5-2-836 0</inkml:trace>
  <inkml:trace contextRef="#ctx0" brushRef="#br0" timeOffset="2268.11">5570 7835 1740 0,'0'-11'0'0,"0"9"0"0,0 0 0 0,0 0 0 0,0 2 244 0,0 0-105 0,2 0 73 16,3 0-90-16,3 4-36 0,-2 5-31 0,2 4-235 0,-2 4 106 15,1 2 53-15,2 2 28 0,-1-1-691 0,-2 1 337 16,-2-3 167-16</inkml:trace>
  <inkml:trace contextRef="#ctx0" brushRef="#br0" timeOffset="2392.77">5573 8058 988 0,'0'10'0'0,"0"-2"0"0,0-3 0 0,2-1 0 15,0 1 0-15,1 2 67 0,5 0 152 0,3 4-93 0,-1 0-47 16,2 5-419-16,-2-2 179 0</inkml:trace>
  <inkml:trace contextRef="#ctx0" brushRef="#br0" timeOffset="2559.92">5642 8409 899 0,'-11'10'0'0,"6"-1"0"0,1-3 0 0,0-2 0 0,2-3 514 0,1 2-241 0,1-3-111 16,0 0 82-16,0 0-106 0,7-8-53 0,6-4-26 0,6-4-52 15,-2 0 7-15,5-4 19 0,1-1-574 16,0 1 287-16,1-3 143 0,-2 0-659 16</inkml:trace>
  <inkml:trace contextRef="#ctx0" brushRef="#br0" timeOffset="2698.06">5816 7803 1357 0,'-1'1'0'0,"1"2"0"0,0-3 0 0,1 0 0 0,8 0 169 16,4 0-68-16,2 0-34 0,6 0 300 0,4-3-167 0,-4 3-76 16,1 0-49-16,6 0-219 0,-4 0 88 15,-4 0 44-15,3 0 23 0,-4 0 8 0,-1 4-491 16,-1-2 252-16,-9 0 127 0,3 2-492 15,-6-2 285-15</inkml:trace>
  <inkml:trace contextRef="#ctx0" brushRef="#br0" timeOffset="3166.47">5952 7583 517 0,'-2'2'95'0,"2"9"-48"0,0 1 103 0,0 1-59 16,0 4-21-16,2 3 229 0,4 3-134 0,0 3-65 0,0 3-34 0,-3 0-30 15,-1 1 5-15,0 0-8 0,-2 1-275 16,0-4 266-16,0 2 9 0,-7-5 8 0,-8 2-91 16,-2-2 41-16,-4-3 21 0,-2 0 0 0,1-2 81 15,3-3-53-15,0-3-13 16,4-4 84-16,4-4-44 0,1 1-31 0,5-3-23 0,1-1 155 16,4-2-75-16,0 0-28 0,4 0-56 0,11 0 24 15,8 0-1-15,-4 0 9 0,8-2-153 16,-4-1 73-16,1-1 35 0,-1 2 1 15,0-2 36-15,-5 3-203 0,-1-1 85 0,-8 0 51 0,-1 2 26 16,-2 0-82-16,-4 0 45 0,-2 4-18 16,-2 8-17-16,-14 8 144 0,0-2-43 0,-3 4-30 15,0 2-20-15,-1-1 293 0,2 2-130 0,2 0-71 0,5-7 209 16,-1 2-124-16,5-4-37 16,3-4-42-16,4-1-9 0,0-2-28 0,0-3 1 0,0-1-95 15,8-3 47-15,4-2 32 0,6 0-232 16,4-4 124-16,-2-5 45 0,3-4-268 0,0 0 136 15,-5 1 79-15,3 0 2 0,-2 2 34 0,-2 2-1 16,-5 5 32-16,-1 1 203 0,-1 0-109 16,-4 2-44-16,2 0 525 0,-3 0-527 0,-2 4 0 0,-2 3-16 0,-1 2 78 15,0 2-17-15,0 1-25 0,0-5 29 16,0 3-254-16,-3-4 121 0,2-3 58 16,-2 0 18-16,3-2-594 0,0-1 290 0,0 0 149 15,0 0 49-15</inkml:trace>
  <inkml:trace contextRef="#ctx0" brushRef="#br0" timeOffset="3434.75">6538 7671 1321 0,'10'-13'0'0,"0"6"0"0,-7 1 0 0,2 4 0 0,-5 0 0 0,0 0 137 0,-3 2-53 0,-7 0-22 15,-7 17 1-15,-1-2-22 0,-4 5-9 0,0 2-115 16,-2 0 58-16,0 0 29 0,2 2-119 15,2-8 154-15,2 3-9 0,2-2 0 0,2-4 235 0,4 0-228 16,4 0-5-16,1 1 8 0,3 2-8 16,2 2-43-16,0 1 34 0,0 4 190 0,2 1-91 0,3-1-35 15,3 10 55-15,0-4-54 0,-2 4-28 0,-1-2 0 0,-2 1 3 16,2-6-22-16,-4 8-8 0,1-7-326 16,1-5 163-16,-3-2 81 15,0-2-535-15,0-11 288 0,0 1 101 0,0-6 85 0,0-2-382 16,0-2 229-16</inkml:trace>
  <inkml:trace contextRef="#ctx0" brushRef="#br0" timeOffset="3707.04">6320 7943 1000 0,'0'-9'0'16,"10"4"0"-16,5 0 0 0,-2 1 0 0,4-2 0 0,2 1 348 0,4 2-150 0,4 1-86 0,3 0-40 16,-1 1 68-16,1-3-54 0,0 2-27 15,-2 0 9-15,2 1 31 0,-7-5-33 16,-1 3 1-16,-3 0-35 0,-2 0 30 0,-6 0 8 15,1 1-37-15,-5 2 100 0,1 0-50 0,-5 0-26 0,-1 0 196 16,0 13-102-16,-2 4-64 0,0 8 123 16,0 2-88-16,0 5-45 0,4 3-22 15,1 2 8-15,3 6-31 0,2-2 228 0,0-2-260 0,2 0 0 16,1 0 0-16,-4-6 0 0,4 2-167 16,-5-2 116-16,-1-3 42 0,2-1 21 0,-6-5-574 15,0-1 288-15,-2-2 113 0,-1-7 80 0,0 0-318 16,0-3 183-16,-12-2 84 0,-1-5-496 15,-1-4 297-15,-11 0 150 0</inkml:trace>
  <inkml:trace contextRef="#ctx0" brushRef="#br0" timeOffset="3955.38">6538 8111 1182 0,'-5'2'0'0,"5"4"0"0,0-1 0 0,0-2 0 0,0 2 0 0,0-1 0 0,0 5 0 0,0 0 297 16,0 2-131-16,0 0-67 0,0-1-181 15,0-1 54-15,0 0 30 0,0-1-543 0,0-2 555 16,0-3 18-16,-2 0-65 0,-2-3 29 0,1 0-1 0,3 0 37 0,0-4 0 16,0-4-102-16,0 3-14 15,0-1 36-15,1 0-25 0,5 3 23 0,1 1 256 16,1 0-116-16,2 2-75 0,-3 0 299 0,-2 0-141 0,1 4-83 16,0 4 64-16,-4 2-60 15,1 1-23-15,-3 1-107 0,0-1 35 0,-5 1-1 16,-3-6 35-16,2-1-1 0,-4-3 9 0,2-2-423 15</inkml:trace>
  <inkml:trace contextRef="#ctx0" brushRef="#br0" timeOffset="4124.92">6952 7666 944 0,'2'0'307'0,"2"0"-153"0,5 0-77 0,-2 0 420 16,-3 4-232-16,-2 5-116 0,0 3-50 0,-2 4-38 15,0-1 173-15,0 2-102 0,0 0-49 0,0-4-17 16,0 4-189-16,0-8 77 0,0 0 40 0,0-3-645 16,0-4 333-16,0-2-432 0,0 0 363 0,3-4 177 15</inkml:trace>
  <inkml:trace contextRef="#ctx0" brushRef="#br0" timeOffset="4346.91">6916 7502 1144 0,'-1'-9'0'0,"1"1"0"0,3 3 0 0,15-4 0 0,2-3 0 0,2 3 0 0,4-1 0 0,4 1 0 0,2 0 339 16,3-1-157-16,-2 2-75 0,2 1 105 16,0 0-90-16,-2-1-44 0,-3 3-15 0,0 0 23 15,-7 4-26-15,-2-2-1 0,-4 3-26 16,-4 0 62-16,-2 4-23 0,-3 8-9 0,-5 6 128 16,-1 4-80-16,-2 4-38 0,0 0 196 0,0 6-110 15,0 0-67-15,-2 2-128 0,2 0 34 0,0-1 1 0,0 1 33 0,0-2-436 16,0-3 214-16,0 0 111 0,0-8-280 15,0 0 169-15,2-4 100 0,1-5 1 16,-2 1 42-16,0-5-673 0</inkml:trace>
  <inkml:trace contextRef="#ctx0" brushRef="#br0" timeOffset="4512.1">7015 7682 1973 0,'-6'0'0'0,"6"0"0"0,0-5 0 0,14-4 0 0,2-1 0 0,2 1 0 0,3 1 0 0,3 0 223 0,8 3-100 0,-3 3-219 0,-4 0 60 16,1 0 34-16,-3 1 0 0,0 1 43 0,-4 0-8 0,-2 0-307 15,-7 0 153-15,-1 3 77 0,-7 5 47 0</inkml:trace>
  <inkml:trace contextRef="#ctx0" brushRef="#br0" timeOffset="4645.26">7142 7748 1417 0,'-11'5'0'0,"5"-1"0"0,3-2 0 0,3-2 0 0,0 0 0 0,3 0 0 0,11 0 0 0,8 0 271 16,1-3-120-16,0 0-50 0,6-4 25 0,-3 4-46 0,0-1-24 15,-2 1-451-15,-3 2 213 0,-2-1 116 0,-3 2-1209 16,1 0 1195-16</inkml:trace>
  <inkml:trace contextRef="#ctx0" brushRef="#br0" timeOffset="4830.26">6876 7964 1626 0,'0'0'0'0,"4"0"0"0,17 0 0 0,6-2 0 0,3-3 0 0,14-9 235 0,4 7-101 0,4-2 272 16,12 0-366-16,-13 3-8 0,7 0 9 0,-4 2-275 15,-3 1 254-15,-4 1 12 0,-10 0 1 0,3 2 0 16,-10 0 8-16,-1 0-8 0,-8 0-1 15,-1 0 1-15,-9 0-749 0,-6 0 375 0</inkml:trace>
  <inkml:trace contextRef="#ctx0" brushRef="#br0" timeOffset="4981.12">7166 8051 1209 0,'-5'9'0'0,"5"10"0"0,0-4 0 0,0-2 0 0,3-3 0 0,3 0 0 0,1 5 280 0,3-5-123 15,-3 3-62-15,0-2-23 0,-1 3-332 0,-2-4 147 16,-1-2 73-16,0 0 36 0,-3-3-370 0</inkml:trace>
  <inkml:trace contextRef="#ctx0" brushRef="#br0" timeOffset="5170.13">7145 8042 918 0,'2'-4'0'0,"15"-1"0"0,6-2 0 0,-1 0 0 0,5 1 0 0,3 0 137 0,0 1-51 0,2 1 181 15,1 2-108-15,-4 1-68 0,-1-1-29 16,-4 2 1-16,0 0-31 0,-3 0 1 0,-2 0 118 16,-4 0-37-16,-8 5-41 0,4 4 1 0,-8 3-42 15,-3 7-2-15,0 1 11 16,0 5-118-16,-6-1 55 0,-2 2 28 0,1 2-1 16,1-1-377-16,3-7 183 0,0 3 101 0,0-3-549 15,-1-2 302-15</inkml:trace>
  <inkml:trace contextRef="#ctx0" brushRef="#br0" timeOffset="5333.25">7271 8163 1114 0,'-7'2'0'0,"3"0"0"0,2 0 0 0,2 0 0 0,0 1 0 0,0-1 54 0,4 0 293 16,10-2-149-16,4 3-87 0,3-3 17 15,0 0-48-15,-1 0-23 0,1 0-1 0,0 0-177 16,-1 1 72-16,-5-1 41 0,0 0-579 15,-8 2 298-15,-2 0 152 0</inkml:trace>
  <inkml:trace contextRef="#ctx0" brushRef="#br0" timeOffset="5455.92">7293 8257 763 0,'-8'0'0'0,"5"2"0"0,3-2 0 0,0 0 0 0,0 0 0 0,3 0 0 0,6 0 290 15,5-2-125-15,4-1-66 0,-2 0-1 16,3 2-37-16,-1 1 0 0,1 0-28 0,-3 0-381 0,-1 0 182 15,-8 6 95-15</inkml:trace>
  <inkml:trace contextRef="#ctx0" brushRef="#br0" timeOffset="5597.55">7234 8389 861 0,'-3'1'0'0,"3"2"0"0,0-1 0 0,0-2 0 0,3 0 59 15,9 0 141-15,4 0-76 0,2 0-49 16,3 0-22-16,1 0 184 0,-3 0-102 0,2 0-51 15,-2 0-192-15,-1 0 66 0,0 0 38 0,-6 0-530 16,0 3 272-16,-6-1 136 0</inkml:trace>
  <inkml:trace contextRef="#ctx0" brushRef="#br0" timeOffset="5852.89">7306 8030 1018 0,'2'3'0'0,"8"11"0"0,3 5 0 0,-2-2 0 0,2 4 0 0,-7 8 69 0,4 9-36 0,-2 1 159 16,-2 2 27-16,-1-5-85 0,-4 11-55 16,1-11-23-16,0 3 0 15,-2-1-228-15,0-4 111 0,-7-2 43 0,-9-6 25 0,0-4-247 16,1-8 128-16,-3 1 65 0,-2-6 47 16,3-4 4-16,0-1 0 0,6 0 104 0,1-2-56 15,6-2-67-15,1 0 565 0,3 0-267 16,0 0-133-16,7 2 228 0,18 2-173 0,5-3-86 0,5 0-35 0,9 4-209 15,-3-3 79-15,5 4 39 0,-3-1-1391 16,1 3 1372-16,-2 0 38 0</inkml:trace>
  <inkml:trace contextRef="#ctx0" brushRef="#br0" timeOffset="6419.64">8168 7795 1001 0,'-19'0'0'0,"9"0"0"0,8 2 0 0,2 0 0 0,0 0 0 0,0 0 294 0,2-1-123 0,11 3-73 15,11-4-32-15,6 0 430 0,10 0-231 0,1 0-117 16,8-9 257-16,-2-2-190 0,2 0-91 0,-3-1-45 16,-2 1-23-16,-8 3 0 0,-1 1-15 0,-1 0-240 15,-6 1 116-15,-4 2 58 0,-5-1 29 16,-3 1-464-16,-7 0 255 0,1 2 114 16,-7-2 62-16,-1-2-647 0,-2-1 321 0,0-6 161 15,0-4-292-15</inkml:trace>
  <inkml:trace contextRef="#ctx0" brushRef="#br0" timeOffset="6577.2">8614 7452 1322 0,'6'0'0'0,"5"0"0"0,2 4 0 0,0 4 0 0,4-1 0 0,2 2 0 0,3 2 215 15,1 0-92-15,2 4 280 0,-3 2-186 0,0 0-92 16,-1-1-37-16,1 5 54 0,-6-7-54 16,-2 3-28-16,0 0 0 0,-8 1-121 15,-3 2 55-15,-3 2 15 0,0 2 0 0,-11 2-284 16,-8 2 154-16,-4-3 85 0,-2 1-616 0,-2 1 326 15,1-2 84-15,-4-5-328 0</inkml:trace>
  <inkml:trace contextRef="#ctx0" brushRef="#br0" timeOffset="6876.27">8505 7959 639 0,'-4'3'0'0,"2"5"0"0,2 2 0 0,0-1 0 0,0 3 0 0,0 0 385 0,0 7-168 15,0 3-96-15,0 5 189 0,4-1-139 0,4 3-69 16,0 0-34-16,-1 1 340 0,0 0-191 0,0-4-92 15,-3-6-46-15,3-1-73 0,-6-7 0 0,1-2 35 16,0-4-224-16,0-3 109 0,-2-3 53 0,0 0-177 16,0-11 115-16,0-14 66 0,0-3 13 15,0-4-1-15,0-3-78 0,0-1 42 0,0 2-120 0,2 8-143 16,7-2 140-16,1 7 66 16,2 4 136-16,3 6-36 0,1 3 1 0,-2 6 247 15,3 2-137-15,1 2-73 0,-2 15-12 0,2 6 363 16,-6 2-167-16,1 5-96 0,-3-1-23 0,-1 3 74 15,-2-2-74-15,0 0-35 0,-4-4-1 0,2-5-91 16,-2 0 24-16,-1-4-1 0,-1-6 32 0,1-3-382 16,0 0 191-16,1-7 103 0,-1-1-733 0,4 0 383 15,2-1 156-15</inkml:trace>
  <inkml:trace contextRef="#ctx0" brushRef="#br0" timeOffset="7020.92">8942 7946 1517 0,'2'-4'0'0,"3"1"0"0,-2-2 0 0,3 2 0 0,-1 1 0 0,1 0 0 0,6-1 0 0,-1 0 590 0,3 2-278 0,2-1-140 16,0 2-62-16,1 0 73 0,3 0-75 0,-2 0-38 15,1 7 0-15,2-1-242 0,-1 2 110 0,-1-4 43 16,1 2-735-16,-4-1 393 0</inkml:trace>
  <inkml:trace contextRef="#ctx0" brushRef="#br0" timeOffset="7162.54">9092 8163 735 0,'-13'12'0'0,"0"1"0"0,6-4 0 16,2-3 0-16,-1-2 0 0,4-3 478 0,0-1-215 0,2 0-119 0,0 0-56 0,10 0 249 15,9 0-152-15,4-1-77 0,-2-2-29 0,9-4-206 16,-1 3 79-16,1-1 41 0,0 1-566 16,2 1 302-16,-2 0 159 0,2 1-304 0</inkml:trace>
  <inkml:trace contextRef="#ctx0" brushRef="#br0" timeOffset="7394.57">9815 7619 1683 0,'-18'-8'0'0,"2"6"0"0,-5 2 0 0,0 2 0 0,-4 13 0 0,-7 8 0 0,-5 14 0 0,5 6 0 0,-2 14 173 15,4-1-70-15,6 3 337 0,7-7-195 0,4 6-110 16,4 1-51-16,5-5 104 0,4-3-78 0,0-5-38 16,5-8 7-16,14-1-254 0,1-2 104 0,11-3 51 15,-5-14-426-15,8-1 239 0,-1-6 129 16,4-5 50-16,0-6-747 0,-1 0 354 0</inkml:trace>
  <inkml:trace contextRef="#ctx0" brushRef="#br0" timeOffset="8104.39">10031 7962 1461 0,'-14'-20'0'16,"5"5"0"-16,-4 2 0 0,-1 3 0 0,2 5 0 0,-2 3 0 0,1 2 0 0,-1 0 0 0,0 21 0 0,-2 4 336 0,5 7-151 0,-1 8-76 16,5-6-38-16,2 3 200 0,5 1-123 0,0-5-58 15,0 0 8-15,10-5-33 0,3-4 1 0,-1-7-104 16,6 0 32-16,-1-3 0 0,1-5 38 0,0-4-90 15,0-3 46-15,1-2 30 0,2 0-8 0,1-6-258 16,-3-9 94-16,0-3 83 0,1-3-343 0,-3-4 182 16,-2 1 105-16,-1 1 46 0,-2-5-101 0,-4 8 74 15,0-2 38-15,-6 4 116 0,0 3-35 16,-1 8-22-16,-1 0 0 0,0 1 126 16,0 4-73-16,0 0-46 0,-7 2 8 0,-1 4 339 15,2 9-137-15,1 6-105 0,2-1 202 0,3 5-128 16,0-2-75-16,0 1 37 0,0-3-52 0,7-1-26 15,5-2-1-15,4-3-60 0,-2-2 14 0,6-5-1 16,-3-2 22-16,1-4-51 0,1 0 26 0,-2-3 8 16,0-6 17-16,2-9-176 0,-4-3 65 15,-4-1 52-15,-1-3-198 0,-5 2 110 0,1-6 24 16,-5 4 39-16,-1-3-68 0,0 1 44 16,0 1 16-16,-7 5 11 0,-5 3 16 0,-1 1-1 15,-1 6 0-15,-2 4 144 0,0 4-72 0,0 3-44 16,-1 0-2-16,3 6 88 0,1 6-35 0,1 2-32 15,5 1 158-15,3-2-85 0,4 2-20 0,0-2-28 16,0 0 22-16,6-2 0 0,6-1 0 0,6-2-143 16,6-5 58-16,3-3 26 0,3 0 7 0,9-1-204 15,-7-13 98-15,11-4 52 0,-7-1 7 0,-4 2-134 16,0-2 57-16,-2 0 49 16,-8 6-114-16,4-3 77 0,-8 4 36 0,-4 1 165 15,-5 5-65-15,-2 0-33 0,-4 5-8 0,-1-1 296 16,-2-1-157-16,0 3-60 0,-7 0-44 0,-9 0 350 15,0 9-146-15,-7 9-94 0,2-1-52 0,3 4 57 16,2-1-54-16,6-2-28 0,-1 3 107 0,4-1-72 16,7-2-31-16,0 0-53 0,0-1 22 0,12-3-1 15,3 2 9-15,7-1-145 0,-2-2 68 16,3 0 35-16,0-1-1 0,-5 0-193 16,3 0 114-16,-2-1 19 0,-4-2 37 0,-1 2-198 15,-7-3 101-15,-2-1 19 0,-3 2 0 0,-2-1 39 16,0 2 0-16,-3-1 31 0,-10-1-70 0,-5 1 35 15,-3-2-8-15,1-2-179 0,-1-2 111 0,2-3 56 16,5 0 27-16,1-2-337 0,3-14 175 0,6-10 99 16</inkml:trace>
  <inkml:trace contextRef="#ctx0" brushRef="#br0" timeOffset="8382.65">10981 7664 976 0,'30'-8'0'0,"-1"6"0"0,1 2 0 0,-3 0 0 0,-4 12 0 0,-2 4 417 15,-3 9-192-15,-1 3-96 0,-4 6-40 0,-1 7 376 0,-9 1-216 0,-1 1-108 16,-2 2 57-16,0-8-75 0,-14 12-49 0,-2-7 70 16,-7-1-56-16,-3-2-27 0,-2-3 0 0,-1-8-129 15,2-4 47-15,-1-6 27 0,5-10-1 16,0-5-256-16,3-3 141 0,1 0 80 16,0-14 28-16,8-6-372 0,4-7 183 0,3-2-31 15,4-3 95-15,0 0 39 0,2 2 32 0,7 2-17 16,7 3 0-16,3 6 41 0,2 5-1 0,-1 4 178 15,7 2-85-15,-1 6-46 0,-1 2-23 0,1 2 285 16,-1 11-149-16,-1 6-37 0,-2 0 119 0,1 4-68 16,-3 2-57-16,1-2-10 0,-2 2-141 0,0-6 59 15,2 3 16-15,0-5-676 0,-5-6 340 16</inkml:trace>
  <inkml:trace contextRef="#ctx0" brushRef="#br0" timeOffset="8512.54">11606 8092 1509 0,'21'0'0'0,"3"5"0"0,-7 2 0 0,-4 0 0 0,-3 4 0 0,-3 3 531 0,-5 6-253 0,0 5-123 16,-2 1-61-16,-4 2 372 0,-17 8-217 0,0-8-99 15,-4 7-562-15,-2-3 222 16,-1 2 112-16,-2-2 55 0</inkml:trace>
  <inkml:trace contextRef="#ctx0" brushRef="#br0" timeOffset="9453.51">12309 7872 741 0,'0'-11'0'0,"-2"2"0"0,-4-3 0 0,-2 1 0 0,3-2 0 0,-4 0 0 0,-3-2 0 15,1 4 101-15,2-1-35 0,-1 1 1 0,1 3-34 0,0 5 34 16,-1-1-34-16,-1 1 0 0,0 3 22 0,-3 7-23 16,-1 11 1-16,2 7 64 0,-4 11-36 0,5 5 0 15,2 4-28-15,1 0 141 16,3 0-70-16,4-7-28 0,2 0-8 0,0-8 75 16,2-1-55-16,9-10-28 0,2-2 0 0,4-5-68 15,4-7 17-15,-1-5-1 0,6 0-26 0,-1-4 25 16,0-13 0-16,-2-5-139 0,2-6 79 0,-4-2 41 15,-2-2 23-15,-3-2-252 0,0 0 121 0,-5 2 23 16,-6 8 44-16,1 3-54 0,-3 8 38 0,0 3 16 16,-1 5-1-16,-2 2 138 0,0 3-55 15,0 0-30-15,0 22 214 0,-5 3-109 16,2-2-61-16,1 0 120 0,2 8-82 0,0-11-12 16,0 1-29-16,8 0 145 0,7-7-77 0,2-1-29 15,1-4-8-15,5-4-78 0,0-5 39 0,2 0 1 16,-2 0-73-16,-2-12 45 0,6-6-9 0,-7-5 37 15,-1-2-92-15,-6 0 44 0,-2-2 24 0,-7 0-48 16,-2-5 28-16,-2 3-8 0,0 2 0 0,-11 1-59 16,-6 0 38-16,0 7 5 0,-7-2 2 0,1 8 4 15,4 4 20-15,-3 6-20 0,1 0 60 16,0 3-4-16,1 0-38 0,3 9 0 16,0 2 37-16,5 5 2 0,3-1-34 0,4-1-46 15,1 4 23-15,4-4 7 0,0 4 17 0,2-3-291 16,9-1 140-16,10-2 57 0,5-1 28 0,6-5-379 15,7-4 208-15</inkml:trace>
  <inkml:trace contextRef="#ctx0" brushRef="#br0" timeOffset="9718.67">12987 7761 1339 0,'0'-7'0'0,"0"1"0"0,-2 3 0 0,-12 0 0 0,-2 0 0 0,-1 0 0 0,-3 3 0 0,4 0 0 0,-1 10 206 16,2 3-78-16,0 3 170 0,2 1-133 0,2-1-66 15,3 3-33-15,2-2 76 0,3 2-47 0,3-5-35 16,0 4 0-16,2-4 32 0,8 1-30 0,10-3 0 16,-1-5-21-16,9 1-76 0,0-5 34 0,-2 3 0 15,0-2-65-15,-7 0 49 16,0 2 34-16,-6 3-102 0,-4 3 45 0,-3 0 31 16,-6 5-15-16,0 4-3 0,-13 2-8 0,-6 1-1 15,-5 1 8-15,-2-3 60 0,-2 0-11 0,-1-2-28 16,6-8-3-16,-1 2-124 0,2-5 61 0,5-4 31 15,8-1-343-15,-1-2 176 0,4-2 80 0,2 0-367 16,4 0 231-16,0 0 117 0</inkml:trace>
  <inkml:trace contextRef="#ctx0" brushRef="#br0" timeOffset="10212.2">13368 8800 1214 0,'-18'0'0'0,"6"0"0"0,3 0 0 0,-3 0 0 0,-3-2 0 0,0-9 372 16,-2-2-174-16,2-7-83 0,-2-3-41 0,0-5 159 16,-1-8-100-16,4 2-42 0,1-13-33 0,4 0 25 15,1-4-25-15,4-13 0 0,4-2-47 0,0-9-3 16,0-13-9-16,6 2 34 0,9-6-133 0,4-1 67 15,5-2 33-15,-1 20-246 0,5 2 133 0,-3 20 18 16,3 6 52-16,-6 15-20 0,4 4 3 0,-5 13-16 16,0 5 7-16,-2 9 61 0,0 1 1 15,-5 0-26-15,2 13 33 0,-5 6-40 0,0 3 7 16,-5 4 76-16,-4 1-34 0,0 1-4 16,-2 0-1-16,-4 0 132 0,-10 3-70 0,-4-3-24 15,-1 1-22-15,-6-4 175 0,1-2-90 0,4-5-31 16,-3-2-31-16,4-3 75 0,4-5-44 0,6-3-11 15,1-4 88-15,4 1-51 0,1-2-38 0,3 0 53 16,0 0-42-16,5 0 1 0,14 0-41 0,2 0-135 16,5 0 64-16,-2 0 35 0,-5 4 0 15,4 4-116-15,-5 3 75 0,-2 2 25 16,-3 5 18-16,-8 0-101 0,-1 2 53 0,-4 4-1 16,0-1 60-16,-7-4-59 0,-12 6 35 0,-2-5 122 15,-1-4-59-15,-5 0-26 0,4-3-1 0,0-4-89 16,0-3 33-16,2-2 9 0,10-2 26 0,0-2-500 15,5 0 237-15,6 0 103 0,0 0 68 0,17-4-576 16</inkml:trace>
  <inkml:trace contextRef="#ctx0" brushRef="#br0" timeOffset="10356.77">13759 8181 1565 0,'2'11'0'0,"-2"5"0"0,0-4 0 0,0-1 0 0,-12 0 0 0,-1 1 321 16,-2-1-145-16,-2 0 173 0,0 0-158 0,2 1-79 15,1-7-32-15,4 3 26 0,0-5-37 0,1 3 0 16,3 0-37-16,0-1-743 0,5 3 380 0</inkml:trace>
  <inkml:trace contextRef="#ctx0" brushRef="#br0" timeOffset="11209.41">14536 7751 836 0,'-9'-9'0'0,"1"2"0"0,-1 4 0 0,-2-1 0 0,-1 2 0 0,-3 1 0 0,-2 1 0 0,-1 0 104 0,0 7-40 0,-2 9 1 16,1 3 75-16,0 8-53 0,1 1-27 0,1 6 8 16,-2 5 109-16,4 0-72 0,6-7-36 0,-1 4 142 15,2-2-89-15,8-7-36 0,0-2-31 0,0-2 62 16,0-5-43-16,11-4-20 0,-1-5 0 0,7-4-72 15,0-3 22-15,2-2-1 0,5-2 30 0,-1-12-67 16,3-7 33-16,1-4 9 0,-3-1-255 16,0-2 139-16,-1 2 33 0,-6-1-268 15,-4 11 138-15,-4 2 84 0,-1 1 24 0,-4 8 36 16,-2-1 0-16,-1 4 28 0,-1 2 0 0,0 0 134 16,0 15-62-16,-5 6-37 0,1-2 1 0,-2 3 132 15,2-1-84-15,2 0-42 0,2-3 338 0,0-3-129 16,0 0-99-16,2-5 40 0,10-1-63 0,3-5-24 15,2-2-8-15,1-2-103 0,5 0 36 0,0-7-1 16,-3-8 37-16,-5-1-150 0,2-1 71 0,-4-1 39 16,-2-2 1-16,-5 2-89 15,-2-1 57-15,-4-2-18 0,0 0-112 0,-4 1 52 16,-11 0 47-16,-4 3-44 0,3 3 32 0,-9 0 8 16,2 4 40-16,5 5 36 0,-3 1-36 0,2 3 0 15,6 1-7-15,-4 0 38 0,8 0-31 0,3 0 0 16,3 3 0-16,3 4-112 0,0 3 48 15,7-2 37-15,16 1-127 0,7-2 77 0,2-3 39 0</inkml:trace>
  <inkml:trace contextRef="#ctx0" brushRef="#br0" timeOffset="11477.18">15139 7746 878 0,'0'-11'0'0,"-1"5"0"0,-11 2 0 0,-5-1 0 0,-2 2 0 0,-7 0 0 0,1 3 323 16,2 0-146-16,0 14-71 0,4 0-29 0,-4 5 200 15,5 1-122-15,7-4-61 0,-1 3-31 0,6 1 143 16,4 0-78-16,2-2-31 16,0 3-15-16,8-4-24 0,9 3-1 0,3-3-11 0,-1-4-5 0,10 5-8 15,-5-5 0-15,0-2-55 0,-7-2 27 0,2 2 1 16,-6 1 35-16,-4-1-100 16,-5 0 46-16,-4 2 23 0,0-1 0 0,-8 4-123 15,-8-2 69-15,-8 0 4 0,-1-2-163 0,-2-1 87 16,3-4 53-16,4-1-121 0,-3-4 74 0,2-2 25 15,5 0 26-15,2 0-287 0,5-8 156 0,3-4 79 16,6-4 31-16,0-2-305 0</inkml:trace>
  <inkml:trace contextRef="#ctx0" brushRef="#br0" timeOffset="11854.11">15271 7702 1699 0,'5'-8'0'0,"2"2"0"0,3 0 0 0,-2 3 0 0,3-2 0 0,-2 2 0 0,4 2 0 0,2 1 0 0,4 0 157 0,4 9-63 0,-3 8-30 0,1 6 111 16,0 3-71-16,-5 4-28 15,0 3-7-15,-5 3-74 0,-2 6 1 0,-5 1 37 16,-4 0 0-16,0-6-61 0,-6 11 27 0,-7-9-1 16,-2-6-9-16,-2-1 21 0,-2-3 1 0,3-9 61 15,-1-1-35-15,2-4-15 0,8-8-27 0,-3-1 112 16,6-4-47-16,0 1 6 0,4-3-33 0,0 0 168 15,8-5-84-15,13-10-42 0,3-3-22 16,5-5-40-16,4-4-8 0,1-1 27 16,-2 1-195-16,2-2 98 0,-1-1 49 0,-3 2-159 15,4-8 85-15,-4 2 53 0,-5 1-2 0,-9 3-32 16,1-6 1-16,-6-2 25 0,-2 3-33 0,-8-1 28 16,-1 4 1-16,0 1 16 0,0 6 152 0,-10 4-82 15,-1 2-28-15,-1 4 0 0,-2 2 265 0,1 5-138 16,3 3-44-16,1 3-16 0,2 0-16 0,1 0 1 15,3 2-4-15,3 0-564 0,0 6 260 0,0 5 132 16,11 2 58-16,5 0 34 0,5 3-2 0,2-5 1 16</inkml:trace>
  <inkml:trace contextRef="#ctx0" brushRef="#br0" timeOffset="12057.56">16048 7429 2016 0,'0'0'0'0,"5"0"0"0,7 0 0 0,-1 2 0 0,5 11 0 0,2 4 0 0,1 6 0 0,-1 5 0 0,5 9 484 0,-7-5-218 0,4 11-121 15,-7 1-56-15,-4 5 198 0,-3-1-127 0,-4 5-64 16,-2-4-46-16,-2 2-17 0,-13-5 0 0,-2-1 0 16,-4-1-188-16,-4-3 94 0,0-6 56 0,-9 7-493 15,1-6 266-15,-2-1 132 0,-1-1 47 0,4 0-809 0</inkml:trace>
  <inkml:trace contextRef="#ctx0" brushRef="#br0" timeOffset="12206.26">16418 8507 2689 0,'0'-6'0'0,"0"1"0"0,0 5 0 0,7 0 0 0,2 0 0 0,-6 0 0 0,-1 0 0 0,0-4-756 0</inkml:trace>
  <inkml:trace contextRef="#ctx0" brushRef="#br0" timeOffset="31410.52">17331 7808 679 0,'-12'0'0'16,"5"0"0"-16,3 0 0 0,0 0 0 0,2-1 0 0,2-3 281 0,0 0-124 0,0-3-62 15,2 1-31-15,13-2 73 0,2 1-44 0,2 1-35 16,7 0 70-16,-2 4 30 0,3 2-63 0,1 0-31 16,-3 0 102-16,7 0-70 0,-4 2-32 0,0 2 7 15,-1 0 0-15,0 0-38 0,-6-1 8 0,2-2-125 16,-3 1 59-16,-3-2 28 0,-2 0 1 0,-4 0-92 15,-3 0 68-15,-5 0 22 0,1 0-413 0,-2 0 205 16,-2 0 61-16,0-3 66 0,-4-2-305 0,-9 1 180 16,0 0 85-16,-2 2-154 15,-2 2 120-15,-1 0 60 0,-2 0 22 0,2 0 18 16,1 4 20-16,0 2 1 0,2 0-1 0,2-3 220 16,1 1-118-16,3 2-47 0,0-2 157 0,3 1-105 15,0 1-54-15,5 1 392 0,-1 1-167 0,2 5-69 16,0 2-72-16,0 4 223 0,0 5-147 0,0 5-74 15,0 0-28-15,0 7 214 0,0 5-130 0,-2-1-64 16,-2 3-33-16,-1 2-9 0,1-4 9 0,-2 8-32 16,2-4-123-16,2 0 61 15,0-3 31-15,2-9-165 0,0 3-112 0,0-4 150 16,0-11 78-16,2-4-579 0,4-10 296 0,2-3 147 16,-1-4 66-16,2-5 47 0</inkml:trace>
  <inkml:trace contextRef="#ctx0" brushRef="#br0" timeOffset="31551.09">17571 8210 568 0,'2'-10'0'0,"0"2"0"0,0 4 0 0,0 0 0 0,-1 2 0 0,1 1 418 16,2 1-192-16,1 0-97 15,1 0-48-15,2 3 292 0,1 5-174 0,-2 1-83 16,2 2 28-16,2-2-56 0,-2 3-27 0,-2-1-143 16,3 2 54-16,-3-3 30 0,1 0 0 0,-1-4-519 15,3 3 274-15,-5-8 147 0</inkml:trace>
  <inkml:trace contextRef="#ctx0" brushRef="#br0" timeOffset="31703.68">17890 7753 1223 0,'9'0'0'0,"0"1"0"0,3 4 0 0,-6-3 0 0,-1 2 0 0,-1 0 0 0,1 2 0 0,0 0 82 0,2 1-24 16,-1 2-1-16,1 2-172 0,-3 1 73 0,0 1 46 15,-2 0-8-15,0 4-432 0</inkml:trace>
  <inkml:trace contextRef="#ctx0" brushRef="#br0" timeOffset="31902.04">17883 8036 249 0,'-8'11'-40'0,"4"0"1"0,2-3 39 0,2 0 180 0,0-3-73 0,0-1-29 16,10-2-9-16,5 1 131 0,-1-1-84 0,6 4-42 15,-3 2-20-15,-1 5 113 0,2 3-70 0,-7 7-33 16,-4 2-5-16,-1 4-1 0,-4 3-25 0,-2 3 36 15,0 2-8-15,0-2-28 0,-10-1-1 0,-1-2 34 16,4-8 9-16,-3-1-43 16,3-4 1-16,3-10 46 0,-2-2-23 0,5-3 0 15,1-4-15-15,0 0-53 0,1-19 22 0,10-6 0 16,7-10-349-16,2-1 179 0,2-8 83 0,1-5 44 16,6-9-569-16</inkml:trace>
  <inkml:trace contextRef="#ctx0" brushRef="#br0" timeOffset="32319.53">18230 7814 1645 0,'2'-11'0'0,"0"5"0"16,0 3 0-16,-1-1 0 0,1 2 0 0,0 0 0 0,2 0 0 0,6-4 257 0,3-1-112 0,4 1-56 0,-1-2 179 15,5 4-109-15,0-3-68 0,1 3-29 0,1-2-50 16,-2 5 0-16,-1-1 20 0,-1 1 9 0,-2 1-409 16,0 0 200-16,-4 0 100 0,-2 0-488 0,-2 0 290 15,-1 3 56-15,-4 1 102 0,-2 2-47 0,-2-3 61 16,0 2 31-16,0-4-282 0,-12 1 148 0,0-1 87 15,0-1 41-15,-1 0 135 0,0 0-49 0,-1 0-25 16,5 2-8-16,-4 2 183 16,2 0-100-16,3 4-50 0,3 1 465 0,1 2-243 15,3 4-41-15,1 2 218 0,0 6-192 0,0 1-95 16,1 4-48-16,5 2 185 0,-1 0-109 0,1 4-65 16,-3 2-31-16,1 0-135 0,0 0 54 0,0-1 26 15,-2 0 8-15,0-5-212 0,0-7 116 0,0 0 57 16,-2-11-527-16,0-3 285 15,0-6 75-15,0-3-298 0,0-2 229 0,0-13 114 0,0-3 57 0,-4-5-72 16,0 2 66-16,0 1 96 0,2 2 0 16,-2 3 43-16,2 2-26 0,2 3-26 15,0 2-7-15,0 1 173 0,0-1-95 0,0 4-47 16,4-2 436-16,4 3-163 0,5-1-140 0,-4 2 113 16,5-1-11-16,-5 0-108 0,2 3-55 0,-1 0-82 15,-1 0-9-15,-2 0 37 0,0 0 0 0,0 5-436 16,-3 0 218-16,-3 0 118 0,-1 3 45 0,0-3-505 0</inkml:trace>
  <inkml:trace contextRef="#ctx0" brushRef="#br0" timeOffset="32592.42">18298 8043 995 0,'0'4'0'0,"0"3"0"0,0 3 0 0,-2 0 0 0,2 1 0 0,-2 3 0 15,-2 4 0-15,1 0 0 0,-1 4 127 0,-4 7-52 0,1-1-21 0,-1 0 0 0,-1 1-142 0,-1-1 60 0,1-7 39 0,-4-1-9 16,1-3-68-16,3-4 50 16,0-6 24-16,1-1-4 0,1-2 7 15,3-2 16-15,0-2 132 0,3 0-68 0,1 0-43 16,0 0-35-16,1 0 281 0,10 0-135 0,8 0-63 16,6 0-32-16,-1 0 254 0,2 0-143 0,-1 0-63 15,9 0-44-15,-6 1 148 0,2 4-91 0,-2-2-47 16,0 1-205-16,-3-2 88 0,3 1 32 0,-6-3-207 15,3 2 123-15,-3-2 62 0,1 0 31 0,-1 0-794 16</inkml:trace>
  <inkml:trace contextRef="#ctx0" brushRef="#br0" timeOffset="33440.11">19539 7757 871 0,'0'-6'0'0,"0"0"0"0,-2-4 0 0,2 0 0 0,-2-4 0 0,0 0 0 0,1-2 0 0,-3-1 97 0,2 0-32 0,0-2-1 0,0 0 6 0,1 0-9 0,-1-1-28 16,-2 1-1-16,-2-3-28 16,0-3 28-16,-1 6 9 0,0-5-81 0,-2 6 36 15,-1 0 0-15,0 3-35 0,-3 7 35 0,0-1 12 16,0 6-6-16,-4 3 54 0,1 0-51 0,-5 5 13 16,1 10-25-16,4 0 154 0,-5 8-66 0,7 0-29 15,0 2 0-15,3 3 62 0,3 1-32 0,4 3-9 16,0 2 105-16,4 9-72 0,0-3-37 0,0 3 21 15,0 0-29-15,0-4 8 0,6 11-36 0,0-3-37 16,2-5 0-16,-1 3 37 16,0-3-1-16,-3-7-60 0,2 4 26 0,-4 1 0 15,0-4-71-15,0-4 41 0,-2-2 29 0,0-5-3 0,-4-1-46 16,-6-6 13-16,-1-1 22 16,-2-6-149-16,0-1 78 0,-4-5 22 0,2-3 27 0,0-2-284 15,1 0 145-15,4 0 73 0,0-2 35 0,6-9-336 16,4-4 190-16</inkml:trace>
  <inkml:trace contextRef="#ctx0" brushRef="#br0" timeOffset="33713.03">19737 7570 982 0,'3'-32'0'15,"-1"8"0"-15,-2-1 0 0,0 3 0 0,-7 5 0 0,-3 3 0 0,-1 7 0 0,-2 5 0 0,-1 2 135 0,0 0-51 0,-2 9-18 0,-2 12 77 0,-1 4-56 16,3 2-27-16,0 5 1 0,2 5 110 0,2-2-60 16,3 3-43-16,5 1 177 0,2-1-106 0,2-1-53 15,0-1 50-15,0-2-43 0,2 0-34 0,7-4 0 16,-2 0 23-16,3-2-24 0,-2 0-1 0,-5-4-16 16,3 5-110-16,-4-1 51 0,-1-4 26 0,-1 3-1 15,0-1-220-15,0-4 130 0,-5 5 55 0,-6-5-394 16,1-3 180-16,-3-1 113 0,0 2 6 15,0-4-146-15,-2 1 122 0,0-1 57 16,-2-4-363-16</inkml:trace>
  <inkml:trace contextRef="#ctx0" brushRef="#br0" timeOffset="33897.11">19293 8464 1451 0,'-9'5'0'0,"5"-2"0"0,0 2 0 15,3-3 0-15,1 0 0 0,0-2 0 0,1 0 0 0,12 0 0 0,12 0 0 0,1 0 532 0,-3-2-241 0,9 0-134 0,-2 0 204 0,0-1-164 16,-2 2-83-16,1 0-170 0,-6 1 53 16,5 0 13-16,-7 0 1 0,2 0-149 15,-5 0 86-15,0 0 42 0,-7 0 30 0,-4 0-533 16,1 0 248-16,-6 1 144 0,0 3-58 0,-2 2-479 0</inkml:trace>
  <inkml:trace contextRef="#ctx0" brushRef="#br0" timeOffset="34211.33">19297 8457 1300 0,'-17'7'0'0,"8"-1"0"0,1 3 0 0,0-1 0 0,3-3 0 0,5 0 0 0,0 2 259 0,0 2-113 16,5 0-57-16,11 4 266 0,4 3-162 0,-1-4-71 16,8 6-49-16,-3-4 8 0,-2 1-24 0,1 2 0 15,-6-4-205-15,0 4 98 0,-4 0 37 0,-4 2 24 16,-3 0-258-16,-3 0 140 0,-3-3 70 0,0 1-175 15,-5-2 71-15,-10-1 73 0,-4-3-37 16,-4-2 146-16,-1 0-47 0,2-3-9 16,-6 2-18-16,7-2 142 0,0 1-71 0,3-2-35 15,6-1-1-15,3 0 483 0,3-2-199 0,3 0-135 16,3 0 261-16,0-1-189 0,10 2-96 0,13-3 46 0,7 0-74 16,2 3-33-16,2-3 0 0,3 0-238 0,3 0 103 15,1 0 59-15,4 0 17 0,-1 0-252 16,-1 0 139-16,0 0 69 0,-2 0 35 15,-3 2-823-15,9 0 369 0</inkml:trace>
  <inkml:trace contextRef="#ctx0" brushRef="#br0" timeOffset="34516.75">20046 7812 586 0,'-3'-2'130'0,"-7"2"-66"0,6 0-31 0,0 10 283 15,-1 3-133-15,1 4-79 0,3 5-36 16,-1 5 169-16,2 1-102 0,0 9-51 0,0 1-17 0,0 5-9 15,0-7 181-15,0 3-103 16,0 6-138-16,0-6 0 0,2-1 43 0,-2 5-9 0,0-8 1 0,0-1-403 16,0-1 201-16,0-11 101 0,0-7 58 15,0-3 18-15,-4-6-1 0,0-6-817 0,-2 0 388 16</inkml:trace>
  <inkml:trace contextRef="#ctx0" brushRef="#br0" timeOffset="34800.99">19964 7942 1255 0,'3'-22'0'0,"4"4"0"0,2 1 0 0,2 4 0 0,2-2 0 0,4 4 0 0,4 1 255 16,-3 5-112-16,3 1 178 0,0 2-144 15,-3 2-72-15,-1 0-28 0,-2 10-9 0,0 7-172 0,-4 3 68 16,-2 0 35-16,-6 6 0 0,-3-4-281 0,0 6 153 16,-3 0 82-16,-13-2 39 0,-3-1-180 0,-1-2 79 0,1-7 67 15,-10 2-71-15,5-5 48 0,0-3-23 16,5-1 28-16,-2 0 219 0,3-4-104 0,2 1-40 15,5-3-24-15,2 1 438 0,3-2-219 16,4 0-69-16,2 2-68 0,0 0 306 0,2 2-173 16,12-1-86-16,2 2 136 0,5 1-104 15,5-1-63-15,-1 1 29 0,1 0-42 0,3-3-22 16,-2 2 0-16,-2-1-158 0,5 2 64 0,-2 1 37 16,-3-1-1-16,3 1-517 0,-4 2 277 0,-4-3 115 15,7 3-774-15,-4 1 436 0</inkml:trace>
  <inkml:trace contextRef="#ctx0" brushRef="#br0" timeOffset="35221.01">20611 8146 889 0,'-5'-19'0'0,"1"3"0"0,1 1 0 0,-1-4 0 0,-4 0 0 0,2 0 0 0,-1 2 0 0,2 1 278 0,-4-1-122 0,-1 2-54 0,0 3-4 0,1 4-21 0,-3 7-21 15,0 1-1-15,-6 4-8 0,4 16-6 16,-2 7-9-16,2 11 78 16,2-1-38-16,5 6-1 0,3 2-38 0,4-8 58 15,0 5-32-15,0-3-1 0,5-3-26 0,9-4 81 16,2-6-41-16,0-7 9 0,2-3-145 0,1-8 49 16,1-4 24-16,-2-4-1 0,1 0 25 0,-1-12 8 15,1-13-8-15,-1-6-634 0,-4-6 279 0,0-2 154 16,-3-1 37-16,-2-1-43 0,0-10 75 0,-3 5 33 0,0-5 0 15,-3-4-63-15,3-9 49 16,-4 7 15-16,3-17 8 0,2 4 4 0,-2 16 20 16,-1 11 1-16,-2 13 87 0,-1 12-53 15,1 0-13-15,-2 10 337 0,0 8-161 0,0 8-95 16,0 20-11-16,-2 10 313 0,-5 11-152 0,2 1-94 16,-2 7-45-16,2 10 109 0,1-14-71 0,-1 16-47 15,1-17 253-15,0 7-147 0,3-6-72 0,1-3-37 16,0-9-44-16,0 8 7 0,0-13 1 0,7-3-488 15,2-4 243-15,0-10 123 16,-1-6 69-16,7-4-780 0,-1-9 354 0</inkml:trace>
  <inkml:trace contextRef="#ctx0" brushRef="#br0" timeOffset="35441.44">20841 8060 830 0,'4'-11'0'0,"5"1"0"0,0 3 0 0,1-3 0 0,3 1 0 0,-1 3 624 0,2 3-287 0,4 1-156 0,-2 2 103 0,1 0-125 0,-2 0-63 15,0 13 87-15,-4 4-66 16,-2 8-47-16,-2-1 1 0,-5 2-136 0,-2 3 49 16,0 0 25-16,-5 1 7 0,-8 0-150 0,-1-1 84 15,-4-3 41-15,-1-4 20 0,-3 0-234 0,3-8 130 16,-4-1-12-16,3-4-88 0,-1-3 40 16,4-2 61-16,6-4-210 0,0 0 127 0,6 0 75 15,5-4 34-15,0-11-206 0,11-5 120 16,13-9 59-16</inkml:trace>
  <inkml:trace contextRef="#ctx0" brushRef="#br0" timeOffset="35604">21258 7897 1387 0,'3'-11'0'0,"-3"7"0"0,0 2 0 0,0-1 0 0,-11 3 0 0,-8 0 0 0,-4 3 0 0,-2 14 0 0,0 7 457 0,1 2-203 0,2 4-115 0,3 4-54 15,3 2 118-15,5 0-85 0,8 1-43 0,3 0-58 16,0-1 16-16,1 0-1 0,17-3-287 15,2-2 144-15,6-4 80 0,2-5 28 16,3-4-560-16,0-4 294 0,0-5 65 0,-1-5 101 16</inkml:trace>
  <inkml:trace contextRef="#ctx0" brushRef="#br0" timeOffset="35974.08">21498 8203 786 0,'0'-21'0'16,"0"-2"0"-16,0 0 0 0,-3-2 0 0,-6 0 0 0,-3 5 0 0,3 1 337 0,-4 0-156 0,1 2-75 0,-1 4 228 0,1 1-152 0,0 6-74 15,-1 3 89-15,-1 3-86 16,1 0-39-16,-2 19 0 0,2 4-11 0,1 7-1 16,1 4-19-16,2 9-8 0,6-10 119 0,-2 5-60 15,5 0-30-15,0-6 1 0,8-7 106 0,7 4-72 16,-2-12-32-16,2-2-138 0,4-2 53 16,-2-4 26-16,-2-5-228 0,0-2 123 0,0-2 66 15,0 0 33-15,-2-11-177 0,4-10 97 0,-3-3 17 0,-2-5-19 16,-1-2-297-16,-1-5 174 0,-3-1 86 15,1-7 43-15,-3 7-164 0,2-16 108 16,-4 2 49-16,3-10-59 0,-1-2 54 16,2-2 28-16,0 10-9 0,-2 1-2 0,-1 15 38 0,-2 12 0 15,0 6 145-15,-1 7-72 0,-1 4-45 0,0 7 9 16,0 3 411-16,0 16-177 0,-1 11-124 0,-3 6-63 16,-1 7 401-16,-2 8-214 0,3 3-103 15,1 2 203-15,-1 2-152 0,2-1-77 0,1-2-30 0,1 0-6 16,0-4 0-16,0-3-40 0,0-10-206 15,3 3 103-15,4-9 60 16,4 2 17-16,-2-13-653 0,2-4 292 0,0-6 185 0</inkml:trace>
  <inkml:trace contextRef="#ctx0" brushRef="#br0" timeOffset="36118.68">21737 8096 1790 0,'0'-2'0'0,"0"2"0"0,0 0 0 0,0 0 0 0,0 0 0 0,0 5 0 0,0 5 0 0,2-2 0 0,1 2 298 0,3-1-124 0,-1 5-176 0,4-1 34 16,-4 0 1-16,1 1 0 0,1-3-550 16,-4 0 283-16,6 1 129 0,-4-3 69 0</inkml:trace>
  <inkml:trace contextRef="#ctx0" brushRef="#br0" timeOffset="36300.21">21976 7883 1801 0,'3'-1'0'0,"1"1"0"0,-2 0 0 0,-2 4 0 0,0 12 0 0,-2 9 0 0,-12 8 0 0,-2 5 372 0,-3 7-161 16,-1 6-94-16,-7 11 535 0,3-2-310 15,-3 6-154-15,3-1 34 0,-3 3-32 0,2 2-190 0,0-3 0 16,2-5-240-16,6-13 153 0,4 2 60 0,2-12 38 16,5 2-331-16,2-9 177 0,4-12 87 0,0-2 45 15,0-10-860-15</inkml:trace>
  <inkml:trace contextRef="#ctx0" brushRef="#br0" timeOffset="36459.89">22107 8142 1195 0,'16'-10'0'0,"7"4"0"0,2-1 0 15,-4-1 0-15,-1-2 0 0,1 3 497 0,0-1-232 0,-1 1-108 0,4-1-66 0,-3 1-59 16,1 1 1-16,-3 2 0 0,1 3-234 0,-8 1 125 15,4 0 50-15,-7 0-761 0</inkml:trace>
  <inkml:trace contextRef="#ctx0" brushRef="#br0" timeOffset="36615.48">22184 8372 1496 0,'-15'9'0'0,"10"-1"0"0,1 1 0 0,4-5 0 0,0-2 0 0,0-2 0 0,7 0 0 0,10 0 779 0,9 0-373 0,-3-2-179 15,5-2-101-15,0 1 227 0,2-2-160 16,-3 4-80-16,0-1-532 0,-6 1 234 0,2-2 105 16,-5 3-380-16,1 0 246 0,-10 0 123 0</inkml:trace>
  <inkml:trace contextRef="#ctx0" brushRef="#br0" timeOffset="37313.86">23376 7733 579 0,'2'-31'0'0,"0"0"0"0,0 3 0 0,2 0 0 0,-3-4 0 0,1 2 0 0,1-6 203 0,-3 4-77 0,0 3-51 0,0 0-21 16,-6 4 97-16,-2 4-58 0,-1 0-31 0,-4 4 58 15,2 7-47-15,-4 1-1 0,-2 5 23 0,-1 2-32 16,0 2 1-16,-1 2-23 0,-4 14 73 0,9 4-40 16,-2 2 0-16,3 4-42 0,6 1 54 15,2 3-19-15,5 2-8 0,0 6-26 16,0 5 136-16,0 4-68 0,1 2-34 0,3 6 128 15,0 1-86-15,-2 9-38 0,-1-3 16 0,-1-10-28 16,0 9 1-16,0-6-19 0,2-2-60 0,-2-1 25 16,0-4 1-16,0-5 26 0,0-7-100 0,0-2 46 15,0-6 27-15,-7-9 0 0,-2-1-41 0,-7-3 7 16,0-5 31-16,-7-4-224 0,0-5 110 16,-3-1 27-16,-1 0-306 0,2 0 177 0,4-3 81 0,0-9 55 15,3-8-406-15,10-5 225 0,8-7 113 0,0-5 56 16</inkml:trace>
  <inkml:trace contextRef="#ctx0" brushRef="#br0" timeOffset="37565.64">23645 7595 1546 0,'11'-33'0'0,"-3"5"0"0,-5 2 0 0,0 3 0 0,-3 2 0 0,0 1 0 0,-14 7 0 0,0 4 0 0,-5 3 153 0,-6 6-61 0,0 0 272 16,0 9-166-16,-2 14-74 0,-1 7-50 0,5 1 147 0,4 7-94 15,5 0-47-15,5 3-24 16,7-3 116-16,0 11-74 0,2-5-33 0,0 0 1 16,2 1 20-16,5-2-26 0,-2-5 7 0,5 7-61 15,-7-10 0-15,4 5 27 0,-4-1-115 0,-1 2 58 16,-2-5 36-16,0 8-8 0,0-5-361 0,-12 0 187 16,-1 0 60-16,1-10 57 0,-6 5-559 0,-1-2 293 15,3-4 144-15,-1-4 71 0,4-7-450 0,-5-1 261 16,2-3 122-16</inkml:trace>
  <inkml:trace contextRef="#ctx0" brushRef="#br0" timeOffset="37734.18">23130 8535 1738 0,'-10'7'0'0,"1"-4"0"0,2 0 0 0,2 1 0 0,3-2 0 0,0 0 0 0,2 2 0 0,0-3 282 16,11 1-124-16,12 0 178 0,5-2-144 0,9 0-84 0,1 0-37 15,-2 0 290-15,1-2-164 16,3-3-82-16,-3-1-33 0,-2 2-96 0,-1 1 23 15,-1 0 1-15,-4-1 23 0,-1 1-511 0,-7 1 263 16,-1 1 120-16,-8 1-671 0,-3 0 328 16,-2 0 212-16,-7 0-221 0</inkml:trace>
  <inkml:trace contextRef="#ctx0" brushRef="#br0" timeOffset="38022.47">23181 8507 1150 0,'-3'3'0'0,"3"2"0"0,0-1 0 0,0-3 0 0,7 3 0 0,6-1 0 0,4 3 0 0,1 3 528 0,5 1-247 0,0 1-125 0,0 2-61 16,-3 3 242-16,-3-4-144 0,0 5-84 0,-2 1-86 15,-4 0 10-15,-4 1 0 0,-2 0-182 0,-5 1 100 16,0 5 36-16,-5-5 24 0,-11 1-79 0,-3 0 51 16,-1-2 25-16,-5-1 8 15,2 1-96-15,-1-5-10 0,4 2 46 0,2-4-50 0,4-2 246 16,2-2-103-16,6-2-31 0,1-3 302 15,3 2-156-15,2-4-53 0,0 3 99 0,7-2-80 16,11-2-53-16,5 0-23 0,4 0 38 16,3 0-30-16,2 0 0 0,3 0-21 0,2-4-158 0,-2-4 75 15,1 1 38-15,-1 2-1 0,-1 0-498 0,-2-2 232 16,-2 6 140-16,-3-1-718 0,-1-1 408 0</inkml:trace>
  <inkml:trace contextRef="#ctx0" brushRef="#br0" timeOffset="38445.49">24122 7846 1601 0,'-9'-11'0'0,"9"11"0"0,0 0 0 0,0 0 0 0,0 7 0 0,0 5 0 0,0 6 240 16,0 5-104-16,-2 3-52 0,0 6 260 0,-1 0-156 16,-1 2-69-16,-1 4-47 0,2-3-6 0,-1 5 0 15,0-3-34-15,-1 1 1 0,1-1-109 0,1-4 50 16,-1 0 29-16,-1-11-382 0,2-1 206 16,1-10 103-16,2-1 59 0,-2-9-623 0,0-1 281 0,2-3 159 15,0-20-192-15,0-2 176 16,0-12 81-16,0-8 52 0,0-5-72 0</inkml:trace>
  <inkml:trace contextRef="#ctx0" brushRef="#br0" timeOffset="38706.78">24045 7874 940 0,'0'-41'0'0,"0"9"0"0,0 12 0 0,0 0 0 0,7 5 0 0,5 2 0 0,3 6 0 0,6 1 384 0,1 3-168 0,8 3-95 0,2 0-45 16,-2 0 192-16,0 8-118 0,-2 6-58 0,-1 3-22 16,-4 2 50-16,-5 3-44 0,-5 1-22 0,-3-1-44 15,-5 3 23-15,-5-3 7 0,0 7-90 16,-8-4 41-16,-10 2 20 0,-6-2 1 15,-6-3-63-15,-4-3 49 0,-2-4 14 0,0-2 0 16,1-3 41-16,3-5 0 0,2-1-72 0,9-1 35 16,-1-1 272-16,8-2-131 0,3 0-56 0,4 2 119 15,2-2-93-15,3 0-39 0,2 0 141 0,0 4-32 16,11-1-197-16,3 4 0 0,5 0 0 0,1 1 0 16,9 2 0-16,-3 0 0 0,4 1 0 0,0 0 0 15,0 2 0-15,-1-1-505 0,1 2 262 16,-4 0 132-16,0 1 7 0,-3 2-746 15,-3 0 409-15,1-4 195 0,2 4-203 0</inkml:trace>
  <inkml:trace contextRef="#ctx0" brushRef="#br0" timeOffset="39187.71">24713 7936 1786 0,'-5'-27'0'0,"0"11"0"0,1-3 0 0,-3 2 0 0,-4 4 0 0,-2 5 0 0,3 5 0 0,-6 3 0 0,0 0 225 16,-5 13-95-16,-4 13-49 0,1 6 131 0,2 4-90 16,2-4-36-16,3 5 25 0,5 1-39 0,4-4 0 0,5-2-39 15,3-3 57-15,0-8-21 0,2 2-7 0,10-5-29 16,4-2-114-16,0-5 57 0,3-6 37 0,1-5-272 16,5 0 146-16,-2-1 50 0,0-13 44 0,-3-6-388 15,-2-3 188-15,0-1 69 0,-3-3-16 0,-3 1 66 16,2 2 34-16,-7 4 0 15,1 1-3-15,-4 3 8 0,-2 7 28 0,0 2 0 16,-2 5 155-16,0 0-78 0,0 2-46 0,0 9 8 16,-8 12 186-16,4 0-90 0,4 3-64 0,0 0 264 15,0-1-140-15,4 5-30 0,9-5-33 0,2-3-33 16,6-3-1-16,0-2-32 0,-1-6-24 0,8-1-9 16,-3-6 33-16,-4-2 0 0,5 0-144 0,-8-2 73 15,3-9 43-15,-4-4-200 0,-2-2 104 16,-4-3 29-16,-4-5 33 0,-3 1-73 15,-1 1 40-15,-3-7 0 0,0 0 70 0,-8 0-14 16,-5 1-21-16,-5-1-13 0,-1 6 41 0,-4 3 7 16,0 5-34-16,-4 3 15 0,4 9 83 0,2 2-31 15,0 2-30-15,3 0 32 0,0 2-23 0,7 11 18 16,6 0-38-16,3 3-130 0,2 0 62 0,0 1 31 16,15 0-325-16,8-2 160 0,3-3 86 0,6-4 33 15,3-4-336-15,8-4 198 16</inkml:trace>
  <inkml:trace contextRef="#ctx0" brushRef="#br0" timeOffset="39441.5">25336 7833 977 0,'0'-9'0'0,"0"1"0"0,-4 0 0 0,-11 1 0 0,-3 5 0 0,0 2 0 0,-3 0 219 0,3 0-93 16,-3 11-38-16,6 3 243 0,2 0-148 0,6 4-76 0,3 0-37 0,4 1 117 15,0 2-69-15,7 1-47 16,6-1-48-16,4-1 10 0,1 1 0 0,0-4 8 15,5 4-65-15,-5-3 29 0,-5-2 0 0,2 2 27 16,-3-2-100-16,-7 2 59 0,-3-1 16 0,-2 0-30 16,0 1 26-16,-3-4-23 15,-13-1 0-15,0 0-23 0,-4-2 10 0,-6 0 0 0,1-3-3 0,2-2-7 16,0-2 39-16,0-1-8 0,5-3-236 0,1 0 115 16,8 0 50-16,1 0 30 0,5-1-331 0,3-9 167 15,3-3 96-15,11 0 44 16,10-3-147-16,1 0 96 0</inkml:trace>
  <inkml:trace contextRef="#ctx0" brushRef="#br0" timeOffset="39765.85">25536 7883 1063 0,'12'-9'0'0,"1"4"0"0,0-1 0 0,0 4 0 0,0-2 0 16,1 3 0-16,-1 1 0 0,1 0 244 0,0 1-105 0,1 11 241 0,-4 4-174 0,0 7-86 0,-7 0-36 15,-1 8-9-15,-3 2-21 0,0-2 0 0,0 3-21 16,-10 0-85-16,0-1 50 15,-3-1 14-15,-2-3-119 0,-2-3 70 0,0-4 35 16,2-4 0-16,0-5-11 16,2-4 1-16,4-3-1 0,-2-5-45 0,2-1 31 0,4 0-15 0,3 0-1 15,2-9 138-15,0-3-50 0,7-8-26 0,13 2 1 16,7-9 134-16,0 6-70 0,12-9-23 0,-3 3-23 16,2-2 26-16,0 3-38 0,-3-2 26 0,-7 3-85 15,3-1 37-15,-1 0 1 0,-4-2-131 0,-3-1 72 16,-1-1 29-16,-3-2 25 15,-6-1-115-15,-6-3 58 0,-4 0 10 0,-3 3 21 16,0 1-65-16,-5 5 38 0,-11 5-1 0,2 5 66 16,-1 2-42-16,1 5 5 0,6 3-10 0,2 5 44 15,3 0 6-15,3 2-37 0,0 0-281 0,3 10 136 16,11 5 57-16</inkml:trace>
  <inkml:trace contextRef="#ctx0" brushRef="#br0" timeOffset="40508.21">26572 8129 953 0,'0'0'0'0,"0"-3"0"0,0-1 0 0,0 1 0 0,0-5 0 0,0-2 0 0,0-5 0 0,0 0 0 0,0 1 140 0,0-5-46 0,0 0-34 0,0-2 118 15,0 0-73-15,0 3-36 0,0-1 28 0,0 0-24 16,-2 2-8-16,-4 2-32 0,-4 6 1 0,-1 1-1 16,-3 5 0-16,-2 3 8 0,-6 0 15 0,-3 14-24 15,-3 15 1-15,0 6 0 0,2 4 35 0,4-1-27 16,0 12-8-16,9-9 97 0,6-6-49 0,5 3-24 16,2-2 80-16,0-10-44 0,4 4-34 15,9-11 0-15,1-3-53 0,5-2 0 16,2-9 27-16,0-5 8 0,3 0-50 0,-4-7 20 15,4-14 1-15,-4-5-138 0,4-10 79 0,-4 4 46 16,3-13-19-16,-2 2-292 0,0-2 125 0,-2-1 88 16,-2-2-168-16,0-3 109 0,-2 0 67 0,-2-5 29 15,-1-8-89-15,0 3 59 0,0 8 29 0,-1 8-7 16,-4 1 10-16,-1 16 0 0,-5 11 28 16,2 4 101-16,-1 6-51 0,-2 7-34 0,0 7 9 15,-8 22 226-15,-3 10-112 0,-2 6-68 16,-2 8 403-16,2 1-208 0,1 2-68 0,0 1-67 15,6 0 120-15,-1-3-94 0,2 1-46 0,1-13-15 16,2 11-11-16,2-10-21 0,0-6 1 0,0 1-157 16,0-2 78-16,0-4 48 0,0-2-16 0,0-8-488 15,6-2 225-15,6-4 146 0,4-7-641 0</inkml:trace>
  <inkml:trace contextRef="#ctx0" brushRef="#br0" timeOffset="40795.86">27257 7814 1655 0,'0'-13'0'0,"-4"6"0"0,-12-1 0 16,-3 4 0-16,-8 3 0 0,-2 1 0 0,-2 3 0 0,-3 12 249 0,-6 8-112 0,4 4 70 0,3-2-88 0,9-2-43 0,2 4-21 16,8-8 141-16,2 6-86 0,11 0-38 0,1-5-1 15,1 3-1-15,17-5-38 16,6-1 9-16,4-2-8 0,4-2-56 0,0 1 27 15,0-1 1-15,-2-3 28 0,-7 4-100 0,-2 1 46 16,-7 2 27-16,-4 2-45 0,-9 0 5 0,-1 3 28 16,-2-5-24-16,-18 6 2 0,-2-3-5 0,-7-2 0 15,-1-4 123-15,-3-2-44 0,1-5-24 0,0-3 0 16,2-3-77-16,3-1 30 0,9 0 11 0,1-1-446 16,8-7 213-16,1-7 116 15,8 2 47-15,0 0-271 0</inkml:trace>
  <inkml:trace contextRef="#ctx0" brushRef="#br0" timeOffset="40942.47">27510 8513 2249 0,'0'0'0'0,"9"0"0"0,1 0 0 0,-7 0 0 0,2 0 0 0,-3 0 0 0,-2-2 0 0,0-2 0 0,0-4 216 0,0-1-95 0,0-6-45 0</inkml:trace>
  <inkml:trace contextRef="#ctx0" brushRef="#br0" timeOffset="47974.75">5656 9171 718 0,'2'1'0'0,"-2"1"0"0,3 0 0 0,-2-2 0 0,1 1 0 0,-1-1 80 0,1 0-9 16,0 0-38-16,0 0 204 0,-1-6-103 0,1-7-50 0,1 0-18 0,-2-1 67 15,1-3-51-15,1-2-24 0,-3 0-1 0,0 0-25 16,0-1 9-16,0-1-8 0,0 2-31 0,-3-2-1 16,0 3 32-16,-3-1-24 0,-1 2 9 0,-1-1 15 15,0 4-1-15,-1 1-21 0,0 2 22 16,-3-1-12-16,3 7 17 0,-4-2 10 16,-1 3 0-16,2 2-31 0,-2 2 8 0,0 0 59 15,-2 2-19-15,1 11 0 0,-3 4 3 0,2 2 0 16,3 1-35-16,2 3 28 0,4-5-20 0,-1 9-9 15,7-3 1-15,1 1 33 0,0 3 0 0,0 2-33 16,1 2 7-16,8 1 64 0,2 9-36 0,1-3 1 16,-2 4-37-16,-2 6 51 0,3 6-18 0,-3 10-7 15,-4 1 2-15,0 0-27 0,-2-4 0 16,-1-9-68-16,-1-7 42 0,0 10-9 16,0-10 35-16,0-13-33 0,-1 0 1 0,-3-11 31 15,-1-2 9-15,-3-2-212 0,1-9 95 0,-5-1 26 16,1-7 30-16,-3-1-360 0,3 0 150 0,-6-5 104 15,4-11-381-15,-1-6 237 0,4-2 118 0,4-3-377 16,4-1 240-16,2-1 132 0,0-4 62 0</inkml:trace>
  <inkml:trace contextRef="#ctx0" brushRef="#br0" timeOffset="48259.52">5950 8888 896 0,'0'-24'0'0,"0"5"0"0,-3 0 0 0,-6 6 0 0,-3 4 0 0,-1 5 0 0,0 2 230 0,-2 2-99 0,-2 4 255 0,-1 15-181 0,0 3-86 15,1 6-43-15,0 4 213 0,4 2-128 0,0 4-56 16,4 6-40-16,4-2 62 16,5 0-47-16,0-2-24 0,0 4 0 0,0-5 131 15,5 10-81-15,2-4-37 0,3-2 29 0,-2 2-33 16,0-1 0-16,-2-6-60 0,2 9-8 0,-2-14 36 15,-3 4 0-15,1-1-128 0,-2-4 64 0,-2-4 40 16,0 2-8-16,0-8-82 0,0 2 32 16,-6-4 37-16,-3-3-25 0,0 0-422 0,-1-4 185 15,2 2 122-15,-3 0-456 0,2-1 287 16,1 2 145-16</inkml:trace>
  <inkml:trace contextRef="#ctx0" brushRef="#br0" timeOffset="48441.03">5562 10011 1580 0,'-6'0'0'0,"0"0"0"0,3 0 0 0,1 0 0 0,2 0 0 0,0 0 0 0,0-3 330 0,5 2-140 15,17 0-83-15,2-3 372 0,2 0-223 0,4 0-111 16,2 3-57-16,0 1 85 0,0 0-75 0,0 0-32 16,-2 0-182-16,-2 0 74 0,-2 0 38 0,-2 0-478 15,-3 1 254-15,-1 3 130 0,-6 0 66 0,-5-2-661 16,-1 0 273-16,-4-1 178 0,-2 0 105 0</inkml:trace>
  <inkml:trace contextRef="#ctx0" brushRef="#br0" timeOffset="48727.78">5635 9989 777 0,'-13'5'0'0,"3"1"0"0,5 0 0 0,2-1 0 0,0-1 0 0,3 2 0 0,0 1 387 15,0 1-176-15,6-1-90 0,5 1 113 0,5 1-101 16,-2 2-42-16,0 0-33 0,1 1 145 0,0 1-86 15,-3-2-42-15,-2 3-155 0,-1-3 65 0,-6 4 20 16,-2-2 0-16,-1 4-162 0,0-2 96 0,-7 0 46 16,-9 0 33-16,-4 2-96 0,-2-6 52 0,-1 2-30 15,-1-2 114-15,5 0-72 16,0-2 2-16,0-1 410 0,6 0-195 0,6-3-90 16,-1 1-51-16,4 0 338 0,4-2-176 0,0 1-99 15,4 1-47-15,13 2 54 0,9-5-50 0,2 3-24 16,2-4 8-16,8 0-120 0,-3-2 44 0,11 0 22 15,-5 0-498-15,-7-2 260 0,5-3 137 0,-1-1-369 16,2-2 231-16,-5 4 38 0,-3 1 84 0</inkml:trace>
  <inkml:trace contextRef="#ctx0" brushRef="#br0" timeOffset="49009.81">6326 9395 1491 0,'-1'-5'0'0,"1"5"0"0,0 0 0 0,0 11 0 0,1 4 0 0,1 6 0 0,0 3 0 0,0 5 446 0,0 12-206 15,-2-2-104-15,0-2 45 0,0 11-79 0,0-5-34 16,0-9 0-16,-2 5-97 0,-4-2 31 16,2-2 9-16,-1-4 21 0,1-8-387 0,1-2 194 15,1-8 97-15,2-4-593 0,0-6 324 16,-1-3 96-16</inkml:trace>
  <inkml:trace contextRef="#ctx0" brushRef="#br0" timeOffset="49277.58">6258 9410 966 0,'5'-7'0'16,"2"1"0"-16,4 2 0 0,2-1 0 0,5-1 0 0,0 2 414 0,8 1-194 0,0 0-94 0,-1 3-47 0,-4 0 69 15,5 7-57-15,-9 6-21 16,6 5-4-16,-8 3-33 0,-1 2-1 0,-8-5 1 16,-2 7-176-16,-4 0 96 0,0 0 36 0,-2 0-81 15,-11-1 63-15,-6-3 30 0,-1-2 1 0,2-4-2 16,-8 2-22-16,3-4 32 0,5-4-43 0,-3 1 147 15,4-3-75-15,6 1-23 0,0-3-9 0,3 1 380 16,4-4-157-16,4 2-99 0,0-1 99 0,0 2-90 16,10 3-58-16,8-2-24 0,3-2-65 15,4 1 39-15,-3-3 9 0,10 2-434 16,-3-2 212-16,2 0 107 0,1 0 54 0,0-1-399 16,1 4 163-16</inkml:trace>
  <inkml:trace contextRef="#ctx0" brushRef="#br0" timeOffset="49668.39">6954 9540 1421 0,'0'-22'0'0,"-4"4"0"0,-2-1 0 0,-2-2 0 0,-5 1 0 0,0 5 0 0,-1 2 0 0,3 8 0 0,-5 1 275 0,3 4-121 0,1 0-61 15,-6 15-30-15,3 11 62 0,2 6-38 0,2 11-31 16,3-1-1-16,3-1 23 0,5-7-22 0,0 2-1 15,0-1 27-15,0-5-28 0,5-4-1 0,4-8-86 16,3-2 32-16,-3-2 1 0,0-7 41 0,1-3-162 16,3-4 77-16,-4 0 31 0,5-11 21 15,-3-12-222-15,-1-5 110 0,1-6 29 16,-1-7 36-16,2 1-210 0,-2-5 109 0,0-6 49 16,2 1-55-16,-3-7 60 0,0-6 27 0,1-2 0 15,0 0-100-15,0-1 63 0,-1 12 23 0,-1-3 2 16,-3 16-1-16,-2 11 39 0,-1 11 1 0,1 4 296 15,-2 6-157-15,-1 7-65 0,0 2-38 0,-1 29 376 16,-7 7-191-16,0 4-55 0,3 7 173 0,-2 3-133 16,5 5-71-16,-1 3-35 0,3 8 251 0,0-8-144 15,0-3-63-15,0 1 1 16,3-4-40-16,6-4-1 0,2-11-39 0,4-1-425 16,0-4 221-16,0-8 97 0,2-7 54 0,-1-6-788 15,3-5 401-15</inkml:trace>
  <inkml:trace contextRef="#ctx0" brushRef="#br0" timeOffset="49884.81">7256 9476 1456 0,'2'-5'0'0,"4"1"0"0,-1 0 0 0,2-2 0 0,2 5 0 0,2 1 0 0,-1 0 192 0,2 0-72 16,1 1-47-16,3 9 226 0,-5 4-133 0,-1 2-67 15,2 2-33-15,-2 1 35 0,-2 2-38 0,-6 5 0 16,-2-5-31-16,0 5-140 0,0-1 71 0,-10-6 42 0,-6 9-146 15,0-6 87-15,-5-4 44 0,-1-3-73 16,1-1 58-16,2-4-27 0,0-3 31 0,2-4-269 16,9-3 134-16,-3 0 35 15,8 0 44-15,3 0-216 0,0-1 135 0,8-11 62 16,11-4-322-16</inkml:trace>
  <inkml:trace contextRef="#ctx0" brushRef="#br0" timeOffset="50452.46">7609 9386 1563 0,'0'-15'0'0,"-4"2"0"0,-3 5 0 0,-8-2 0 0,2 6 0 0,-1 1 0 0,0 3 0 0,-3 4 251 0,2 11-101 0,-4 12-63 0,5-2 120 16,-1 8-88-16,6 1-42 0,3 0-23 0,3-1 130 16,3 1-79-16,0-1-37 0,4-4 1 0,10-1-156 15,6-3 60-15,0-5 38 0,4-1-311 0,3-6 167 16,1-4 83-16,0-5-500 0,0-4 236 0,-3 0 145 15,7 0 31-15,-4-8-91 0,0-4 98 0,-6 0 50 16,-1 2 15-16,4-8-118 0,-10 5 76 0,0-4 37 16,-2 0 115-16,-3-2-38 0,-5 0-8 0,-1 1-31 15,-2-3 321-15,-2 0-161 16,0 3-79-16,0-1 326 0,-4 2-155 0,-6 5-109 16,3-1 18-16,-4 6 66 0,0 3-81 0,-3 4-40 15,1 0 8-15,0 4 117 0,-4 17-83 16,4 2-40-16,2 3-22 0,3 1 67 0,2-4-36 0,3 3-30 15,3-2 28-15,0 0-25 0,0-4 1 16,9-3-106-16,0-2 49 0,4-4-8 0,1-1 40 0,0-6-196 16,2-3 98-16,-2-1 48 15,4 0 13-15,-2-13-138 0,0-7 47 0,-4-5 50 16,0-1-300-16,-3-6 158 0,1 0 62 0,-5-6 50 16,1-4-128-16,-2-2 85 0,-2-1 42 0,0-6-73 15,0-1 50-15,-1-14 37 0,1 0 0 0,0 0-52 16,3 5 40-16,1 14 1 0,0 12 32 0,-6 9 63 15,2 12-28-15,0 0 1 0,0 6-28 0,-2 8 450 16,0 1-220-16,0 27-109 0,0 8 391 16,-6 5-228-16,0 6-88 0,0 8 195 0,4 1-155 15,-3 9-89-15,3-4-41 0,2-7 120 0,0 2-81 16,0-1-39-16,0-14 8 0,2 2-284 0,5-5 119 16,5-6 58-16,-4-8 29 0,1-4-231 0,3-5 138 15,-5-6 57-15,5-6-656 0,-1-3 284 16,0 0 186-16,-2-12-336 0,-4-8 253 0</inkml:trace>
  <inkml:trace contextRef="#ctx0" brushRef="#br0" timeOffset="50563.5">8082 9437 1668 0,'0'-9'0'0,"0"0"0"0,0 6 0 0,0 0 0 0,3 2 0 0,0 1 0 0,5 0 0 0,2 7 0 0,1 5 237 0,3 1-102 0,2 3-51 16,5 0-21-16,-3 1-1 0,-1-4-21 0,5 6-8 15,-1-6-494-15,-5-4 247 0,5-1 124 0,0-2-625 16</inkml:trace>
  <inkml:trace contextRef="#ctx0" brushRef="#br0" timeOffset="50729.08">8517 9106 1376 0,'0'-7'0'0,"2"5"0"0,-2 2 0 0,0 0 0 0,-2 18 0 0,-14 12 0 0,-5 15 313 0,-4 16-140 0,-5 8-71 0,-9 19 478 0,2 7-274 16,-3 9-128-16,-9 26-77 0,0-2 257 0,-6 11-162 15,-2 7-82-15,-3 5-41 16,2-5-392-16,3-7 172 0,9-15 89 0,13-29-474 0,-2 0 283 16</inkml:trace>
  <inkml:trace contextRef="#ctx0" brushRef="#br0" timeOffset="51640.71">9044 9262 1692 0,'6'0'0'0,"1"0"0"0,2 0 0 0,5 0 0 0,1 2 0 0,4-2 0 0,2 2 0 0,0 0 0 0,2-1 259 0,0 1-117 0,0-2-55 16,-1 1-27-16,1 2-51 0,-4-3 24 0,-3 3 8 16,1-2-113-16,-6 0 53 15,-2 1 26-15,1-2-358 0,-6 3 192 0,0-1 104 16,-2-1 40-16,-2 5-613 0</inkml:trace>
  <inkml:trace contextRef="#ctx0" brushRef="#br0" timeOffset="51815.68">9121 9506 1041 0,'0'7'0'0,"0"2"0"0,0 0 0 0,0-3 0 0,0-3 0 0,4 2 0 0,6-3 0 0,4 0 448 0,7-2-200 0,4 0-111 16,-2 0 293-16,5 0-199 0,-3-4-99 0,-4 2-28 16,4-1-28-16,-5 0-8 0,1 0-35 0,0 1-343 15,-3 1 172-15,-1 1 85 0,0 0 51 0,0 0-623 16,0 1 328-16</inkml:trace>
  <inkml:trace contextRef="#ctx0" brushRef="#br0" timeOffset="52066.35">9908 9232 2306 0,'-5'-4'0'0,"2"2"0"0,3 2 0 0,0 0 0 0,0 0 0 0,3-2 0 0,10 0 0 0,4 1 0 0,5-1 0 0,4 0 241 15,1 0-105-15,3 0-51 0,-4 2 55 0,8 0-58 16,-6 0-25-16,0 0-83 0,-1 0 29 0,-2 4 1 16,-4 0 36-16,2-1-311 0,-3 1 152 0,-3-2 76 15,-6-2 37-15,1 0-546 0,-4 0 197 0,-3 0 169 16,-1 0-344-16,-3-6 249 0</inkml:trace>
  <inkml:trace contextRef="#ctx0" brushRef="#br0" timeOffset="52379.53">10160 8890 1357 0,'-6'0'0'0,"1"0"0"0,0 0 0 0,4 0 0 0,-3 0 0 0,4 7 0 0,0 9 0 0,0 6 246 16,0 3-108-16,0 3-52 0,4 3-26 0,2 6 235 15,-1 6-135-15,-1 0-64 0,0 2-29 0,-2 4 0 16,-2 0-34-16,0-6-293 16,0 10 143-16,0-6 75 0,0-4 37 0,0-8-363 15,0 1 186-15,-2-8 110 0,-6 0-27 0,-2-7-133 16,3-6 65-16,-2-4 67 0,0-5 33 0,-1-2-9 16,-3-2 8-16,-1-2 36 0,3 0 264 0,2 0-132 15,-1 0-66-15,5 0 513 0,-1 0-255 0,5 0-152 16,-1 0-16-16,2 0 390 0,2 0-241 0,10-2-111 15,9 0-69-15,4 2 177 0,1 0-118 16,4 0-60-16,2 0-30 0,0 0 14 16,2 4-43-16,-2 2 148 0,0 2-181 0,-2-1 0 15,0 0 0-15,-4-4-1303 0,6 3 630 0,-2-2 336 0</inkml:trace>
  <inkml:trace contextRef="#ctx0" brushRef="#br0" timeOffset="52807.27">11150 8950 1076 0,'0'-26'0'0,"0"9"0"0,0-2 0 16,0-3 0-16,0 1 0 0,0 0 0 0,0 1 0 0,0-1 206 0,-4 1-87 0,-1-5-43 0,-1 5-13 0,-4-5 13 15,3 6-22-15,-4 1 0 0,-5 1-33 0,2 3 12 16,-4 3 8-16,-1 5 29 16,-1 5 0-16,-1 1-37 0,-5 0-1 0,4 7 83 15,-1 10-33-15,0 4-28 0,2 3-1 0,1 4 143 16,1 5-82-16,6 0-40 0,2 4 197 0,3 9-123 16,5-4-58-16,3 2-28 0,0 3 75 0,1-2-52 15,9-4-18-15,5 12 83 0,0-6-58 0,-2 0-29 16,0 0 155-16,1 0-384 0,-3 1 332 15,-2 1-166-15,-4 1 0 0,2-2-229 0,-5-3 183 16,-2-4 39-16,0-7 8 0,-2 1-124 16,-10-3 73-16,-1-3-1 0,-4-5-24 0,-1-5 19 15,0-5 22-15,0-3-10 0,-3-6 0 0,2 1-2 16,3-6 22-16,-2 0-160 0,2 0 68 0,2-6 45 16,3-7 0-16,4-4-259 0,2-2 149 0,5-1 74 15,0-1 29-15,3-4-454 0,13 1 249 0,5 0 126 16</inkml:trace>
  <inkml:trace contextRef="#ctx0" brushRef="#br0" timeOffset="53079.92">11321 8811 1319 0,'0'-33'0'0,"0"2"0"0,-5 9 0 16,-4 0 0-16,-2-1 0 0,-2 8 0 0,-2 2 0 0,1 7 0 0,2 4 462 0,-3 2-214 0,-6 8-108 0,2 14 106 0,-1 14-111 15,3 1-51-15,2 6-26 0,3 1 115 0,7 1-70 16,3-6-27-16,2 10 95 16,0-6-69-16,4-3-35 0,3-5 1 0,5 1-4 15,-1 0-31-15,0-4-1 0,-1 0 1 0,-1 0-54 16,-2-3 27-16,-2 3 8 0,-3-2 19 0,1 4-181 16,-3-4 91-16,0 4 44 0,0-2-253 0,-6-1 137 15,-4-4 35-15,1-1-176 0,-2-1 110 0,1-3 63 16,1-5 32-16,-1 1-114 0,1-1 77 15,2-5 34-15,0 1 1 0,-3 3-423 0</inkml:trace>
  <inkml:trace contextRef="#ctx0" brushRef="#br0" timeOffset="53485.28">10943 9863 1700 0,'0'4'0'0,"0"0"0"0,0-4 0 0,0 0 0 0,0 1 0 0,0 3 0 0,0 2 0 0,3 1 331 0,2 5-153 0,2 2 295 15,-3 3-219-15,1 4-112 0,1 5-54 16,-4-3 6-16,-1 5-36 0,-1-1 1 16,0-6-26-16,0 0-141 0,0-2 70 0,0-5 43 15,0-3-7-15,0-7-474 0,0 1 254 0,0-5 128 16,-1 0-604-16,-1-2 326 0,-2-11 169 0,1-9-230 16,-3-5 200-16,1-4 100 0,-1-3 50 0,2-2-82 15,-2 2 71-15,2 4 94 0,1 8 0 0,1-3-43 16,-2 5 43-16,3 7 0 0,1-1 306 0,0 3-177 15,0 0-81-15,0 3-40 0,7-2 546 0,7 3-278 16,4 1-55-16,1 1 250 16,3 1-220-16,-1 4-109 0,7 0-54 0,-9 0 92 15,5 12-78-15,-5 4-35 0,-5 3 1 0,0 4-63 16,-3 0 1-16,-7-1 34 0,-2 4-7 16,-2 0-31-16,0 1 0 0,-17 1 31 0,-4-2-39 0,-5-1 16 15,-1-3-1-15,-3-3-32 0,1-4 27 0,-1-3 1 16,5-2-1-16,-6-4-268 0,10-2 132 0,0-4 66 15,6 0 17-15,6 0-413 0,2-2 207 0,7-7 115 16,0-2-167-16,11-7 137 16,9-1 69-16,4 3-348 0,-1 3 200 0</inkml:trace>
  <inkml:trace contextRef="#ctx0" brushRef="#br0" timeOffset="53685.44">11165 9961 1060 0,'20'-6'0'0,"1"4"0"0,-5-2 0 0,-2 2 0 0,1 0 0 0,-3 0 0 0,-1 2 164 0,-1 0-65 0,4 0-34 16,-1 0 430-16,2 0-236 0,0 0-113 0,2 4 140 15,0 4-127-15,0 1-63 0,-2 2-23 0,-2 3-117 16,-4-1 39-16,-1 2-1 0,-7 0 39 16,-1 0-182-16,0 0 99 0,-10 4 37 0,-10-2 24 15,-3 0-130-15,-4-4 76 0,-1-1-10 0,-2-2-2 16,2-4-27-16,-1 0 36 0,8-6-80 0,3 0 50 16,5 0 11-16,3 0-8 0,5-4-202 0,5-10 121 15,4-4 60-15,15-1 31 0,6-2-403 0,4 1 208 16</inkml:trace>
  <inkml:trace contextRef="#ctx0" brushRef="#br0" timeOffset="53847.53">11561 9865 1948 0,'4'-8'0'0,"-2"5"0"0,-2 1 0 0,0 0 0 0,-6 2 0 0,-11 0 0 0,-6 10 0 0,4 4 0 0,-1 5 315 16,1 6-141-16,3-1-71 0,4 1 213 0,3 3-146 15,7 0-68-15,2-2 149 0,0-4-110 0,7-3-45 0,12-1-36 16,1-2-260-16,5-5 116 0,1-6 59 0,3-2 28 15,1-3-581-15,0 0 301 16,-2-8 154-16,0-4 79 0</inkml:trace>
  <inkml:trace contextRef="#ctx0" brushRef="#br0" timeOffset="53991.15">11707 9899 1397 0,'0'4'0'0,"0"5"0"0,0-3 0 0,0-1 0 0,0 1 0 0,0 1 0 0,0 0 290 0,6 1-128 0,6 2 93 15,0-1-111-15,4 2-47 0,-2-2-37 0,2 1-91 16,-1-2 31-16,0 1 0 16,0-3 33-16,-3-3-566 0,4-1 278 0,-2-2 143 0</inkml:trace>
  <inkml:trace contextRef="#ctx0" brushRef="#br0" timeOffset="54131.77">11985 9701 1355 0,'2'-7'0'0,"0"5"0"0,0 2 0 0,-2 9 0 0,0 14 0 0,-8 11 0 0,-6 9 0 0,-7 19 290 0,-6 7-129 0,-8 20-64 0,-1-2 337 16,-1 6-201-16,-1-11-92 0,-7 22-58 0,0-8-61 15,4 0 11-15,-4-1 0 0,-1-2 0 0,7-14-548 0</inkml:trace>
  <inkml:trace contextRef="#ctx0" brushRef="#br0" timeOffset="55040.89">12325 9269 696 0,'0'0'0'0,"0"0"0"0,0 0 0 0,0 0 0 0,0 0 0 0,0 2 0 0,4 6 0 0,-1 1 0 0,6 6 179 0,-4 4-73 15,2 2-28-15,1 5-9 0,0 2 77 0,-4 3-57 16,1 1-28-16,-1 1 29 0,-2 2-20 16,-2 0-9-16,0-4-85 0,0 1 29 0,0-1-1 15,0-3 29-15,0-7-67 0,0 1 29 0,0-7 0 16,0-4 38-16,-4-4-266 0,2-3 100 0,0-4 75 16,-1 0-10-16,3-11-260 0,-2-15 130 0,2-4 82 15</inkml:trace>
  <inkml:trace contextRef="#ctx0" brushRef="#br0" timeOffset="55350.78">12312 9212 1111 0,'4'-18'0'0,"3"1"0"0,5 3 0 0,1 0 0 0,3 2 0 0,4-4 0 0,6 1 0 0,2 1 176 0,4 2-72 0,0 4-35 16,-2 4 166-16,-2 4-101 0,-5 0-42 0,4 9 22 16,-4 11-40-16,-4 4-1 0,-4 2-40 15,-3 4-35-15,-7 3 43 0,-3 0-8 0,-2 9 0 0,-5-5-96 16,-15 1 49-16,-2-3 23 15,0-6-104-15,-6-1 59 0,-2-4 23 0,-2-5-43 0,-2-6 18 16,0-3 23-16,0-6-13 0,2-1 88 16,3-3-37-16,9 0 0 0,-1 0-37 0,5 0 112 15,6 0-44-15,4 0-25 0,1 0 1 0,5 0 274 16,0 4-123-16,11 7-74 0,12 4 51 0,3 2-66 16,10 5-30-16,3-1 90 0,3 0-60 0,1 3-30 15,-4-5 8-15,10 3-107 0,-4-3 35 0,-3 0 0 16,-9-6 35-16,3 2-335 0,-10-6 175 0,1 1 76 15,-5-4 34-15,-1-3-302 16,-6-1 119-16,0 0 98 0,-3-2-667 0</inkml:trace>
  <inkml:trace contextRef="#ctx0" brushRef="#br0" timeOffset="56239.81">13276 9039 688 0,'-15'-2'0'0,"1"2"0"0,2 0 0 0,-4 0 0 0,2 7 0 0,-2 5 0 0,2 3 0 0,-4 9 307 0,4 3-138 0,0 6-68 16,1 6-34-16,6 3 167 0,1-3-92 0,4 14-59 15,2-6 117-15,0-3-84 0,6 0-42 0,7-2 14 16,4-10-20-16,1 1-8 0,7-3-27 15,0-2-161-15,3-5 80 0,2-5 40 16,0-2 9-16,0-6-142 0,0-2 87 0,-1-5 43 16,-2-3 17-16,-3 0-541 0,-1-3 201 0,-2-15 156 0</inkml:trace>
  <inkml:trace contextRef="#ctx0" brushRef="#br0" timeOffset="56470.63">13409 9230 1151 0,'0'-2'0'0,"0"2"0"0,0 0 0 0,2-2 0 0,9 0 0 0,4-3 0 0,6-1 0 0,5 3 317 16,1 0-143-16,-5 3-62 0,10 0-44 0,-6 5 94 15,-1 7-64-15,-3 6-33 0,-3 0 0 0,-7 2-1 16,-3 7-31-16,-8 2 0 0,-1-2-22 0,0 5 0 16,-14-2 22-16,-5 2-20 0,-2-4-7 0,-3-3 26 15,-2-3 1-15,-1-5-110 0,1-3 55 16,5-7 22-16,-1 1-6 0,3-7-315 0,4-1 160 15,5 0 80-15,5 0 15 0,1-9-192 16,4-6 117-16,6-8 52 0,13 1-314 0</inkml:trace>
  <inkml:trace contextRef="#ctx0" brushRef="#br0" timeOffset="56640.85">13826 9074 1259 0,'0'-7'0'0,"0"5"0"0,-11 2 0 0,-1 0 0 0,-2 3 0 0,0 12 0 0,0 5 0 0,0 4 0 0,1 4 389 0,2 4-178 0,-1 2-81 16,1 0-53-16,6 3 175 0,0-3-109 0,5 0-55 16,0-2-28-16,0-6 2 0,9 4-8 0,7-7-21 15,5-1-106-15,4-3 52 0,5-2 27 0,2-3-589 16,-1-2 304-16,3-3 141 0</inkml:trace>
  <inkml:trace contextRef="#ctx0" brushRef="#br0" timeOffset="56813.87">14113 9471 961 0,'0'-3'0'0,"0"2"0"0,0 1 0 0,0 0 0 0,0 0 0 0,-2 5 0 0,-3 5 441 16,1 1-204-16,-1 4-103 0,-1-1 64 0,-2 2-84 16,1 3-32-16,-2-2-133 0,2-1 42 0,-4 1 21 15,4-3 0-15,4-5-414 0,-1-2 225 0,2-1 101 16,2-6 54-16</inkml:trace>
  <inkml:trace contextRef="#ctx0" brushRef="#br0" timeOffset="56991.31">14243 9172 1303 0,'0'0'0'0,"0"0"0"0,0 0 0 0,0 2 0 0,0 1 0 0,2 3 280 0,6 1-115 0,-1 0 149 16,6 6-140-16,0-4-71 15,2 4-35-15,1 0 108 0,0 2-64 0,-1 0-43 16,2 0-1-16,0 1-372 0,-2-2 169 0,0-2 83 16,0-4 51-16,2-2-589 0,-1-2 307 0,-2-4 152 0</inkml:trace>
  <inkml:trace contextRef="#ctx0" brushRef="#br0" timeOffset="57173.91">14587 8995 1376 0,'2'-13'0'0,"0"7"0"0,0 2 0 0,-2 3 0 0,0 1 0 0,0 0 0 0,0 15 0 0,-4 9 247 0,-6 10-106 0,-1 5-55 0,-6 9 162 16,-5 6-100-16,-5 12-62 0,-1 0-26 0,-2 1 253 15,0 6-140-15,-2-1-62 0,4-3-15 0,-2-2-31 16,5-4 0-16,7-16-33 0,4-8-360 0,5-9 188 16,4-2 82-16,3-11-556 0,2-3 290 15,0-7 168-15,4-7 3 0,10 0-259 0</inkml:trace>
  <inkml:trace contextRef="#ctx0" brushRef="#br0" timeOffset="57342.46">14656 9542 1898 0,'0'-2'0'0,"0"2"0"0,0 0 0 0,0 0 0 0,0 9 0 0,-3 6 0 0,-3 2 0 0,-2 0 0 0,1 2 301 0,-2 7-138 0,3-7-82 16,3 4-24-16,0-2 0 0,3-5-24 15,0-3-504-15,0-2 248 0,3-5 128 16,9-4 64-16,1-2-352 0</inkml:trace>
  <inkml:trace contextRef="#ctx0" brushRef="#br0" timeOffset="57698.64">14972 9047 1302 0,'0'-14'0'0,"2"8"0"0,9 3 0 0,2-2 0 0,0 0 0 0,-1 1 0 0,2 2 0 0,0 1 318 16,-1 1-146-16,2 0-70 0,2 0-35 0,-2 3 36 15,2 5-35-15,-2 1 8 0,1 1-43 0,-2 0-40 16,-1-1 40-16,-2 3 0 0,-3 0-66 0,-4 3 41 16,-2 2-8-16,-2 5 57 0,0 2 1 0,-16 3-25 15,-2 3 8-15,-7 6-16 0,-1-2 8 0,-1-1-26 16,1 1 20-16,2 0 37 15,3-7 7-15,2 2-38 0,6-8 16 0,2-1-10 16,3-4-6-16,5-5 0 0,3-2 70 0,0 0-39 16,0-5 0-16,0 1 14 0,7-4-23 0,5 1 1 15,4-2-15-15,3 0 61 0,2 0-35 16,1 0 0-16,1 0-34 0,0 0-51 0,-5 0 33 0,1-2-8 16,-3 1-95-16,-6 1-151 0,3 0 133 15,-3 0-244-15,-2 0 176 0,-3 0 57 0,0 0 54 16,-3 0-562-16,0 0 295 0,-2 0 149 15,0 0 66-15,0-3-345 0</inkml:trace>
  <inkml:trace contextRef="#ctx0" brushRef="#br0" timeOffset="57841.25">15017 9288 1376 0,'-19'-1'0'0,"6"1"0"0,3 0 0 0,1 0 0 0,2 0 0 0,5 0 0 0,-1 0 0 0,3 0 0 0,0 0 375 0,9 0-163 0,5 0-93 0,9 0-44 16,2 0 167-16,5 0-104 0,3 0-53 0,1 0-147 15,2 0 43-15,1 0 26 0,0 0-681 16,-2 0 352-16</inkml:trace>
  <inkml:trace contextRef="#ctx0" brushRef="#br0" timeOffset="58036.31">15573 9013 2159 0,'-13'0'0'0,"2"0"0"0,-3 8 0 0,-1 8 0 0,-2 4 0 0,-5 10 0 0,1 4 0 0,7 2 0 0,-5 9 0 0,9-11 155 16,0 5-61-16,7-1 39 0,3-3-50 0,0-2-17 15,5-4-9-15,13-2-117 0,-2-4 46 0,5-5 24 16,2-3-1-16,-2-5-413 0,9-3 214 0,-5-7 111 16,3 0 56-16,1 0-689 0</inkml:trace>
  <inkml:trace contextRef="#ctx0" brushRef="#br0" timeOffset="58257.21">15655 9262 1277 0,'-14'-11'0'0,"5"5"0"0,0 3 0 0,6-1 0 0,1-4 0 0,2 2 0 0,0-1 0 0,9 2 220 0,10 0-93 0,8 2 195 16,-3 1-144-16,-4 2-65 0,1 0-44 0,0 5-11 16,-4 10-1-16,-2 5-24 0,-4-2 0 0,-4 4-69 15,-5 2 30-15,-2 2 0 16,0 0 39-16,-7-2-172 0,-10 2 86 0,-4-1-118 15,-3-4 78-15,-4-3 57 0,-1-3-24 0,1-3-136 16,0-3 66-16,8-4 45 0,-3-5 14 0,8 0-70 16,4 0 54-16,5-3 28 0,6-14-1 0,0-8-160 15,17-4 98-15,9-3 45 0,6-3-182 0,2 0 113 0</inkml:trace>
  <inkml:trace contextRef="#ctx0" brushRef="#br0" timeOffset="58404.83">15910 9100 429 0,'9'-5'0'0,"-2"3"0"0,-2 2 0 0,-3 0 0 0,-2 7 202 15,0 11-90-15,-16 4-39 0,0 2 364 0,0 2-203 16,0 5-100-16,0-1 358 0,2-1-234 0,5 2-113 16,4-5-56-16,5-3 46 0,0-1-43 0,2-1-34 15,8 0 1-15,10-5-312 0,1-2 142 0,4-3 73 16,-2-4 43-16,9-1-241 0,-2-3 135 0,0-3 67 16,-2 0-724-16</inkml:trace>
  <inkml:trace contextRef="#ctx0" brushRef="#br0" timeOffset="58565.42">16179 9371 1170 0,'0'-4'0'0,"0"2"0"0,0 2 0 0,2 0 0 0,0 0 0 0,1 0 0 0,-3 2 0 0,2 10 0 0,-2 1 341 0,0 3-146 0,0 5-85 0,-7 2-39 0,-2 1 52 16,0-1-42-16,2-4-23 0,-3 1 7 0,0-3-344 15,5-6 156-15,1 1 78 0,1-7 39 16,3-3-238-16,0-2 147 0</inkml:trace>
  <inkml:trace contextRef="#ctx0" brushRef="#br0" timeOffset="58724.99">16259 9189 819 0,'0'8'0'0,"0"5"0"0,7-10 0 0,0 1 0 0,5-2 0 0,-1 0 473 0,4-1-221 0,-2 1-109 16,3 0-47-16,-2 4 102 15,-1 0-83-15,1 1-41 0,-3 3-395 0,2 1 177 16,-4 2 97-16,0-2-324 0,2 0 191 0</inkml:trace>
  <inkml:trace contextRef="#ctx0" brushRef="#br0" timeOffset="58923.63">16549 9068 1185 0,'2'0'0'0,"1"0"0"0,-3 0 0 0,0 6 0 0,0 5 0 0,0 7 0 0,-7 4 0 0,0 4 481 0,-4 6-224 0,-4 6-113 16,2-1 209-16,-3 0-153 0,0 11-87 0,-1-3-5 15,0 2-38-15,-2 0 0 0,3 0-37 0,-2-6-194 16,-2 6 93-16,7-13 50 0,-1-3 26 0,5-7-424 16,4-4 224-16,1-9 121 0,2-4 47 0,2-5-664 15,0-2 328-15</inkml:trace>
  <inkml:trace contextRef="#ctx0" brushRef="#br0" timeOffset="59124.06">16581 9007 1332 0,'12'-17'0'0,"6"6"0"0,7 1 0 0,1 2 0 0,-3 5 0 0,0 1 0 0,-1 2 156 0,1 2-62 0,-3 15-31 0,0 7 356 0,-2 6-193 0,-7 4-89 16,-1 11-56-16,-7-4 147 15,-1 4-98-15,-2 0-49 0,-2 1-93 0,-8-9 30 16,-2 10-8-16,4-13-279 0,-4 2 150 0,3-3 77 16,0-5 36-16,1-6-277 0,4-4 129 0,3-7 88 15,1-5-56-15</inkml:trace>
  <inkml:trace contextRef="#ctx0" brushRef="#br0" timeOffset="60242.11">17026 8965 973 0,'2'-4'0'0,"4"-1"0"0,3 3 0 0,1 0 0 0,-1 0 0 0,0 2 0 0,5 0 226 15,0 2-97-15,5 15-47 0,-2 4-17 0,0 7 401 16,-1 10-217-16,-2 5-108 0,-5 3-54 0,-7 6 418 15,-2 4-228-15,-2 9-127 0,-18-4 9 0,-6 0-63 16,-6-1-32-16,-5 1 1 0,4-7-478 0,-10 10 219 16,2-6 114-16,-2 0 56 0,-2-1 28 0</inkml:trace>
  <inkml:trace contextRef="#ctx0" brushRef="#br0" timeOffset="62101.89">17744 9442 897 0,'0'-7'0'0,"0"1"0"0,0-4 0 0,0 1 0 0,0-2 0 0,0-2 0 0,0 5 0 0,0-7 81 15,-2 2-24-15,-2 2 100 0,-1 4-62 0,-3-5-31 16,0 5 9-16,-1 1-11 0,-2 2 1 0,-1 2-30 15,-2 2 0-15,-2 0-2 0,0 2 10 0,-3 13-8 16,2 7 63-16,0 5-31 0,-2 9 0 0,2 3-32 16,5 1 47-16,0 10-48 0,3-4 1 0,7-9 48 15,2 1-24-15,0-6 0 0,2-10-16 0,10 0-83 16,4-5 37-16,0-8 0 0,3-3 38 16,0-6-118-16,0 0 66 0,2-9 12 15,-3-14-1-15,1-11-118 0,-3-1 68 0,0-8 14 16,-1-2-136-16,-2-5 73 0,0-4 45 0,1-1 1 15,-5 2-46-15,0-4 25 0,-1-1 16 0,-2-10-15 16,1 10 23-16,-2 7 1 0,3 1 24 0,-2 11 40 0,-1 8-8 16,-3 7-32-16,0 11 1 0,0 4 251 15,-2 7-124-15,0 2-50 0,0 13 280 0,0 18-143 16,-6 7-86-16,1 6 146 0,1 2-104 16,-2 7-53-16,4 1-18 0,-2 1 119 0,3 1-76 15,1 0-39-15,0-1 0 0,0-2-61 0,0-10 8 16,0 0 15-16,0-4-1 0,3-7-320 0,5-12 160 15,0 0 80-15,-1-9-542 0,2-4 291 16,3-7 94-16,-1 0-153 0,2-12 163 0,-1-14 72 0</inkml:trace>
  <inkml:trace contextRef="#ctx0" brushRef="#br0" timeOffset="62317.81">17956 9303 1048 0,'0'-13'0'0,"2"1"0"0,0 3 0 0,3 2 0 0,3 2 0 0,1 3 252 0,4 0-102 16,1 2-62-16,2 0 110 0,1 5-83 0,2 6-41 0,-2 8-20 15,-4 0 169-15,0 7-100 0,-3 2-45 0,-7 1-22 16,-1-1 14-16,-2 0 0 0,0-3-29 0,-7 7-62 16,-8-7 27-16,-2-4 0 0,-2 0-16 0,-1-2 21 15,0-8 8-15,-6 2 14 0,8-7-196 16,-3-1 65-16,6-3 59 0,3-2-18 0,2 0-266 16,4 0 122-16,4-2 87 0,2-11 19 15,4-4-229-15,12-1 146 0,5-3 64 0,4-2-248 16,1 1 164-16,4-1 83 0</inkml:trace>
  <inkml:trace contextRef="#ctx0" brushRef="#br0" timeOffset="62832.38">18241 9313 1138 0,'10'-16'0'0,"-1"4"0"16,-3-2 0-16,-3 5 0 0,-1-2 0 0,-2 3 0 0,0 1 0 0,-3 3 114 0,-8 2-40 0,-3 2 269 0,-2 0-155 16,-4 12-70-16,0 8-46 0,-4 12 222 0,3 3-130 15,2 3-66-15,6 2-33 0,4-8 73 0,5 5-57 16,4-1-24-16,0-3 25 0,4-2-25 0,14-2 0 15,3-8-16-15,5 2-157 0,3-7 74 16,3-2 37-16,1-5-232 0,3-3 134 0,-2-6 76 0,1 0 11 16,2-2-367-16,-4-11 154 0,-1-4 104 0,-2-3 18 15,-3-5-65-15,0-2 74 0,-4 1 33 16,-2-4-1-16,-5-1-32 0,0-1 24 0,-5-2 9 16,-4 0 118-16,-3 0-44 0,-2 1-20 15,-2 4 142-15,0 9-90 0,-4 1-32 0,-7 8-22 16,-4 3 241-16,-2 8-98 0,-6 0-70 0,-1 15 12 15,-2 13 209-15,3 2-125 0,2 6-61 0,3-1 41 16,6 0-52-16,1 0-17 0,8 1-9 0,3-4 84 16,0-5-54-16,0-2-28 0,9-8-26 0,4 0 7 15,4-4-8-15,0-7-1 0,-1-2-146 0,4-4 74 16,-4 0 36-16,1-4 8 16,2-15-188-16,-4-2 104 0,2-5 21 0,-2-4 36 15,-2-4-149-15,0-1 77 0,2-11-6 0,-3 5-168 16,-1-4 118-16,1-2 60 0,-3-7-62 15,2-3 52-15,0-14 38 0,-1 5 0 0,-1 1-25 16,-2 18 27-16,-2 9 0 0,-2 13 20 0,-1 9 262 16,-2 2-128-16,0 9-62 0,0 5 185 0,-4 11-110 15,-6 19-74-15,-1 12 29 0,2 2 393 0,1 5-194 16,3 6-113-16,1 2 177 0,4 0-138 16,0 2-80-16,0-3-37 0,0 0 37 0,2-5-36 15,5-2-1-15,3-12-28 0,-1 4-407 0,2-8 199 16,3-4 100-16,-1-9-690 0,0-4 346 0,2-6 201 15,2-9 29-15,0-1-223 0</inkml:trace>
  <inkml:trace contextRef="#ctx0" brushRef="#br0" timeOffset="62968.02">18936 9287 1567 0,'2'-9'0'0,"4"2"0"0,1 4 0 0,1 1 0 0,0 2 0 0,2 0 0 0,2 0 0 0,-1 5 247 0,2 9-107 16,3-2-54-16,-2 5 122 0,2 5-88 0,-4-6-36 0,4 7-29 15,-3-8-398-15,2 2 188 0,0-5 93 0,0-2-663 16</inkml:trace>
  <inkml:trace contextRef="#ctx0" brushRef="#br0" timeOffset="63132.25">19395 9060 1886 0,'2'0'0'0,"0"0"0"0,-2 14 0 0,0 11 0 15,-10 10 0-15,-9 7 0 0,-5 10 0 0,-8 17 246 0,0 1-107 0,-7 17-54 0,1-3 540 0,-5 8-297 16,-4 4-139-16,-4 6-82 0,-11 12 154 0,4-9-32 16,-4-2-229-16,9-16-416 15,3-3 249-15,-7 12 96 0,22-27-413 0,5 5-326 0</inkml:trace>
  <inkml:trace contextRef="#ctx0" brushRef="#br0" timeOffset="69402.92">19691 9732 1897 0,'-9'-3'0'0,"0"-2"0"0,7 1 0 0,0 2 0 0,2 2 0 0,0 0 0 0,0 0 0 0,2 0 0 0,5 0 277 0,6 4-123 0,1 3-60 0,0 1 287 16,2-1-166-16,-2-1-95 0,2 2-44 0,-5-1 57 15,-2-3-51-15,-1 2-24 0,-2-5-177 0,-5 2 72 16,1-3 40-16,-2 0-1 0,0 2-689 0</inkml:trace>
  <inkml:trace contextRef="#ctx0" brushRef="#br0" timeOffset="74827.55">3886 10811 1588 0,'-13'-1'0'0,"4"1"0"0,6 0 0 0,0 0 0 0,1 0 0 0,2 0 0 0,0 0 0 0,0 0 0 0,0 0 375 0,11 1-172 0,5 2-77 16,6-3-50-16,1 0 200 0,3 0-121 0,3 0-62 15,-2 0-29-15,-4-4 56 0,8-5-47 16,-11 4 0-16,3-2-78 0,-4 1 38 16,-1-1 0-16,-3 1-188 0,-5 3 90 0,-1-2 49 15,-4 1 24-15,-1 3-497 0,-2-1 252 0,0 0 72 16,-2 0 81-16,0 0-544 0,0 0 297 0,-4 2 150 15</inkml:trace>
  <inkml:trace contextRef="#ctx0" brushRef="#br0" timeOffset="75157.02">3924 10822 701 0,'-19'10'0'0,"2"1"0"0,7-3 0 0,0-3 0 0,4-1 0 0,2-2 436 0,2 0-206 0,2 0-99 15,0-2 281-15,12 3-190 0,4-1-94 0,5 0-40 16,2 4 129-16,-1-1-92 0,-2 5-46 0,2 0 87 15,-2 1-58-15,0 2-42 0,-4 0 0 0,-2 2-105 16,-4 2 37-16,-2 3-1 0,-4 3 44 0,-4 3-242 16,0 0 116-16,-2 2 60 0,-11-1-197 0,-5-1 91 15,-1-1 76-15,-5-3-74 0,0-1 57 16,2-4-26-16,-3-3 34 0,4-2 101 16,2-1-43-16,3-3 9 0,5-1-36 0,2-3 255 15,2 0-126-15,4-2-46 0,3 1-42 0,0-1 347 16,2 2-170-16,9 0-43 0,8-2 116 0,3 1-112 15,1-2-49-15,9 1 35 0,-2-1-50 0,2 1-24 16,-2 0 115-16,2 0-173 0,-6 2 0 0,7-1 0 16,-7 1 0-16,-6-1-185 0,1 2 126 15,-2 0 45-15,-3 1 32 0,0-2-599 0,-2 2 292 0,-5-1 96 16,4-2-564-16,-5 1 362 16,3 0 173-16,3-4-404 0</inkml:trace>
  <inkml:trace contextRef="#ctx0" brushRef="#br0" timeOffset="75398.72">4891 10615 2119 0,'0'-8'0'0,"0"6"0"0,0 2 0 0,3 0 0 0,-2 0 0 0,3 14 0 0,-1 8 0 0,3 2 0 0,-1 4 278 0,-2 4-127 0,3 11-59 0,-1-1 91 16,-1 1-75-16,-1-4-29 0,3 10-9 0,-2-6 57 16,0-9-48-16,1 3-23 0,-5-1-291 0,3-9 142 15,-2 1 59-15,1-8-605 0,0-5 335 16,1-3 169-16,-3-7 11 0,2-3-638 0</inkml:trace>
  <inkml:trace contextRef="#ctx0" brushRef="#br0" timeOffset="75541.72">4953 10941 1437 0,'3'-4'0'0,"-2"2"0"0,3 2 0 0,-1 0 0 0,3 0 0 0,2 0 0 0,2 0 0 0,1 0 277 0,4 0-122 0,-1 0-53 15,3 0-38-15,0 2 258 16,-2 0-145-16,1 0-72 0,-2 1-257 0,-3 2 101 16,3-2 37-16,-3 5-612 0,-1-1 330 0,-3 2 164 15</inkml:trace>
  <inkml:trace contextRef="#ctx0" brushRef="#br0" timeOffset="75738.35">4762 11304 1770 0,'-19'3'0'0,"8"4"0"0,3-3 0 0,4-2 0 0,4 0 0 0,0-2 0 0,9 0 0 0,15 0 0 0,8 0 338 0,7-2-153 0,4-3-76 15,3-5 406-15,-6 3-234 0,13-1-127 0,-8 7-81 16,-10-2-40-16,2 3-1 0,-4 0 1 0,-4 0-454 15,2 10 222-15,-5 1 116 0,-1 0 58 0,-4-1-575 16,0-1 311-16,-3 1 51 0,0-5 114 0,-2-3-240 16,-2-2 166-16</inkml:trace>
  <inkml:trace contextRef="#ctx0" brushRef="#br0" timeOffset="75912.72">5477 10654 1606 0,'4'-19'0'0,"-2"8"0"0,3 2 0 0,-3 6 0 0,1-1 0 0,-2 3 0 0,-1 1 0 0,0 5 0 0,0 12 488 0,0 8-228 0,-6 2-114 16,-7 10-56-16,-4 0 150 0,5-1-95 0,-8 9-60 15,4-6-27-15,2-7-324 0,2 4 149 0,-2-4 75 16,7-10-250-16,0 1 158 16,5-10 83-16,2-4-294 0,0-9-233 0</inkml:trace>
  <inkml:trace contextRef="#ctx0" brushRef="#br0" timeOffset="76070.27">5464 10800 1000 0,'4'1'0'0,"4"9"0"0,1 1 0 0,0 1 0 0,-1 3 0 0,1 5 138 0,-2 7-44 0,1 2 546 15,0 6-304-15,0 8-151 16,-7-4-76-16,1 6 339 0,0-6-199 0,-2 11-112 16,0-7-52-16,0-8-174 0,0 5 61 0,0-5 30 15,3-8-540-15,-3-1 281 0,2-11 145 0,2-3-275 16,0-7 209-16,2-5 82 0,-2-2 67 0</inkml:trace>
  <inkml:trace contextRef="#ctx0" brushRef="#br0" timeOffset="76236.13">5639 10822 849 0,'11'-1'0'0,"1"1"0"0,-2 0 0 0,-2 0 0 0,-2 9 0 0,-1 4 0 0,-4 2 597 15,0 2-273-15,-1 2-150 0,0 2-71 0,0-1 211 16,0-1-141-16,0 0-61 0,0-2-297 0,0-6 108 15,0-2 56-15,0-1-533 0,0-5 289 0,0 0 150 16,0-3 66-16,0 0-308 0,0-10 172 0,0-7 87 16</inkml:trace>
  <inkml:trace contextRef="#ctx0" brushRef="#br0" timeOffset="76462.53">5654 10686 446 0,'0'-23'0'0,"0"4"0"0,0 4 0 0,7 0 0 0,1 4 198 0,6 1-83 0,2 3-41 16,1 1-21-16,3 2 245 0,2 2-136 0,-2 1-65 15,0 1-33-15,1 0 197 0,-2 0-114 0,1 0-49 16,-6 0 46-16,-1 0-56 0,-4 0-28 0,-1 0 39 16,-1 0-33-16,-3 0 8 0,0 0-41 0,-1 0 75 15,-3 3-37-15,3 7-1 16,-2-2-37-16,1 8 87 0,1 2-47 0,-2 6-1 16,3 0-39-16,0 4 109 0,1 0-55 0,2-3-19 15,-1 9-168-15,2-6 67 0,-2 0 32 0,1-2-478 16,-2 1 240-16,-1-4 135 0,1 0 32 0,-4 0-652 15,1-2 346-15,-2-3 173 0,0-1 85 0</inkml:trace>
  <inkml:trace contextRef="#ctx0" brushRef="#br0" timeOffset="76633.07">5845 10854 1699 0,'-3'0'0'0,"3"0"0"15,0 6 0-15,0 5 0 0,0 1 0 0,0 2 0 0,0 9 0 0,0 0 0 0,0 7 0 0,0 2 302 0,0 4-134 0,-2-1 243 0,-6 3-189 0,1-1-86 16,0-2-56-16,-3 0-195 0,0-3 75 0,1-6 36 16,3-6 8-16,-2-2-571 0,3-7 300 0,1-6 150 15,4-1 75-15,0-4-308 0</inkml:trace>
  <inkml:trace contextRef="#ctx0" brushRef="#br0" timeOffset="76767.7">5832 11126 884 0,'6'-3'0'0,"2"1"0"0,1 2 0 0,-1 0 0 0,-3 0 0 0,1 10 149 0,0 1-49 0,-1 2-39 16,0 2 409-16,-1 0-219 0,-2 2-109 0,1 2 72 16,-2-2-82-16,1-1-53 0,0-1-24 0,1-3-462 15,-1-3 220-15,4-3 110 16,3-4 63-16,4-2-645 0</inkml:trace>
  <inkml:trace contextRef="#ctx0" brushRef="#br0" timeOffset="76915.32">6118 10915 1286 0,'6'2'0'0,"1"4"0"0,1 0 0 0,-1 2 0 0,-3-1 0 0,0 3 0 0,-3 1 0 0,-1 0 0 0,0 3 60 0,0 1 0 0,0-2 75 16,0-2-43-16,0 1-34 0,0-4 0 0,0 0-429 16,0-4 202-16,0-3 100 0,3-1 60 0</inkml:trace>
  <inkml:trace contextRef="#ctx0" brushRef="#br0" timeOffset="77136.98">6221 10550 1570 0,'9'-13'0'0,"3"7"0"0,4 4 0 0,-5 2 0 0,1 0 0 0,0 20 0 0,2 5 0 0,-1 15 0 0,-1 3 167 16,-1 8-67-16,-2 3 319 0,1 12-197 0,-2-3-94 15,-3-4-48-15,2 3 141 0,-3-1-94 0,-2-9-39 16,1 4-31-16,-3-2 15 0,0-4-39 0,0-11 0 15,-5-1-8-15,1-10 16 0,-7-4-8 0,1-5 0 16,-1-6-112-16,-5-5 55 0,2-5 29 0,-2-3-105 16,-1 0 63-16,0-2 15 15,0-5 24-15,1-6-580 0,4 1 278 0,3-1 98 16,-3-1 88-16</inkml:trace>
  <inkml:trace contextRef="#ctx0" brushRef="#br0" timeOffset="77282.62">6747 11326 2366 0,'2'0'0'0,"11"0"0"0,-3 0 0 0,-7 0 0 0,-1 0 0 0,-2 0 337 0,0 0-152 0,0 0-76 0,0-6-280 16,0-3 102-16,-8-3 59 0</inkml:trace>
  <inkml:trace contextRef="#ctx0" brushRef="#br0" timeOffset="79081.1">8498 10603 504 0,'1'-2'0'0,"3"0"0"0,2 0 0 0,-1-2 0 0,0-2 0 0,-2 3 343 16,3-2-155-16,-3-3-77 0,1-1-40 0,1-3 175 15,2-3-110-15,-3 0-52 0,-1-4 12 0,1 1-32 16,-1-2 0-16,-1 3-23 0,0-4 6 0,-2 1-14 15,0 2 0-15,0 1-24 16,0 0 0-16,-4 0 32 0,-3 2-8 0,0 2-60 0,-3 2 30 0,1 3 0 16,1 2 30-16,-3 3-19 15,-2 1-6-15,-1 2-8 0,0 0 21 0,-2 9-15 16,1 3 13-16,0 2-10 0,0 2 56 0,1 1-23 16,0 1 0-16,0 5 56 0,2-3-36 0,3 1-4 15,-2 8-7-15,2-3 51 0,7-1-34 0,-1 6 0 16,3-1-35-16,0 2 76 0,0 0-41 0,5 0-1 15,9 0-5-15,3 1-1 0,0-1-28 0,1 0-13 16,1 0 13-16,0 2-1 0,-4-2 1 16,-1-1-94-16,-3 0 48 0,-3-5 30 15,-4 4-7-15,0-1-102 0,-4-7 59 0,0 0 14 16,0-1-1-16,-4-2-32 0,-7 0 29 0,-6-4-4 16,1-2-32-16,-4-4 19 0,-1 1 0 0,0-3 13 15,0-3-96-15,4-2 46 0,0-2 29 0,8 0-434 16,0 0 224-16,6-9 105 0,3-10 64 0,3-2-432 15,13-3 244-15</inkml:trace>
  <inkml:trace contextRef="#ctx0" brushRef="#br0" timeOffset="79355.7">8800 10486 822 0,'6'-33'0'0,"-1"-1"0"0,-1-2 0 0,-2 0 0 0,0 2 0 0,-2 10 0 0,0 2 129 16,0 11-40-16,0-1 184 0,0 7-119 0,-6 3-61 15,-5 2-31-15,-3 7 47 0,2 16-29 0,-4 3-10 16,3 4-37-16,-1 4 119 0,0 9-60 0,5-3-29 16,4-5 7-16,1 10 157 0,1-2-98 15,3-1-48-15,0-1 130 0,3-1-89 16,2-5-37-16,4 4 53 0,1-3-53 0,1 0-26 16,-3-2-1-16,-1 0-66 0,0-5 49 0,0 2-8 15,-1-3 0-15,-5-2-117 0,1 1 58 0,-2-3 30 16,0-3 8-16,0 4-175 0,-11-2 69 0,-3 0 59 15,-2-1-382-15,-3 1 200 0,-4 0 54 0,0-1-419 16,5-1 276-16,-2 0 136 16,-1-3 68-16</inkml:trace>
  <inkml:trace contextRef="#ctx0" brushRef="#br0" timeOffset="79606.05">8351 11396 1546 0,'-9'0'0'0,"7"0"0"0,2 0 0 0,0-3 0 0,2 2 0 0,7-1 0 0,12-2 0 0,3 0 331 16,8-2-149-16,0 2-67 0,4-1-45 0,1 2 376 15,-2 1-207-15,0 0-103 0,0 0 30 0,0 2-59 16,-5 0-41-16,-3 0-293 0,-1 0 130 0,-5 0 65 15,0 0 32-15,-2 0-545 0,-8 0 285 0,-1 0 146 16,-5 0 49-16,-3 0-692 0,-2 0 362 0</inkml:trace>
  <inkml:trace contextRef="#ctx0" brushRef="#br0" timeOffset="79906.63">8466 11380 1335 0,'-11'0'0'0,"6"2"0"0,2-2 0 0,1 0 0 0,0 0 0 0,2 0 0 0,0 2 148 0,0 4-61 0,7 1 305 16,7 5-179-16,-2 1-90 0,2 2-46 0,-3 2 16 16,2 0-35-16,1 1 0 0,-3 2-25 0,-3-3-198 15,-3 1 99-15,-3 0 57 16,-2-1 17-16,0 0-86 0,0-2 55 0,-10-1-107 16,-3-3 82-16,-4-3-14 0,2 1 34 0,-2-3 89 15,1-1-49-15,0 0-22 0,3 1-45 0,6-5 379 16,-1 5-163-16,4-6-65 0,1 0-46 0,3 0 283 15,0 3-150-15,1 1-67 0,13-1-46 0,8-1 113 16,2 0-75-16,3 0-37 16,1-2-7-16,4 1-23 0,-2-1-8 0,4 0-282 15,-2 0 141-15,-2 0 70 0,0 0 36 0,-3 0-649 16,4-1 327-16,-2-3 109 0,-2 1 100 0,-1-3-609 16,-6 0 346-16</inkml:trace>
  <inkml:trace contextRef="#ctx0" brushRef="#br0" timeOffset="80102.1">9215 10762 1507 0,'0'0'0'0,"0"3"0"0,0 12 0 0,0 6 0 0,0 4 0 0,0 3 461 0,0 2-219 0,0 4-104 15,-7 2 140-15,-3 3-122 0,0 1-62 0,3-5-370 16,2 5 271-1,-1-4 38-15,3-1 0 0,1 0 0 0,2-7-1 0,0-10-597 0,0-5 295 0,0-3 151 16,0-7 76-16,2-3-276 0,1-3 25 0</inkml:trace>
  <inkml:trace contextRef="#ctx0" brushRef="#br0" timeOffset="80355.92">9153 10751 1081 0,'7'-15'0'0,"5"4"0"0,6-1 0 0,0 2 0 0,3 0 0 0,0 3 210 0,0 1-88 0,2 2-45 0,0 4 240 15,-1 0-142-15,-3 4-64 0,-3 12-38 16,0 1 0-16,-6 4-40 0,-4-2-329 16,-4 4 324-16,-2 1 13 0,0 2-8 0,-4-3-94 0,-10-1 47 15,-4 1 23-15,-2-3 0 0,1-6 3 0,-7 2-8 16,3-2 28-16,5-3-53 16,-1 0 171-16,2-1-88 0,7-3-28 0,1 1-34 0,2-3 309 15,5 1-137-15,2 3-74 0,0 1 54 0,2-1-51 0,11 2-38 16,8 2-1-16,1-1-204 0,5 1 88 0,-2 0 51 15,5 0 14-15,0-2-271 0,4 3 146 0,-2-3 74 16,1-1-845-16,-1-3 395 0</inkml:trace>
  <inkml:trace contextRef="#ctx0" brushRef="#br0" timeOffset="80716">9744 10925 969 0,'-3'-24'0'0,"-5"-2"0"0,-1 0 0 0,-4 2 0 0,2 4 0 0,-5 4 0 0,0 5 416 0,-2 5-195 0,2 4-94 16,-3 2 165-16,-1 15-129 0,1 11-66 16,3 10 237-16,0 8-277 0,5 0-25 0,4 0 1 15,4-2 31-15,3-8 0 0,0 4-23 0,2-8-94 16,11-4 43-16,0-7 21 0,4-2 0 0,2-6-225 16,0-5 132-16,2-6 53 0,2 0 31 0,-2-9 0 0,3-14 31 15,-3-11-402-15,-4 2 180 0,3-11-189 16,-4-2 172-16,-1-2 87 0,-2-2 43 0,-2-3 22 0,-1-2-79 15,-1-13 54-15,-1 3 23 0,-2-4-58 16,2-1 40-16,-3 6 1 0,2 12 116 16,-3 9-33-16,-1 13-22 0,0 10 0 0,-3 3-20 15,0 9-1-15,0 7-8 0,0 7 8 0,-5 20 821 16,-2 13-354-16,0 3-203 0,1 7-89 0,-2 7 92 16,3 8-105-16,-1 0-48 0,3-4-24 0,-1 3 225 15,4-13-125-15,0 7-36 0,0-7-49 0,0-4 0 16,2-6-39-16,5-6-544 0,5-1 272 15,-3-7 144-15,4-4 60 0,0-9-780 0,0-7 358 16</inkml:trace>
  <inkml:trace contextRef="#ctx0" brushRef="#br0" timeOffset="80921.45">10013 10866 1668 0,'2'-8'0'0,"3"6"0"0,6-1 0 0,-4-1 0 0,2 2 0 0,1 1 0 0,1 1 0 0,3 0 150 0,0 0-59 0,-1 10-20 15,2 7 152-15,-2 4-96 0,-4 2-46 0,2 1-25 16,-8 2-40-16,-1-3 25 0,-2 8-8 16,0-4-1-16,-4-1-113 0,-10 1 57 15,-2-3 29-15,0-3 7 0,-7-1-187 0,0-3 104 0,0-4 37 16,-1-2-327-16,4-4 151 0,0-4 90 0,9-3-101 16,-2 0 95-16,4 0 46 0,9-7 23 0,0-9-336 15</inkml:trace>
  <inkml:trace contextRef="#ctx0" brushRef="#br0" timeOffset="81448.7">10380 10796 1342 0,'5'-13'0'0,"-3"4"0"0,0 2 0 0,-2-3 0 0,-4 2 0 0,-11 5 0 0,-4 0 0 0,-4 3 0 0,-2 4 172 0,-1 16-70 0,-1 2 151 15,3 4-111-15,3 5-54 0,4 2-19 0,3 2 30 0,9-3-34 0,5-2 1 16,0-1-33-16,4-1 0 0,15-4-19 15,5-3-9-15,5-2 28 0,3-2-247 16,3-6 124-16,2-5 61 0,1-1-359 16,7-5 172-16,-4 0 111 0,0-7-216 15,-2-11 145-15,-2 3 71 0,-7-3-18 0,0-3 95 0,-3 1-5 0,-9-1 0 16,-1-2 0-16,-6 1 1 0,-5 0 82 16,-3-4-37-16,0 3-23 0,-3-2 240 0,-3 3-132 15,-6 1-73-15,-4 3 169 0,-4 4-74 0,-1 5-60 16,-7 3 185-16,2 6-108 0,1 0-40 15,-5 13 67-15,7 10-66 0,-1 3-33 0,5 6 1 16,4 3-33-16,5-3 8 0,5 1 63 0,2 0-36 16,0-3 0-16,2-2 89 0,9-1-63 15,0-9-22-15,4 1-102 0,1-6 31 0,0-2 0 16,-1-7-212-16,2-1 122 0,0-3 69 0,-2-3 22 16,4-12 1-16,-6-6-369 0,0-4 162 0,-2-3 100 0,-2-8-164 15,1-8 122-15,-4 3 57 0,-3-6-162 16,1-2 110-16,-2-6 53 0,0-3-113 0,0-11 87 15,-1 5 41-15,4 10 0 0,-1 2 41 0,-3 11 20 0,1 12-8 16,-2 12-13 0,0 2 1-16,0 7 454 0,0 7-227 0,0 1-114 0,0 18 426 15,0 14-221-15,0 3-131 16,0 10 121-16,0-3-122 0,0 8-60 0,0 2 174 0,0-1-122 16,4-1-56-16,3-1-29 0,-1-4 0 0,6-3-211 15,-3-9 99-15,2 1 38 0,2-6 23 0,-2-7-684 16,3-2 353-16,-1-6 170 0</inkml:trace>
  <inkml:trace contextRef="#ctx0" brushRef="#br0" timeOffset="81594.32">10941 10719 948 0,'0'0'0'0,"2"0"0"0,8 0 0 0,-1 0 0 0,0 2 158 15,-2 3-63-15,3 5 287 0,-1 0-179 16,0 1-84-16,2 2-44 0,-1 2-211 0,-2-2 84 0,2 3 50 0,1-4 14 0,-2-2-617 15,3-3 297-15,-5-4 147 16</inkml:trace>
  <inkml:trace contextRef="#ctx0" brushRef="#br0" timeOffset="81757.17">11197 10586 1237 0,'2'-10'0'0,"-2"7"0"0,0 1 0 0,0 2 0 0,0 11 0 0,-14 21 0 0,-2 8 207 0,-5 16-87 0,-2 2 491 16,-2 8-289-16,0 7-137 0,-10 12 124 15,6-1-139-15,-7 6-68 0,-2 4-35 0,1 0-33 16,7-11 6-16,-4 16-7 0,13-28-520 16,10-10 259-16,-1-7 131 0,11-18 65 0,-1-10-784 15,2-9 420-15,0-8 161 0</inkml:trace>
  <inkml:trace contextRef="#ctx0" brushRef="#br0" timeOffset="81915.75">11397 11007 1688 0,'25'-19'0'0,"9"10"0"0,5 3 0 0,-5-5 0 0,-2 1 0 0,-4 2 330 15,-4 1-152-15,-1 1-73 0,-3 0 110 0,1 4-91 16,0-3-46-16,-4 4-14 0,-2-1-480 0,-2 2 225 16,-3 0 111-16,-6 3-834 0</inkml:trace>
  <inkml:trace contextRef="#ctx0" brushRef="#br0" timeOffset="82052.39">11482 11170 1453 0,'-3'6'0'0,"3"3"0"0,1-3 0 0,7-4 0 0,1-2 65 0,5 0 642 0,4 0-337 16,6 0-169-16,-1 0-76 0,7 0 358 0,-3 0-226 0,-1 0-111 16,1 0-57-16,0-2-206 0,-4 0 83 15,7-1 30-15,-9 3-406 0</inkml:trace>
  <inkml:trace contextRef="#ctx0" brushRef="#br0" timeOffset="82751.81">12752 10655 551 0,'0'-16'0'0,"0"2"0"0,0-1 0 0,0-2 0 0,0 0 0 0,0-3 0 0,0-1 0 0,0 1 142 15,-2-1-55-15,-2 2-28 0,-1-2 89 0,-3 3-62 16,0 1-27-16,1 2 91 0,-2 4-58 0,-3 1-30 15,3 5 8-15,-7 1 103 0,2 2-71 0,-3 2-34 16,-2 2 0-16,0 11 18 16,5 5-18-16,-6 6-9 0,6 5 83 0,0 1-55 15,5 5-27-15,2 0 133 0,3 1-73 0,4 9-47 16,0-8 0-16,0 6 58 0,0-2-48 0,4 0-26 16,1-2 9-16,4 10-9 0,-1-7 1 0,0 0-26 15,-3-3 1-15,-1-3-21 0,-2 3 29 0,0 0-8 16,-1-3-65-16,-1 0 32 0,0-4 0 0,0-4 33 15,0-7-215-15,-5-2 101 16,0-3 28-16,-1-6-454 0,0-1 225 0,0-4 128 16,1 1 34-16,-1-6-391 0,1 0 239 0,1 0 119 15,0-6 61-15,2-14-159 0</inkml:trace>
  <inkml:trace contextRef="#ctx0" brushRef="#br0" timeOffset="83017.33">13063 10372 1554 0,'14'-29'0'0,"-8"9"0"0,-3 7 0 0,-1 0 0 0,-2-1 0 0,-2 5 0 0,-12 2 0 0,0 1 0 0,-3 3 0 0,-5 3 0 0,-1 3 0 0,-3 12 0 0,-5 12 191 16,5 0-79-16,-2 7-39 0,6 0-1 0,6-4 118 16,2 4-83-16,2 2-37 0,5-3 80 0,5 1-58 15,2 0-29-15,0 0 101 0,5 0-69 0,11 0-31 16,-2-1 0-16,2 1-69 0,2-1 0 15,-1 4 46-15,-2-2-8 0,1 7-213 0,-6-5 107 0,-4-3 53 16,-2 5 26-16,-2 1-402 16,-2 5 200-16,0-9 58 0,0 1-168 0,-4-1 127 15,-5-4 74-15,0-7-162 0,-7 4-56 0,3-12 145 16,-2-4 73-16</inkml:trace>
  <inkml:trace contextRef="#ctx0" brushRef="#br0" timeOffset="83172.89">12693 11296 1051 0,'-9'0'0'0,"4"0"0"0,-2 0 0 0,4 0 0 0,-3 8 0 0,4 5 0 0,1 3 234 0,1 5-92 16,0 5-59-16,0 1 288 0,0 1-169 0,0-1-85 15,0 4-42-15,1-7 21 0,3 6-35 0,2-9-1 16,0 2-383-16,-1-7 177 0,1-6 90 0,-1-1 52 16,3-3-232-16,0-4 134 0,-1-2 67 0,-1-2-598 15,-3-15 302-15</inkml:trace>
  <inkml:trace contextRef="#ctx0" brushRef="#br0" timeOffset="83382.35">12672 11273 1019 0,'-7'-15'0'0,"5"8"0"0,0 2 0 0,2-3 0 0,0 0 0 0,10 4 134 0,7 1-54 0,6 1-24 0,3 2 266 16,0 0-145-16,0 5-72 0,-1 12-28 0,-1 4 117 16,-1 1-80-16,-5 6-41 0,0-4-16 0,-7 5 1 15,-8-4-17-15,-1 6-8 0,-2 0-33 0,-2-2 1 16,-14 2 32-16,-3-5-35 0,-4-1 9 0,-1-5 25 15,-2-3 1-15,-2-4-169 0,-1-3 85 16,3-5 8-16,3-1-1 0,3-4-303 16,1 0 168-16,4 0 53 0,7-8 53 0,4-7-13 15,4-3 9-15,2-8-628 0,12-1 336 0</inkml:trace>
  <inkml:trace contextRef="#ctx0" brushRef="#br0" timeOffset="83718.16">12856 11375 1430 0,'23'-4'0'0,"-2"2"0"0,0 2 0 0,-4 0 0 0,-2 0 0 0,0 0 0 0,-3 6 0 0,2 1 0 0,-1 3 202 0,1 1-84 16,-2 2-43-16,0 0 73 0,-1 2-50 0,0 2-36 16,-3 0 0-16,-2-1-4 0,-4 4 1 0,-1-2-26 15,-1 1 8-15,-1 0-88 0,-13 4 39 0,-3-6 1 16,-4-1-79-16,1-1 60 0,1-3 37 0,-9 1-247 16,9-6 103-16,-3-1 72 0,1-3-6 0,6-3-261 15,5 0 134-15,1-3 84 0,9-8 39 0,0-10-100 16,2-1 69-16,11-4 35 0,6 1-9 0,2-5-155 15,1 3 99-15,1-1 49 16,0 4-14-16,-3 2 97 0,-5 2 0 0,1 4 0 16,-2 2-6-16,-5 5 3 0,-2 4-1 0,0 1 355 15,-5 1-201-15,0 3-87 0,-1 0-17 0,-1 14 254 16,0 3-90-16,0 3-90 0,0 6-4 0,-3 1 422 16,1 0-253-16,2-7-126 0,0 4 276 0,0-3-193 15,4-3-109-15,8 0-50 0,2-3-74 0,2-2 24 16,5-2-1-16,0-3-435 0,1-5 213 15,5 2 112-15,-6-5 55 0,1 0-695 0,0 0 318 16,-3-5 200-16</inkml:trace>
  <inkml:trace contextRef="#ctx0" brushRef="#br0" timeOffset="83883.17">13268 11405 770 0,'-3'0'0'0,"1"0"0"0,2 0 0 0,0 0 0 0,0 0 0 0,0 4 508 0,2 1-237 0,9 4-111 0,0 3 189 15,1 1-157-15,-2 0-80 16,2 0-40-16,1 2 1 0,0 0-249 0,1-4 100 16,-2 0 55-16,2-3-542 0,-1-2 294 0,2-4 147 0,0-2 80 15,-3 0-571-15</inkml:trace>
  <inkml:trace contextRef="#ctx0" brushRef="#br0" timeOffset="84033.45">13548 11257 742 0,'0'-6'0'0,"0"2"0"0,0 4 0 0,0 0 0 0,-2 13 28 15,-5 12 505-15,-5 12-250 0,0 6 132 16,-6 14-192-16,0-5-86 0,-5 18-57 16,-1-4 344-16,-1 0-196 0,0 6-97 0,0-2-50 15,4-10-4-15,-4 9-8 0,11-16-37 0,-2 0 1 16,5-7-512-16,6-10 256 0,1-7 136 0,2-3-702 16,2-9 358-16,0-10 217 0</inkml:trace>
  <inkml:trace contextRef="#ctx0" brushRef="#br0" timeOffset="84277.36">14055 10796 1001 0,'-20'2'337'0,"16"21"-169"15,4 7-84-15,0-6 87 0,0-3-69 0,0 1-35 16,0 4 8-16,0 3 226 0,0-1-135 0,0 0-66 16,0 1-34-16,-4 4 32 0,2-1-25 0,0 2-8 15,0-2-32-15,0-2-381 0,-1-2 191 0,-1-7 95 16,2 0-589-16,0-5 318 0,1-6 156 0,-1-5 78 16</inkml:trace>
  <inkml:trace contextRef="#ctx0" brushRef="#br0" timeOffset="84552.55">13945 10701 1314 0,'11'-14'0'0,"11"1"0"0,5 0 0 0,1-2 0 0,8 0 0 0,-4 3 0 0,3 5 0 0,2 2 476 16,-1 3-214-16,-4 2-118 0,-4 0-56 0,-5 14 132 16,-4 8-94-16,-3 0-46 0,-6 6-112 0,-4 2 28 15,-6 0 1-15,0 2-150 0,-14 7 93 0,-8-5 47 16,-2-1 31-16,-14 2-78 0,2-7 46 15,-3-5 24-15,7-6-44 0,-4-2-69 16,3-6 3-16,3-1 44 0,9-4-34 0,1-3 350 16,9-1-142-16,4 0-70 0,2 0 506 0,5 0-262 15,0 0-122-15,5 6-68 0,18 3 182 0,1 4-33 16,4 3-251-16,6 7 0 0,0-4 0 0,2 4 0 16,-1 1 0-16,-3-5 0 0,9 5 0 0,-5-3 0 15,-4-4 0-15,8 4-748 0</inkml:trace>
  <inkml:trace contextRef="#ctx0" brushRef="#br0" timeOffset="85014.87">15143 10438 855 0,'-30'-15'0'0,"5"13"0"0,-1 2 0 0,1 11 0 0,1 10 0 0,-2 4 0 0,0 10 162 0,-1 10-57 0,-3 21-40 16,4 1 269-16,3 7-151 15,7-5-75-15,7-3 232 0,4-14-145 0,5 4-85 16,2-9-39-16,13-5 99 0,6-5-68 0,5-6-35 16,0-10 8-16,8-2-229 0,2-5 94 0,0-7 46 15,3-5 23-15,-2-2-575 0,-1-2 307 0,2-20 113 16,-8-3-325-16</inkml:trace>
  <inkml:trace contextRef="#ctx0" brushRef="#br0" timeOffset="85229.57">15126 10765 1723 0,'-11'0'0'0,"7"0"0"0,4 0 0 0,0 0 0 0,0-5 0 0,15 2 0 0,8-1 0 0,5 2 0 0,2 2 0 0,0 0 220 0,2 2-93 0,-2 10-40 0,-4 3 64 16,-2 5-59-16,-5 1-30 0,-6-2 0 0,-5 9-115 16,-8-5 52-16,0 6 12 0,-15 5-76 0,-12-4 49 15,-5 0 24-15,-5-2-59 0,1-5 51 0,-11 3 12 16,6-9 0-16,5-6-258 0,1-1 125 15,3-8 21-15,13-2 43 0,3 0-296 16,7-10 160-16,9-14 80 0,2-8 40 0,19-2-321 16</inkml:trace>
  <inkml:trace contextRef="#ctx0" brushRef="#br0" timeOffset="85387.17">15423 10663 648 0,'11'-2'0'0,"1"2"0"0,-10 4 0 0,-2 11 0 0,-7 8 0 0,-7 0 467 0,-4 6-222 0,-2 1-105 16,3 4 468-16,0-2-288 0,2 1-143 0,6-6 159 15,2 5-156-15,7-10-74 16,0 3-36-16,0-3 58 0,14-1-48 0,3-6-15 16,12-1-9-16,0-2-381 0,4-5 179 0,2-1 89 15,3-6-651-15,-1 0 378 0,0 0 126 0,-1-1 109 16</inkml:trace>
  <inkml:trace contextRef="#ctx0" brushRef="#br0" timeOffset="85536.82">15736 10935 1963 0,'-5'0'0'0,"1"2"0"0,1 0 0 0,0 0 0 0,1 0 0 0,0-1 0 0,-1 4 0 0,-1 2 0 0,2 2 273 0,-2 2-120 0,-1 5-60 0,0 2 107 15,-7 3-85-15,4-3-32 0,-1 6-29 0,1-6-123 16,1-1 50-16,1-2 27 0,4-7-530 0,1 1 286 16,1-5 130-16,0-4 69 0</inkml:trace>
  <inkml:trace contextRef="#ctx0" brushRef="#br0" timeOffset="85688.3">15776 10755 974 0,'3'0'0'0,"4"0"0"0,0 0 0 0,0 2 0 0,-1 1 0 0,4 4 0 0,-1 0 492 0,2 2-230 16,1 1-114-16,0 1 296 0,1 0-206 0,3 2-94 16,-2 1-60-16,2-2-102 0,-2 2 25 0,4-3 0 15,-4-1-550-15,3-3 296 0,-2-3 135 0,2-3 73 16</inkml:trace>
  <inkml:trace contextRef="#ctx0" brushRef="#br0" timeOffset="85868.61">16149 10563 1076 0,'2'-13'0'0,"1"7"0"0,-1 3 0 15,-1 3 0-15,1 0 0 0,-2 12 0 0,0 19 0 0,-2 10 0 0,-11 8 0 0,-5 11 0 0,-5 4 973 0,-2-6-462 0,-5 19-243 16,0-7-118-16,2 3 146 0,-2 2-132 0,0-1-65 15,5-10-25-15,-7 11-83 0,7-16 21 0,4-11-1 16,-2-2-435-16,5-10 229 0,0-7 122 0,4-7-705 16,5-9 395-16,4-5 196 0,3-8-20 0</inkml:trace>
  <inkml:trace contextRef="#ctx0" brushRef="#br0" timeOffset="86159.84">16434 11010 1396 0,'0'-5'0'0,"0"5"0"0,1 0 0 0,3 0 0 0,-2 0 0 0,-2 0 0 0,2 0 347 0,-2 0-149 0,0 9-87 16,0 2-39-16,-2 8 80 0,-10 2-60 0,3 0-21 15,-4 3-299-15,1-5 131 0,-1-1 65 0,1-3 32 16,0-3-207-16,3-5 129 0,-3 1 50 0,5-6-526 16,3-2 274-16</inkml:trace>
  <inkml:trace contextRef="#ctx0" brushRef="#br0" timeOffset="86450.28">16600 10646 1842 0,'13'-9'0'0,"4"1"0"16,6-2 0-16,-1-1 0 0,4-4 0 0,1 2 0 0,1 2 0 0,2 0 0 0,0 2 214 0,2 1-91 0,-4 2-45 0,-5 4 15 0,-1 2-21 15,-1 0-9-15,-4 2-64 0,-4 9 1 0,-6 6 32 16,-5 10 1-16,-2 1-59 15,-11 9 25-15,-12 4 1 0,-5 1 32 0,-5 3-30 16,-1 0 31-16,-2-2 8 0,4 0 98 0,-1-5-55 16,6-10-26-16,3 2-30 0,9-9 146 0,0-3-62 15,9-6-44-15,1-3-2 0,5 1 0 0,0-4-33 16,1-3 0-16,10-1-52 0,5 0 22 0,5-2 1 16,1 0 28-16,-1 0-115 0,1 0 57 0,0 0 38 15,1 0-470-15,0 0 230 16,-5 0 116-16,1 0 16 0,-6 3-564 0,-3 2 305 15,-1-2 165-15</inkml:trace>
  <inkml:trace contextRef="#ctx0" brushRef="#br0" timeOffset="86610.37">16675 10828 972 0,'-15'0'0'16,"8"-2"0"-16,4 1 0 0,3-2 0 0,0-4 0 0,1-1 0 0,10 1 411 0,7 0-181 0,3 1-103 15,4 2 229-15,2 1-153 0,-1 2-90 0,2 1-40 16,4 0-277-16,-2 0 114 0,2 8 61 0,-2-1-758 16,-2 0 391-16</inkml:trace>
  <inkml:trace contextRef="#ctx0" brushRef="#br0" timeOffset="86770.96">17271 10544 868 0,'-12'-1'0'0,"-1"1"0"0,-4 7 0 0,-2 14 0 0,-5 7 0 0,1 4 111 16,5 2-30-16,-3 11-10 0,8-12 341 0,3 4-190 16,5-2-94-16,3-3-48 0,2-6 93 0,0 5-73 15,7-10-35-15,7-3-360 0,2-5 164 0,3-4 82 16,6-3 49-16,3-6-575 0</inkml:trace>
  <inkml:trace contextRef="#ctx0" brushRef="#br0" timeOffset="86967.55">17342 10719 911 0,'-9'-7'0'0,"7"1"0"0,2 1 0 0,0-5 0 0,2 2 0 0,8 1 142 0,6 5-46 0,4 1-36 15,-1 1 310-15,0 0-169 0,3 10-84 0,-6 10-42 16,-4-2 75-16,4 8-63 0,-7-1-28 0,-5 1-69 16,-4 1 21-16,0-1 1 0,-11-1 28 0,-7 0-136 15,-4-2 65-15,-2-3 31 0,-1-2 1 16,-1-5-225-16,1-4 130 0,-3-3 4 15,8-4-116-15,1-2 57 0,8 0 63 0,3-10-14 16,8-12-249-16</inkml:trace>
  <inkml:trace contextRef="#ctx0" brushRef="#br0" timeOffset="87144.11">17715 10518 1000 0,'0'0'0'0,"-7"8"0"0,-14 7 0 0,-3 0 0 0,-4 5 0 0,2 5 0 0,1 3 588 15,4 0-278-15,7 1-138 0,2-2-70 0,6-2 401 16,4 5-240-16,2-7-115 0,2 0-66 0,14-3-25 16,4-3 0-16,-1-4-16 0,9-1-184 0,0-2 88 15,-1-4 44-15,1-1-618 0,-6-2 332 0,3-2 172 16,-3 2 75-16</inkml:trace>
  <inkml:trace contextRef="#ctx0" brushRef="#br0" timeOffset="87269.78">17867 10858 1617 0,'0'0'0'0,"0"4"0"0,0-2 0 0,0-2 0 0,0 2 0 0,-3 1 0 0,-3 3 0 0,3 2 0 0,-3 1 385 0,0 3-180 0,2-1-86 15,-1-1-253-15,1 0 84 0,2-1 41 0,0 1 29 16,2-4-310-16,0-2 161 0</inkml:trace>
  <inkml:trace contextRef="#ctx0" brushRef="#br0" timeOffset="87421.38">17993 10580 1297 0,'2'0'0'0,"6"0"0"0,1 0 0 0,4 0 0 0,3 0 0 0,2 2 0 0,3 0 0 0,3 1 449 16,1 2-208-16,-1-3-104 0,-3 3-131 0,3-1 26 16,-1 0 9-16,-5 1-681 0,1-2 330 0,-4 4 165 15</inkml:trace>
  <inkml:trace contextRef="#ctx0" brushRef="#br0" timeOffset="87587.93">18345 10486 1538 0,'2'-3'0'0,"3"0"0"0,-3 3 0 0,-2 0 0 0,0 12 0 0,-4 13 0 0,-9 11 0 0,-4 4 0 0,-2 6 0 0,-1 4 518 0,-10 10-243 0,0-5-121 15,-4 3 82-15,-4-2-102 0,8-7-42 16,-2 2-34-16,6-2-319 0,4-6 148 15,8-9 72-15,5-10-622 0,2-6 355 0,1-4 167 16</inkml:trace>
  <inkml:trace contextRef="#ctx0" brushRef="#br0" timeOffset="87758.37">18441 10376 2389 0,'30'0'0'0,"7"11"0"0,-1 2 0 0,-4 4 0 0,-8 2 0 0,-5 7 0 0,-4 6 0 0,-8 3 273 0,-3 9-120 0,-4 7-60 0,-4-1 49 16,-14 2-47-16,-7 1-35 0,-7 4 0 0,-3-4-512 15,-5-5 242-15,-7-1 121 0,2-7 70 0</inkml:trace>
  <inkml:trace contextRef="#ctx0" brushRef="#br0" timeOffset="88320.78">18915 10501 1758 0,'2'-21'0'0,"10"19"0"0,5 2 0 0,4 0 0 0,-3 7 0 0,1 6 0 0,-4 4 0 0,-2 5 0 0,-2 4 126 0,1 5-46 15,-7 4-16-15,-1 3 139 0,-2-1-85 0,-2 8-43 16,0-1-21-16,-11-3 18 16,-5-4-31-16,-8 9-8 0,-2-7-162 0,-2 1 81 0,0-7 40 15,3-5 0-15,-1 1-289 0,3-7 160 16,7-5 38-16,-2-4-244 0,11-7 167 0,3-3 25 15</inkml:trace>
  <inkml:trace contextRef="#ctx0" brushRef="#br0" timeOffset="88704.93">19473 10796 784 0,'8'-17'0'0,"0"3"0"0,-1-4 0 0,-3-3 0 0,-3 1 0 0,-1 0 0 0,0 1 258 0,0 2-113 0,-1 2-56 15,-5 5 32-15,-1 0-48 0,-5 5 0 0,1 3-66 16,-3 2 0-16,-4 7 26 0,1 13 8 0,-1 6-26 16,0 4 17-16,4 4 1 0,0-1 0 0,5 3 126 15,5-2-55-15,3-2-40 0,1-9 0 0,0 1 79 16,5-7-55-16,6-2-27 0,4-5-114 0,0-7 39 16,2-3 24-16,4 0-269 0,-2-15 144 15,0-5 73-15,2-8 34 0,-1-10-196 16,-3 1 80-16,1-5 64 0,1-4-30 0,-2 0-233 15,-2-1 137-15,0-4 80 0,-1 2-24 0,-4 1 48 16,1-3 25-16,-2 0 0 0,-2 0 50 0,0 2-25 16,0 14-1-16,-4 1 156 0,-1 13-77 0,0 9-48 15,0 2 8-15,-2 8 324 0,0 2-152 0,0 15-95 16,0 11-5-16,0 8 118 0,0 9-48 0,0 0-58 16,0 3 189-16,0 3-123 0,0-1-62 15,0-4-23-15,0 8 13 0,0-9-26 0,0-7 1 16,3 3-484-16,6-5 229 0,0-6 122 15,2 2 50-15,-4-11-716 0</inkml:trace>
  <inkml:trace contextRef="#ctx0" brushRef="#br0" timeOffset="88901.56">19810 10574 815 0,'5'-9'0'0,"7"6"0"0,2 1 0 0,2 0 0 0,0 2 0 0,2 0 0 0,-2 7 0 0,3 10 467 0,-6 4-217 0,-3 1-100 15,1 8 156-15,-6 1-136 0,-3 1-69 0,-2 1-42 16,0-1 0-16,-5 0-18 0,-12 0-8 0,-5 0-177 16,-1-4 89-16,-4-4 43 0,-1-1 23 0,6-8-235 15,-8 0 124-15,11-7 41 0,-2-7-183 16,6-1 124-16,6 0-3 0,3-9-18 0,6-11-233 0</inkml:trace>
  <inkml:trace contextRef="#ctx0" brushRef="#br0" timeOffset="89421.63">20121 10531 943 0,'4'-7'0'0,"0"6"0"0,-2-2 0 0,-2 3 0 0,-2 0 0 0,-11 3 0 0,-7 11 342 0,-1 9-154 0,0 3-78 16,-4 10-38-16,9-6 288 0,0 5-167 0,7 3-81 16,4 2-39-16,5-1 216 0,0-1-119 0,3-5-74 15,15 0-12-15,3-4-25 0,6-2-1 16,1-9-175-16,4-1 84 0,2-6 28 15,1-5 0-15,-1-6-293 0,3 0 165 0,-6 0 83 16,0-9 50-16,-3-8-384 0,-5-2 185 0,0-3 38 16,-5-4 23-16,-4-3 64 0,-5-1-7 0,-1-2 48 15,-4-2 40-15,-2-4 1 0,-2 3-41 0,0-3 84 16,-7 6-50-16,-7 5-13 0,1 7 0 16,-4 4 77-16,-1 6-50 0,-3 8-1 0,-2 2-6 15,-2 4 227-15,5 19-116 0,-1 5-30 16,2 10 75-16,3-1-56 0,7-5-32 0,-1 6-20 15,6-1 6-15,4-1 0 0,0-6-29 0,4-2 18 16,9-10-10-16,2 3-8 0,2-6 0 0,0-5-137 16,0-5 69-16,-1-5 33 0,3 0 9 0,-4-1-243 15,2-18 125-15,-2-4 37 0,-1-6-233 0,-4-3 126 16,2-1 70-16,-3-12 27 0,1 2-147 0,-3-4 100 16,1-4 48-16,-2-3-41 0,-1-5 38 15,2-6 30-15,0 1 1 0,0-2-30 16,2 0 27-16,-2 14-1 0,0 5 18 0,-2 6 104 15,-3 19-49-15,0 8-23 0,-2 5 1 0,0 7 402 16,0 7-221-16,-4 33-57 0,-4 4 291 0,1 10-160 16,-2 14-108-16,3-1 85 0,1-4-88 15,0 15-55-15,5-6-24 0,0-4 184 0,0-12-104 0,8 2-52 16,1-10-18-16,4 4-272 0,1-18 119 0,-1 0 59 16,0-14-569-16,2-4 315 0,0-9 125 15,2-5 85-15</inkml:trace>
  <inkml:trace contextRef="#ctx0" brushRef="#br0" timeOffset="89557.27">20682 10501 2104 0,'0'-5'0'0,"3"3"0"0,5 2 0 0,-3 4 0 0,1 5 0 0,2 7 0 0,-1-2 0 0,0 5 0 0,6 5 227 0,-1-1-97 0,-1-1-49 0,3-1-96 16,-2-4 23-16,4 1 9 0,0-2 16 0,2-7-593 15,-2-2 296-15,3-5 149 0</inkml:trace>
  <inkml:trace contextRef="#ctx0" brushRef="#br0" timeOffset="89713.85">21100 10287 2313 0,'-13'12'0'0,"-6"14"0"0,-6 11 0 0,-8 9 0 0,-3 9 0 0,-3 10 0 0,-10 17 0 0,10-12 0 0,-14 18 358 0,8-7-163 0,-4-1-81 0,-1-1 12 16,-1 2-47-16,5-9-15 0,-4 14-8 0,18-19-247 15,2-2 112-15,11-18 56 0,8-12 28 0</inkml:trace>
  <inkml:trace contextRef="#ctx0" brushRef="#br0" timeOffset="89852.08">21010 11230 1265 0,'5'-4'0'0,"9"3"0"0,6 1 0 0,-5 0 0 0,-7-2 784 0,-6 0-375 0,-1 0-180 16,1-3-102-16,3-4-69 0,0-3-25 0</inkml:trace>
  <inkml:trace contextRef="#ctx0" brushRef="#br0" timeOffset="100294.86">4683 12150 787 0,'-6'0'0'0,"1"0"0"0,1 0 0 0,3 0 0 0,-2 0 0 0,1 0 204 0,2 0-86 0,0 0-43 15,0 0 32-15,5 0-38 0,3-2 9 0,3 1-56 16,5-2 11-16,-2 2-1 0,2-1 1 16,2 0-33-16,1-1 8 0,0 2 25 15,3-1-1-15,-3 1-57 0,0 1 29 0,0 0-1 16,0-3 37-16,-3 3-67 0,-2 0 24 0,-4-1-5 16,-2 1-25-16,-3 0 24 0,-2 0-10 0,-1 0 62 15,0 0-1-15,0-2-38 0,-2 2 5 0,0 0 132 16,0 0-58-16,-4 0-31 0,-4 9 1 0,-1 4 53 15,-2 6-37-15,-1 2-14 0,2 5 8 0,-4 4-21 16,1 8-9-16,2 1 0 16,-5 4-34-16,5 4 0 0,-6 1 42 0,2 0-131 15,-2 1 62-15,-1-1 25 0,1-2 0 0,1-3-97 16,0-9 60-16,-1 0 5 0,1-6 21 0,4-8 36 16,-2-2 1-16,3-4-43 0,0-5 14 0,3-2 215 15,2-5-100-15,1 1-47 0,0-3 117 0,3 0-64 16,2 0-39-16,0 0 154 0,0 0-98 0,0 0-50 15,8 0-25-15,6 0-50 16,9 0 26-16,1-4 0 0,1-2-1 0,1 4-41 16,1-3 20-16,-5 3 9 0,2 0 13 0,-1 0-222 15,-3 2 112-15,-2 0 43 0,-1 0-181 0,-6 0 78 16,0 0 69-16,-2 0-445 0,-3 0 240 0,1 0 120 16,-6 0 60-16,0 0-394 0,2 0 232 0,-3 0 111 15</inkml:trace>
  <inkml:trace contextRef="#ctx0" brushRef="#br0" timeOffset="100468.63">4596 12400 1674 0,'-13'0'0'0,"8"0"0"0,3 2 0 0,2 1 0 0,0 2 0 0,2 0 0 0,8 3 0 0,4-1 293 0,5 1-134 0,8 1-63 15,-5-2 141-15,2 1-102 0,2-1-51 0,2 1 24 16,2 0-42-16,-1-5 1 0,-1 3-34 0,-2-4-424 15,1 0 213-15,-7 0 113 0,3-2 45 0,-1 0-662 16</inkml:trace>
  <inkml:trace contextRef="#ctx0" brushRef="#br0" timeOffset="100636.66">5115 12335 1670 0,'3'5'0'0,"3"1"0"0,0-1 0 0,1-1 0 0,-1 0 0 0,1-1 0 0,5 1 0 0,-2 0 276 0,4 0-126 0,2-1-58 16,-3-1-30-16,1 1 18 16,-1-2-24-16,-1 1 0 0,3 0-23 0,-6 0-483 15,1 2 241-15,-2-1 122 0,-3 5-646 0</inkml:trace>
  <inkml:trace contextRef="#ctx0" brushRef="#br0" timeOffset="100767.31">5153 12597 1579 0,'-15'15'0'0,"6"-2"0"0,3-3 0 0,1-2 0 0,0-5 0 0,3 1 0 0,2-2 0 0,0-2 0 0,0 0 189 0,9 0-79 16,8 0-30-16,-1 0 33 0,3 0-41 0,3-4 1 15,-1-4-40-15,1 1-192 0,2-2 104 0,3-3 40 16,-3 3 24-16</inkml:trace>
  <inkml:trace contextRef="#ctx0" brushRef="#br0" timeOffset="101151.48">5634 12051 1490 0,'0'0'0'0,"3"0"0"0,8 8 0 0,2-6 0 0,-3 4 0 0,5-2 0 0,-2 0 217 0,4 0-92 0,1-1-46 0,3-3 143 16,2 0-86-16,0 0-56 0,-3 0 131 0,4 0-90 15,-5 0-44-15,-2-3-22 0,1-1-65 0,-8 0 18 16,1 2-1-16,-2 0-60 0,-6 1 43 0,2 1 22 15,-5 0 7-15,0 7-22 16,-3 12-1-16,-11 7 37 0,-7 9 0 0,0 2 68 16,-4 5-50-16,0 0-5 0,-1 5-58 0,0 2 78 15,0-1-24-15,2 1 0 0,-1-1-1 0,2-3-13 16,3-5 25-16,4-8-59 0,3-3 5 0,2-8 34 16,2 0 8-16,5-9-16 0,0 0 7 0,3-5 1 15,1-3-12-15,0-2-23 0,0 0-7 0,0-2 21 16,9 0 10-16,4 0 34 0,2 0-35 0,4 0 9 15,5-2 94-15,0-6-43 0,-2 1-25 0,2-3-74 16,-5 3 25-16,3 0 11 16,-3 0 15-16,-3 0-388 0,0 4 182 0,-3 1 83 15,-4 0 49-15,1 0-598 0,-3 2 308 0,-3 0 148 16,-1 0-456-16,2 0 303 0,-4 0 152 0,1-1 67 16</inkml:trace>
  <inkml:trace contextRef="#ctx0" brushRef="#br0" timeOffset="101295.14">5678 12396 1092 0,'-11'-2'0'0,"6"2"0"0,1 0 0 0,0 0 0 0,4 0 0 0,0 0 0 0,0 0 0 0,8 0 54 0,8 0 8 0,3 0-30 0,2 0 333 16,1 0-166-16,4 0 40 0,1 0-360 16,-4 0 85-16,7 2 30 0,-2 2 0 0,-2-2-650 0,4-2 334 15</inkml:trace>
  <inkml:trace contextRef="#ctx0" brushRef="#br0" timeOffset="101480.18">6178 12104 1085 0,'0'5'0'0,"-4"8"0"0,-4 0 0 0,-3 5 0 0,-2 6 145 16,-2 6 454-16,0 6-287 0,4 3-139 0,-2 4 580 15,3 0-708-15,3 0-12 0,5-4 8 0,2-1-392 16,0-2 380-16,5-4 4 15,12-6 0-15,1-7-620 0,9-2 307 0,0-7 155 0,3-6 80 16,2-4 38-16,1 0-357 0,-10 0 200 0</inkml:trace>
  <inkml:trace contextRef="#ctx0" brushRef="#br0" timeOffset="101706.58">6345 12290 1312 0,'-5'-12'0'0,"3"8"0"0,2 1 0 0,0-2 0 0,0 1 0 0,2 3 0 0,5 1 222 0,7 0-98 0,0 0-46 0,3 10 202 16,0 3-124-16,2 5-62 0,-8 2 22 16,4 8-50-16,-3-1 0 0,-4 1-33 0,-6 1 0 15,1-1-90-15,-3-5 53 0,0 7 15 0,0-6-1 0,-8-4-46 16,-5 0 34-16,-1-6 0 0,-4 2-166 16,-3-5 97-16,0-2 7 0,1-1-248 0,1-5 127 15,2-3 82-15,6 0-211 0,1 0 144 0,3-1 69 0,7-16 34 16,0-4 0-1,7-3-274-15,11-5 145 0</inkml:trace>
  <inkml:trace contextRef="#ctx0" brushRef="#br0" timeOffset="101860.18">6607 12180 2051 0,'1'-5'0'0,"1"3"0"0,-2 2 0 0,0 0 0 15,-6 11 0-15,-9 10 0 0,0 0 63 0,-1 5 0 0,0 4 158 0,1 2-93 0,3 2-40 0,2 0-32 0,4-2 134 16,6-2-79-16,0-1-39 0,0-2 0 0,4-5-31 0,13 4-8 15,1-7-251-15,5 0 126 16,2-5 62-16,5-2-549 0,0-4 315 16,1-6-1384-16,0-2 1580 0</inkml:trace>
  <inkml:trace contextRef="#ctx0" brushRef="#br0" timeOffset="102016.76">6858 12454 1004 0,'0'0'0'0,"0"0"0"0,0 3 0 0,0-1 0 0,0 3 182 0,0 2-79 0,0 5-35 0,0 1 408 16,-2 2-222-16,-1 3-110 0,-4 3-48 16,0 6 61-16,0-4-62 0,-1-3-31 0,1 3-1 0,1-4-30 0,2-4-397 15,1-2 195-15,-1-3 100 0,2-7-605 0,2-2 349 16,0-1 175-16</inkml:trace>
  <inkml:trace contextRef="#ctx0" brushRef="#br0" timeOffset="102172.35">6897 12280 1105 0,'9'0'0'0,"8"7"0"0,-4 0 0 0,-1 0 0 0,1 1 141 0,0-2-46 0,-1 1 237 0,0 1 73 0,2 4-186 16,-1-3-93-16,-2 2-47 0,1-1 55 0,-3 1-55 0,0 0-24 16,-1 3-561-16,0-4 270 0,0 2 134 15,-2-4 75-15,4-2-726 0</inkml:trace>
  <inkml:trace contextRef="#ctx0" brushRef="#br0" timeOffset="102378.86">7237 12114 1586 0,'2'1'0'0,"3"12"0"0,-3 0 0 0,0 3 0 0,0 7 0 0,-2 6 207 0,0 6-87 0,-6 7 461 15,-6 2-266-15,-6 8-146 0,2-2-67 0,0 3-35 0,-3 1 168 16,-1-2-101-16,-1 0-42 0,1-2-34 15,1-3-235-15,-1-2 105 16,1-3 52-16,5-10 27 0,4-5-475 0,-1-4 246 16,6-10 127-16,1-5-284 0,2-5 203 0,2-3-8 0,0-7 84 15,0-21-566-15</inkml:trace>
  <inkml:trace contextRef="#ctx0" brushRef="#br0" timeOffset="102554.39">7267 12083 2452 0,'19'-14'0'0,"7"6"0"0,0 1 0 0,1 4 0 0,1 1 0 0,0 2 0 0,2 0 378 16,1 12-173-16,-1 10-86 0,2 9 311 0,-6-1-199 15,-8 4 49-15,3 12-280 0,-10-4 0 0,-3 4 0 0,-6 3 0 16,-2-5 0-16,0-2 0 0,-16 7 0 0,-2-6 0 16,-4-3 0-16,-5-5 0 0,-1-3-334 0,0-6 207 15,-8 3-362-15,8-11-305 0,0 1 327 0</inkml:trace>
  <inkml:trace contextRef="#ctx0" brushRef="#br0" timeOffset="108587.93">9241 11880 1292 0,'0'0'0'0,"0"-2"0"0,0 0 0 0,0 2 0 0,0-2 0 0,0 2 0 0,0-2 0 0,6 1 313 0,-1 1-141 0,5 0-61 16,-2 0-43-16,-1 0 54 0,0 0-44 0,1 0-23 15,0 0-148-15,-3 0 71 16,2 0 23-16,-2 3-323 0,0 1 177 0,-1 2 89 15,0-3 45-15,-1 1-267 0,1-2 84 0,1-2 93 16</inkml:trace>
  <inkml:trace contextRef="#ctx0" brushRef="#br0" timeOffset="108877.72">9528 11701 1254 0,'5'2'0'0,"0"2"0"0,-1 4 0 0,-2-1 0 0,0 3 0 0,-2 1 0 0,0 2 0 0,0 0 0 0,0 4 219 0,-9 2-85 0,-5 5-55 0,-3 1-157 16,0-1 55-16,-1 1 28 0,-3-3 0 0,2-3-86 16,-6 3 52-16,6-5 31 0,-5-4 0 0,3 1-188 15,3-5 104-15,-1-2 58 0,3 0-47 0,4-2-31 16,1 0-6-16,4-4 41 0,0 4 239 0,4-3-105 16,3 1-50-16,0 3 236 0,0 1-117 15,0 1-67-15,0 4-3 0,3 0 160 16,5 3-96-16,0-1-49 0,-1 1-24 0,-1-1 17 15,0 4-20-15,1-2 8 0,-3 2-29 0,1-1-45 16,-1-3 22-16,-1 3 0 0,1-5-261 0,1-3 150 16,-2 0 62-16,-1-2-515 0,2-1 248 0,-2-5 144 15,1-1 30-15</inkml:trace>
  <inkml:trace contextRef="#ctx0" brushRef="#br0" timeOffset="109363.3">9217 12026 927 0,'0'0'0'0,"0"0"0"0,0 0 0 0,0 0 0 0,0-1 0 0,0-1 0 0,-2 0 0 0,2 0 0 0,0 0 380 0,0-3-173 0,0 3-88 15,3-3 90-15,4 4-93 0,-3-3-41 0,1 2-64 16,-1 0 1-16,-1 0 20 0,2 0 9 0,-4 1-76 16,1 1 34-16,-1-2 0 0,1 2 34 0,-2 0-64 15,0 0 40-15,0 0-9 16,0 0 33-16,0 0-36 0,0 0-1 0,0 0-9 15,0 0 61-15,0 0-15 0,0 0-22 0,0 0-11 16,0 0 13-16,0 0 8 0,0 0-2 0,0 0-23 16,0 0 20-16,0 0 5 0,0 0-4 0,0 0-4 15,0 0 7-15,0 0-7 0,0 0 3 0,0 0-9 16,0 0 7-16,0 0-9 0,0 0 35 0,0 0-27 16,0 0 0-16,0 0 38 0,0 0 1 15,0 0-31-15,5 0 0 0,2 0 59 16,4-2-29-16,3 2 6 0,2-2-33 0,7-4 121 15,-2 1-48-15,6-3-36 0,3 1-53 0,0-1 24 16,2 3 1-16,3-1 0 0,-3 2-27 0,0 2-8 16,0 2 35-16,-1 0 0 0,-4 0-140 0,-5 0 62 15,0 6 43-15,-1 0-110 0,-4 3 62 0,-3-2 10 16,-4-1 22-16,-2 2 7 0,-3-2 4 0,0-1-19 16,-3-1 17-16,-1 1 150 0,1 1-71 0,-2 3-34 15,0 1 83-15,0 2-44 16,-7 4-33-16,-1 2 49 0,-1 5-32 0,1-2 10 15,-2 4-9-15,5-5-389 0,-1 2 174 0,5 1 87 16,-1-2 43-16,0-4-649 0,2-3 325 0,0 2 157 16,0-7 79-16,0 4-487 0</inkml:trace>
  <inkml:trace contextRef="#ctx0" brushRef="#br0" timeOffset="109541.09">9369 12104 1468 0,'-7'0'0'0,"3"3"0"0,4-3 0 0,0 2 0 0,0-2 0 0,2 0 0 0,9 2 302 0,8-2-134 0,7 0 194 15,-1 0-164-15,-3 0-75 0,8 0-49 0,-2 3-21 0,0-1-234 0,-1 0 107 16,-1 2 54 0,-6 0-557-16,1-2 298 0,-3 5-213 0,-6-1 239 0,-6 0 120 15</inkml:trace>
  <inkml:trace contextRef="#ctx0" brushRef="#br0" timeOffset="109679.72">9493 12252 689 0,'-11'3'0'0,"4"3"0"0,0-2 0 0,4-3 0 0,1 2 0 0,2-3 384 0,0 2-175 0,5-2-88 0,9 0-44 16,0 0 157-16,6 0-93 0,-3 0-58 16,1 0-25-16,3 0 0 0,-4 0-267 15,0 0 122-15,-6 3-554 0,4 3 320 0</inkml:trace>
  <inkml:trace contextRef="#ctx0" brushRef="#br0" timeOffset="109860.96">9383 12434 1461 0,'-21'2'0'0,"5"1"0"16,5-1 0-16,2 0 0 0,4-2 0 0,3 0 0 0,2 0 0 0,3 0 272 0,19 0-119 0,6 0-60 0,4 0-22 0,10 0 309 15,-8-2-174-15,5 0-87 16,2 2-12-16,-1 0-38 0,-2 0 9 0,-5 0-46 15,-1 0-364-15,-5 0 182 0,-4 2 92 16,-5 0-490-16,-5-1 287 0,0 5 140 0,-6-6-14 0,-3 1-432 16,-4-1 267-16</inkml:trace>
  <inkml:trace contextRef="#ctx0" brushRef="#br0" timeOffset="110030.51">9547 11978 2106 0,'-1'5'0'0,"1"12"0"0,0 6 0 0,0-2 0 0,3 10 0 0,6 8 0 0,-5-3 0 0,2 15 0 0,-4 0 0 0,0 1 171 16,-2 3-69-16,0 1 22 0,0-2-37 0,0 1-31 15,0-4 0-15,0-2-261 0,0-4 119 0,0-10 60 16,0 3 37-16,0-8-243 0,2-12 132 0,3-2 66 16</inkml:trace>
  <inkml:trace contextRef="#ctx0" brushRef="#br0" timeOffset="110200.06">9946 11976 2102 0,'11'-6'0'0,"4"6"0"0,-2 0 0 0,-8 6 0 0,-3 7 0 0,-2 2 0 0,0 10 0 0,-9 0 0 0,-5 11 269 0,-4 2-119 15,2-4-50-15,-7 9-225 0,4-5 79 0,6-7-220 16,-1 4 150-16,5-8 74 0,4-6 46 15,2-1-9-15</inkml:trace>
  <inkml:trace contextRef="#ctx0" brushRef="#br0" timeOffset="110353.14">9972 12211 1027 0,'9'7'0'0,"5"12"0"0,-5 1 0 0,-3 1 0 0,-1 3 0 0,-1 3 0 0,-3 3 556 0,1 2-265 0,1 0 71 0,-1-2-164 16,-2-4-83-16,0-4-41 0,0-1-13 0,2-4-7 0,0-8-377 15,-1 2 178-15,5-8 89 0,1-3-603 16,0 0 355-16,7-14 164 0</inkml:trace>
  <inkml:trace contextRef="#ctx0" brushRef="#br0" timeOffset="110604.22">10245 11847 1295 0,'9'-1'0'0,"2"1"0"0,-3 0 0 0,-4 9 0 0,-3 3 0 0,-1 5 0 0,0 2 0 0,0 7 0 0,-1-2 77 0,-11 2-22 0,3-3 8 16,-4 5-31-16,1-5-285 0,-1-1 143 0,0-5 71 16,-4 5-336-16,2-10 179 0,-1 1 94 0,-2-5 45 15,5-1-29-15,1-4 28 0,3 0 1 0,2-1 123 16,1-2-45-16,3 0-27 0,3 0 1 0,0 0 379 16,0 0-202-16,2 0-83 0,12 0-53 15,4-2 409-15,5-1-206 0,2-1-101 16,5-1 49-16,0 1-68 0,-2 1-48 0,0 1-47 15,-5-1-106-15,4 2 58 0,-7 1 36 0,1 0-211 16,-4 0 116-16,-2 0 57 0,-8 0 30 0</inkml:trace>
  <inkml:trace contextRef="#ctx0" brushRef="#br0" timeOffset="110738.52">10164 12253 1309 0,'-13'12'0'0,"6"-3"0"16,2 1 0-16,1-3 0 0,2 2 0 0,2-3 0 0,0 0 0 0,0-1 0 0,6 3 159 0,6-4-63 0,1 2-268 0,4-5 102 0,-1 1 52 16,3-2 33-16,1 0-617 0</inkml:trace>
  <inkml:trace contextRef="#ctx0" brushRef="#br0" timeOffset="110983.72">10415 12186 788 0,'2'15'0'0,"-2"0"0"0,0 2 0 0,-4-1 0 0,-8 6 0 0,-2-2 186 0,3-1-69 0,-6 7-46 16,2-1 1-16,-1-3 73 0,0 0-56 0,1-1-28 16,-2-4-74-16,-6 2 20 0,2-4-1 15,0-4-39-15,-4-1 33 0,4-4 0 0,1-3 41 16,1-1 61-16,1-2-34 0,8 0 0 0,0 0-35 0,2 0 197 16,5 0-90-16,1 0-58 15,2 0-25-15,0 0 98 0,8 0-61 0,8 0-30 16,7 0 28-16,5 0-33 0,3 2 0 0,2 2-150 15,3-1 62-15,-1 1 31 0,1 0 8 0,-2-1-452 16,2 1 233-16,0-2 120 0,-3 0 22 0,1 0-670 16</inkml:trace>
  <inkml:trace contextRef="#ctx0" brushRef="#br0" timeOffset="111173.05">10791 11880 1558 0,'-8'-6'0'0,"8"6"0"0,0 0 0 0,0 0 0 0,2 0 0 0,0 2 364 0,0 2-170 16,0 2-80-16,-1-1-41 0,2 3 7 0,1 3-23 16,-1 0 7-16,-1 2-266 0,0 4 117 15,0-2 59-15,0 2-765 0</inkml:trace>
  <inkml:trace contextRef="#ctx0" brushRef="#br0" timeOffset="111304.7">10723 12129 1235 0,'-7'7'0'0,"3"5"0"0,2-3 0 0,1-2 0 0,1-4 0 0,0 1 0 0,0 0 0 0,0-2 0 0,3 3 267 0,8 1-121 0,-2-1-57 15,1 3-437-15,1 3 190 0,1 1 95 0</inkml:trace>
  <inkml:trace contextRef="#ctx0" brushRef="#br0" timeOffset="111440.78">10732 12509 821 0,'-13'15'0'0,"4"0"0"16,2-6 0-16,1-3 0 0,2-1 360 0,0-4-163 0,3-1-83 0,1 0 153 16,0 0-109-16,3-6-67 0,11-13-29 0,2 0 21 15,3-5-25-15,8-8 1 0,-3 6-18 0,6-10-531 16,-2 4 262-16</inkml:trace>
  <inkml:trace contextRef="#ctx0" brushRef="#br0" timeOffset="111611.84">10932 11974 1241 0,'0'0'0'0,"2"0"0"0,7 0 0 0,3 0 0 0,0-6 0 0,2-1 0 0,1-1 241 15,4 1-104-15,-1-2-52 0,5 4-18 0,3-1-8 16,-5 3-26-16,1-1 335 0,1 2-167 0,0 0-84 15,-5 1-35-15,1-1-448 0,-3 0 199 0,-2 1 100 16,-5-2 50-16,-2 1-525 0,0 2 279 0,-4-1 136 16,-1-1-384-16</inkml:trace>
  <inkml:trace contextRef="#ctx0" brushRef="#br0" timeOffset="112022.5">11210 11743 536 0,'-8'-4'0'0,"7"2"0"0,-1 2 0 0,2 0 0 0,0 0 0 0,0 0 222 0,0 11-94 0,0 5-48 0,0 0 133 15,0 7-82-15,0 7-53 0,0 2-23 0,-10 2 18 16,-1 4-1-16,-6 3-39 0,0-7 8 0,-7 14-30 16,-3-7-1-16,-3 2 23 0,2-1 0 0,-2-4-26 15,8-9 34-15,1 2-8 16,5-11 51-16,5 1-25 0,4-8-1 0,4 0 15 16,1-5-32-16,2-3-8 0,0 1-1 0,7-6-64 15,8 0 32-15,2 0 0 0,2 0 41 0,3 0-70 16,2-2 31-16,-1-2 0 0,-5-3 23 0,3 1-246 15,-1 1 99-15,-9 1 65 0,-2 0-103 0,-3 2 73 16,-2 2 10-16,-2 0 69 0,-2 0-35 0,-4 12 11 16,-13 6-5-16,0 5 210 0,-4 2-97 0,0 0-56 15,3 2-12-15,1-1 119 0,4-6-50 0,1 1-40 16,5-4 18-16,5-5 155 16,2 1-66-16,0-6-55 0,0 1-32 0,5-5 0 15,11-3-24-15,2 0-118 0,9 0 55 0,-1-5 32 16,0-6-1-16,1-1-192 0,-2 1 96 0,-6 5 61 15,2-1 1-15,-2 1-55 0,-2 4 25 0,-8 1 26 16,1 1 45-16,-3 0-5 0,-3 0-63 0,-2 3 33 16,-2 5 217-16,0 3-103 0,0-3-48 0,-2 3 15 15,-7-2-19-15,4-3 1 0,0-1 8 0,3-1-517 16,0-4 236-16,2 0 113 0</inkml:trace>
  <inkml:trace contextRef="#ctx0" brushRef="#br0" timeOffset="112293.92">11757 11882 1517 0,'0'-2'0'0,"0"0"0"0,0 2 0 0,0 0 0 0,-6 4 0 0,-8 8 0 0,-2 4 0 0,-3 4 68 0,-4 3 130 15,0 2-82-15,0 1-34 0,-4 2-50 0,1 0 1 16,-1-1-1-16,-1-3 1 0,3-2-33 0,5-5 10 15,-1-2-7-15,7 0 30 0,0-4 69 0,5 1-35 16,2-3 0-16,3 3 88 0,1 1-65 0,3 2-28 16,0 2-1-16,0 1 31 0,3 4-21 0,3 4-8 15,1-2-31-15,0 4-84 0,0-1 43 0,4-2 20 16,-6-2-460-16,4 2 227 0,-2-5 121 16,2-3 39-16,-2-2-310 0,-2-6 132 15,3-1 98-15</inkml:trace>
  <inkml:trace contextRef="#ctx0" brushRef="#br0" timeOffset="112575.4">11477 12175 1581 0,'0'-10'0'0,"0"1"0"0,2 3 0 0,9-1 0 0,4 0 0 0,5 3 0 0,8 0 0 0,1 0 175 0,2 2-71 0,1-2-36 15,2 2 37-15,0 1-27 0,-1 1-9 0,-1 0-37 16,-2 0-21-16,-5 0 0 0,-2 0 22 0,-2 0 8 15,-5 0 30-15,-2 0-38 0,-3 5 0 0,-6 3-1 0,-1 5 87 16,-2 2-35-16,-2 7-30 0,0 3 1 0,0 4 227 16,0 1-124-16,0 5-63 0,0 0-23 0,0 1 149 15,0 0-95-15,0-2-46 0,0-3-165 16,3 0 58-16,2-7 38 0,0 2-177 16,1-3 99-16,-2-5 50 0,-1 0 25 0,-1-7-595 15,0-2 300-15,0-1 90 16,-2-5-498-16,0 0 331 0,-4-3 165 0,-9 0 84 0,-2 0-356 15</inkml:trace>
  <inkml:trace contextRef="#ctx0" brushRef="#br0" timeOffset="112773.88">11653 12322 857 0,'0'-7'0'0,"0"6"0"0,0-1 0 0,1 2 0 0,4 0 0 0,-3 0 0 0,2 2 329 0,-3 6-149 15,1 2-65-15,0 4-45 0,-2-1 20 0,0 0-28 16,0 2 0-16,-4 0-92 0,-1-6 39 0,-5 5-8 0,-1-7 32 15,2-3-226-15,-3-2 114 16,1-2 55-16,0 0 37 0,3-6-182 0,2-8 91 0,1 0 17 0,3-1 33 16,2-2-104-16,0 2 49 0,0 0 6 0,2 2 66 15,9 1-22-15,1 1 0 0,0 5 0 0,4-1-36 16,0 4 8-16,2-1 28 16</inkml:trace>
  <inkml:trace contextRef="#ctx0" brushRef="#br0" timeOffset="112942.36">12077 11947 612 0,'2'0'142'0,"0"0"-71"0,2 0-35 0,-3 0-1 0,-1 2-35 0,0 6 339 16,0 3-146 0,0 0-84-16,0 2-38 0,0 3 185 0,0-3-112 0,0-2-55 0,3-2-307 15,-1 1 121-15,0-2 65 0,0-3-233 0,0-3 148 16,-1-1 74-16,-1-1 44 0</inkml:trace>
  <inkml:trace contextRef="#ctx0" brushRef="#br0" timeOffset="113157.31">12035 11809 914 0,'-2'-16'0'0,"2"5"0"0,0 0 0 0,9 0 0 0,10-1 0 0,-3 3 62 0,5 2-29 15,6 1 214-15,-5 3-99 0,8 2-61 0,-4-1 139 0,-1 2-97 0,1 0 27 16,-1 0-54-16,-3 2-38 0,0 4-1 15,-2 1-30-15,-2 1 0 0,-5 3 109 0,0 0-46 16,-6 4-36-16,-2 2 31 0,-3 4-29 0,-2 0-1 0,0 1-28 16,0 1 21-16,0-1-22 0,0 1 1 0,0-3-277 15,-2 1 139-15,2-2 68 16,0-3-577-16,0 0 286 0,0-4 156 0,0-2-444 16,0 0 292-16</inkml:trace>
  <inkml:trace contextRef="#ctx0" brushRef="#br0" timeOffset="113313.89">12085 11903 1331 0,'-2'0'0'0,"2"0"0"0,3 0 0 0,11 0 0 0,1-2 0 0,2 0 0 0,2-1 0 0,-1 1 326 0,3 2-146 0,-1 0-66 0,1 0-106 15,-1 0 1-15,-4 2 23 0,-1 3 1 0,-4-2-544 16,-2 2 271-16</inkml:trace>
  <inkml:trace contextRef="#ctx0" brushRef="#br0" timeOffset="113453.04">12111 12005 993 0,'0'5'0'0,"4"0"0"0,9-1 0 0,2-4 0 0,0 0 0 0,2 0 82 15,2 0-9-15,0 2-40 0,1-2 150 0,1 2-74 0,0-2-39 16,-5 0 9-16,2 2-278 0,-5-1 115 0,-4 2 59 15</inkml:trace>
  <inkml:trace contextRef="#ctx0" brushRef="#br0" timeOffset="113637.54">11994 12178 1477 0,'-3'2'0'0,"3"-2"0"0,2 0 0 0,9 0 0 0,8 0 0 0,3 0 0 0,12-2 253 0,0 1-111 0,10-1-54 0,-5-2 114 15,-4 0-85-15,6 1-34 0,-1 1 38 16,-2 0-45-16,-4-1-21 0,-3 3 0 0,-8 0-22 16,2 0-149-16,-7 0 71 0,-2 0 38 0,-7 3-340 0,-2 2 189 15,-5-1 96-15,0 0-591 16,-2 1 284-16</inkml:trace>
  <inkml:trace contextRef="#ctx0" brushRef="#br0" timeOffset="113808.08">12153 12309 1169 0,'-5'18'0'0,"5"3"0"0,0-5 0 0,0-1 0 0,0-1 0 0,0 1 0 0,0 0 239 0,0 0-103 0,0-2-51 15,0-4-27-15,3 2 249 0,-1-3-142 0,-2 0-66 16,0-5-253-16,0-1 93 16,0 0 47-16,0-2 31 0,0 0-488 0,0 0 244 15,0-6 123-15,-2-5-415 0,-2-4 243 0,0 0 113 16</inkml:trace>
  <inkml:trace contextRef="#ctx0" brushRef="#br0" timeOffset="113977.63">12130 12374 712 0,'0'-12'0'0,"2"3"0"0,5 4 0 0,2-1 0 0,3 0 0 0,3 5 0 0,4-4 0 0,2 2 266 0,4-2-116 0,0 4-59 0,3-3 171 15,-1 2-115-15,-4 2-49 16,3 0-36-16,-1 0 117 0,-4 0-73 0,-1 7-36 16,-2 3 7-16,-3 0 7 0,-4 1-26 0,-1 2 0 15,-4-2 21-15,-4 3-23 0,-1-1 8 0,-1 0-166 16,0 0 68-16,-3 0 34 0,-7-3-405 15,1-3 219-15,1-1 94 0,-5 1-1133 16,0-5 1190-16,0 0 2 0,-1 0 1 16</inkml:trace>
  <inkml:trace contextRef="#ctx0" brushRef="#br0" timeOffset="114106.34">12247 12436 1121 0,'-2'0'0'0,"2"0"0"0,0 0 0 0,0 0 0 0,0 2 0 0,2-2 0 0,3 1 0 0,4-1 214 16,2 0-91-16,3 0-45 0,-1 0 191 0,-1 0-118 15,-3 0-51-15,2 2-37 0,1-2-214 0,-3 0 92 16,0 0 45-16,-3 2-599 0,-2-1 309 0</inkml:trace>
  <inkml:trace contextRef="#ctx0" brushRef="#br0" timeOffset="114238.99">12245 12516 932 0,'0'4'0'0,"0"0"0"0,0-4 0 0,0 0 0 0,6 0 0 0,1 0 0 0,2 0 232 0,3 0-100 0,-1 0-50 15,0 0-16-15,0 0 37 0,0 0-35 0,1 0 0 16,-3 0-163-16,0 0 63 0,-5 0 41 0,-2 0-9 16</inkml:trace>
  <inkml:trace contextRef="#ctx0" brushRef="#br0" timeOffset="114379.13">12157 12640 1154 0,'-2'4'0'0,"2"0"0"0,0-4 0 0,0 0 0 0,5 0 0 0,6 0 0 0,3-2 0 0,2 0 157 0,3-3-62 16,1 1-32-16,1 1 76 0,0-4-53 0,-1 4-19 0,1-1-8 0,0-2-269 16,-4 3 121-16,-4 1 61 0,-2-1-412 0,-3 2 231 15,-2-2 110-15</inkml:trace>
  <inkml:trace contextRef="#ctx0" brushRef="#br0" timeOffset="114598.38">12282 12340 963 0,'6'0'0'0,"5"0"0"0,-3 15 0 0,-3 6 0 0,1 8 0 0,-4 10 0 0,-2 4 0 0,0-1 355 0,0 4-161 0,0-7-73 15,-8 8-48-15,1-14 178 16,-5 1-109-16,3-3 5 0,2-8-57 16,-1-5-21-16,2-7 112 0,1 1-74 0,1-8-37 0,2-2 0 15,1-1 34-15,1-1-28 0,0 0-7 0,3 0 23 16,10 0-30-16,8-3 1 0,2-6-31 0,-2 5-234 15,8-4 113-15,-1 2 61 0,0 0-849 16,2 5 432-16,0 1 222 0</inkml:trace>
  <inkml:trace contextRef="#ctx0" brushRef="#br0" timeOffset="115138.01">12817 12321 2089 0,'-22'-11'0'0,"16"10"0"0,6 1 0 0,0 0 0 0,6 0 0 0,11 0 0 0,2 0 0 0,6 0 244 0,6 0-106 0,3 0-44 0,13-5 172 15,-2 1-116-15,2-5-59 0,-2 2-29 0,0 1-142 16,-8 0 65-16,11-1 20 0,-15-1-1 0,1 0-141 16,-4 3 85-16,-7-2 42 15,-3 2-432-15,-4-1 183 0,-5-1 137 0,-6 2-615 16,-3-2 352-16</inkml:trace>
  <inkml:trace contextRef="#ctx0" brushRef="#br0" timeOffset="115322.1">13212 12040 1029 0,'-2'1'0'0,"2"7"0"0,6-4 0 0,13-3 0 0,5-1 0 0,2 3 0 0,6-1 312 0,1 0-140 0,6 4-69 0,-4 2 320 0,-1 2-199 0,0 1-95 15,-4 2-49-15,-2 2 116 16,-7-4-81-16,-5 4-34 0,-4-1-24 0,-6 2-25 16,-6 2 1-16,0 6 0 0,-18-2-148 0,-6 0 82 15,-12 6 29-15,3-1-416 0,-3-2 226 0,-1-3 94 16,1 1 63-16,1-4-674 0,-6 0 344 0</inkml:trace>
  <inkml:trace contextRef="#ctx0" brushRef="#br0" timeOffset="115613.33">13118 12487 938 0,'4'9'0'0,"5"10"0"0,-6 1 0 0,4 5 0 0,-5-1 0 0,0 6 0 0,-1 2 415 0,1 2-192 0,-2 0-86 15,0 0 326-15,0-5-215 0,-3 0-108 0,-1-6 25 16,-4-2-66-16,2-7-26 0,1-1-7 0,-1-5-84 15,1-4 25-15,-1-4 0 0,2 0 25 0,2-14-128 16,2-10 60-16,0-4 34 0,8-12 1 0,7 1-277 16,4-4 156-16,-1 7 48 0,9-9-228 0,-6 13 102 15,5 4 85-15,-2 3 60 16,0 10-1-16,-5 10 15 0,2 2 9 0,-2 3 207 16,-4 3-103-16,1 17-53 0,-4 7-26 0,-4 2 343 15,-1 5-175-15,-3 0-51 0,-1 1 259 0,-1-1-156 16,2-7-82-16,-2 5-53 0,0-10-99 0,0 1 27 15,0-5-1-15,0-10-398 0,-1 1 220 0,3-3 99 16,0-4 54-16,1-2-332 0,2 0 184 16,5-3 40-16,-1-12-22 0</inkml:trace>
  <inkml:trace contextRef="#ctx0" brushRef="#br0" timeOffset="115800.83">14016 11910 1976 0,'2'0'0'0,"-1"0"0"0,5 7 0 0,-4 5 0 0,0 5 0 0,-2 5 0 0,0 4 0 0,-13 12 325 0,-8 9-151 0,-3 2-70 0,-8 7 151 15,2-3-110-15,-2 1-57 16,4-7-19-16,-2 4-9 0,2-1-27 0,1-2 0 16,4-9-388-16,9-9 194 0,6-4 105 0,4-5 41 15,4-4-651-15,0-8 345 0</inkml:trace>
  <inkml:trace contextRef="#ctx0" brushRef="#br0" timeOffset="115974.36">14276 12082 1519 0,'0'0'0'0,"0"0"0"0,0 5 0 0,0 6 0 0,-9 7 0 0,-9 10 284 15,-5 10-126-15,-7 17-63 0,-5 2-31 0,-4 10 556 16,-2 4-285-16,-7 13-156 0,2-4 167 0,-2 1-157 15,-3-1-78-15,4-8-517 0,-7 10 215 0,16-20 112 16,2-2 56-16,14-15-993 0</inkml:trace>
  <inkml:trace contextRef="#ctx0" brushRef="#br0" timeOffset="124017.38">14809 11944 1038 0,'-8'0'0'0,"0"3"0"0,-3 3 0 0,0 5 0 0,-4 1 0 0,-2 3 0 0,2 4 0 0,-2 0 217 0,2 5-93 0,0 5-45 16,0-2-15-16,2 5 53 0,-1 2-41 0,2 7-22 15,0 0 49-15,3 3 40 16,1 1-46-16,7 3-37 0,1-1 140 0,0-3-84 15,1-3-41-15,10-7 44 0,7-1-34 0,2-4-31 16,3-5 0-16,3-8-125 0,2 0 51 0,0-7 27 16,-3-2 8-16,7-1-316 0,-6-6 166 0,0 0 85 15,-7 0 20-15,4-3-279 0,-5-3 106 0,1-5 29 16,-4 0-389-16</inkml:trace>
  <inkml:trace contextRef="#ctx0" brushRef="#br0" timeOffset="124202.88">14908 12383 805 0,'0'0'0'0,"0"0"0"0,0 0 0 0,0 0 0 0,4 0 0 0,3 0 522 16,5 0-245-16,-1 0-122 0,4 0 115 0,0 0-119 16,2-1-51-16,-1-2-37 0,4 3 38 0,-4 0-34 15,3 0 0-15,-1 0-303 0,0 0 142 0,-3 6 60 16,0 0 33-16,0-3-538 0,-2 1 280 0,0-2 138 15</inkml:trace>
  <inkml:trace contextRef="#ctx0" brushRef="#br0" timeOffset="124659.93">15411 12087 962 0,'-2'-2'0'0,"0"0"0"0,2 2 0 0,0 0 0 0,0 0 0 0,0 0 384 0,9 0-176 0,2 0-79 16,5 0-53-16,7 0 248 0,3 0-145 0,2 0-74 15,2 0 4-15,1 0-31 0,0 0-7 0,1 0-38 16,-2 0-35-16,-1-1 0 0,-7-2 35 0,0 1-74 16,-1 0 33-16,-3 0 0 0,-4 0 41 0,-5 2-68 15,1-2 34-15,-6 2 8 0,0 0 25 0,-3 0-44 16,1 0-1-16,-2 0-13 15,0 0 210-15,0 0-81 0,-2 0-46 0,-5 4-14 16,-5 10 17-16,-2 3-7 0,-2 3-1 0,0 4-68 16,-3 5 21-16,-4 6-1 0,3-1 29 0,-1 4-255 15,0 0 122-15,4-1 63 0,-5 9 26 0,4-7-273 16,2-6 139-16,0 1 35 0,2-6-20 0,5-5 38 16,0-5 35-16,0-1-1 0,6-7 109 15,-1-3-41-15,2-1-22 0,2-4 62 0,0 0-38 0,0-2-22 16,0 0 0-16,0 0 224 0,0 0-115 0,0 0-27 15,6 0 5-15,3 0 113 16,5-2-57-16,0-4-51 0,2-1-14 0,-2 1-47 16,2-4 12-16,-2 3 0 0,2 0-184 0,-3 1 92 15,-3 0 45-15,1 1-394 0,-4 5 193 0,-2-2 107 16,2 1 23-16,-5 1-240 0,-1 0 146 0,1 0 74 16,0 0 35-16</inkml:trace>
  <inkml:trace contextRef="#ctx0" brushRef="#br0" timeOffset="124834.47">15496 12297 1301 0,'-11'0'0'0,"5"0"0"0,5 3 0 0,1-1 0 0,0 2 0 0,0 0 0 0,3 0 0 0,10 1 223 0,2 1-88 0,2 1 302 16,2-1-202-16,1-2-101 0,6 2-51 0,-3-3 19 15,0-1-27-15,3 2-8 0,-6-2-34 0,5-2-272 16,-4 2 137-16,-1-2 67 15,-1 0-551-15,0 1 305 0</inkml:trace>
  <inkml:trace contextRef="#ctx0" brushRef="#br0" timeOffset="125064.73">15875 12387 984 0,'0'0'0'0,"6"0"0"0,2 0 0 0,-1 2 0 0,0 3 0 0,3 1 394 0,1 4-172 15,2-2-99-15,1 6-45 0,-2-2 111 16,2 4-78-16,-1-1-39 0,-1 2 37 0,-3-2-42 16,-2 0 0-16,0 0-34 0,-5-2-88 0,0-1 44 15,-2 1 30-15,0-2-137 0,-9 0 76 0,-8 1 37 16,0-5 1-16,-8 1-171 0,5-3 75 0,-8 1 57 16,7-2-26-16,0-3-105 0,1-1 37 0,8 0 55 15,1 0-239-15,6 0 148 0,5-5 70 0,0-10 36 16</inkml:trace>
  <inkml:trace contextRef="#ctx0" brushRef="#br0" timeOffset="125229.31">16186 12335 1581 0,'2'-6'0'0,"-2"4"0"0,0 0 0 15,-5 2 0-15,-6 0 0 0,-2 2 0 0,-2 11 0 0,0 8 0 0,0 3 534 0,0 5-255 0,1 0-123 0,5 3-61 0,6 0 323 16,3 0-193-16,0-2-87 15,9-2-25-15,14-1-40 0,1-5 0 0,8-2-41 16,7-2-365-16,-1-9 191 0,13-1 83 0,-7-5-821 16</inkml:trace>
  <inkml:trace contextRef="#ctx0" brushRef="#br0" timeOffset="125919.64">16641 12580 1011 0,'2'0'0'0,"0"-1"0"0,3 1 0 0,2 0 0 0,-2 0 0 0,-1 0 0 0,0 3 214 0,-3 5-90 0,1-1-46 16,0 5-22-16,-2 3 196 0,0 0-102 0,0 1-62 15,0 2-34-15,-5 3 0 0,-5 0-21 0,1-2-260 16,-1 0 138-16,-1-4 57 0,2-1 33 0,1-6-436 16,3-1 226-16,-3 0 115 0,3-7 0 0</inkml:trace>
  <inkml:trace contextRef="#ctx0" brushRef="#br0" timeOffset="126103.57">16777 12335 1970 0,'-4'-6'0'0,"4"4"0"0,0 2 0 0,0 0 0 0,2 0 0 0,4 0 0 0,3 0 0 0,3 0 0 0,2 0 218 0,5 0-92 0,0-2 139 0,2 2-116 0,1 0-50 16,-2 0-37-16,3 0-234 15,-2 0 103-15,-3 0 50 0,1 0 26 0,-3 0-217 16,0 0 118-16,-3 0 62 0,0 0-673 0</inkml:trace>
  <inkml:trace contextRef="#ctx0" brushRef="#br0" timeOffset="126463.68">17302 12060 893 0,'2'0'0'0,"7"0"0"0,3 0 0 0,3 0 0 0,0 0 0 0,0 0 424 0,2 0-195 0,1-1-99 16,5 1-48-16,0-2 216 0,-1-1-136 0,1 2-65 15,-1 1-12-15,-2 0-26 0,0 0-1 0,-3 0-17 16,-4 0-73-16,-2 0 33 0,-1 0-1 0,-5 0-37 16,-3 0 34-16,0 7 9 0,-2 6 27 0,0 6-5 15,-15 4 5-15,-6 9-6 16,-2 3 5-16,-5 2-34 0,-2 5-4 0,-2 3 0 15,-2 2-11-15,3-2-1 0,-1 1 36 0,0-2 5 16,4-3-46-16,1-5 44 0,7-10-5 0,3 3 36 16,6-12-33-16,1-1-6 0,6-4 2 0,1-4 126 15,3-1-60-15,0-3-33 0,0-1 6 0,10-3 43 16,6 0-33-16,3 0-8 0,3 0-22 0,3 0-1 16,-3 0 8-16,7 0-8 0,-8 0-73 0,4 0 37 15,-2 0-1-15,0 0-339 16,-5 0 183-16,1-2 63 0,-2 1 53 0,-4-1-519 15,-2-2 265-15,-1-1 132 0,-1 1 59 0,-3-3-419 16</inkml:trace>
  <inkml:trace contextRef="#ctx0" brushRef="#br0" timeOffset="126631.02">17355 12300 1739 0,'-12'0'0'0,"7"-3"0"0,1 3 0 0,3-3 0 0,1 3 0 0,0 0 0 0,1 0 301 0,12 0-134 15,3 0-67-15,2 0 197 0,1 3-124 0,2 4-74 16,4 1-33-16,-2 1 118 0,0 0-76 0,0 1-37 16,-3 0 8-16,1 1-549 0,0 0 251 0,-3 0 126 15,1-1-781-15</inkml:trace>
  <inkml:trace contextRef="#ctx0" brushRef="#br0" timeOffset="126768.65">17672 12459 1141 0,'0'3'0'0,"2"2"0"0,0-1 0 0,2 0 0 0,-2 0 0 0,3 0 0 0,-1 0 270 16,4-1-122-16,1 1-58 0,2 2-29 0,3-2 105 15,-2 1-67-15,4-2-25 0,-2 3-9 0,2 0-479 16,0-2 223-16</inkml:trace>
  <inkml:trace contextRef="#ctx0" brushRef="#br0" timeOffset="126945.69">17977 12402 1510 0,'0'-4'0'0,"0"2"0"0,0 0 0 0,0 2 0 0,-6 0 0 15,-2 11 0-15,-1 9 0 0,0 6 283 0,-7 8-126 0,-2 3-61 0,-5 6 293 0,-3 3-182 0,0 2-87 16,-3 1-44-16,-1 0 26 0,0 0-34 0,2 2 7 16,-2-3-172-16,2 1 65 15,2-2 33-15,3-5-1 0,6-10-408 0,8-10 228 16,2-1 103-16,5-11-650 0,2-2 305 0</inkml:trace>
  <inkml:trace contextRef="#ctx0" brushRef="#br0" timeOffset="127122.22">18243 12612 1533 0,'0'0'0'0,"0"0"0"0,2 4 0 0,-2 4 0 0,0 1 0 0,0 4 0 0,-8 3 0 0,-6 7 0 0,-3 0 463 0,0 1-219 0,0 1-106 16,4-6-27-16,-1-1-40 0,4 2 1 0,2-9-464 16,2-2 208-16,4-2 108 0,2-7 55 0,0 0-747 15</inkml:trace>
  <inkml:trace contextRef="#ctx0" brushRef="#br0" timeOffset="127318.43">18556 12105 1871 0,'0'0'0'0,"5"0"0"0,4 2 0 0,-2 6 0 0,1 3 0 0,-2 6 0 0,-2 4 0 0,-1 6 0 0,-1 6 504 0,-2 2-236 0,0 3-118 16,0 0-58-16,0 1 87 0,0 2-65 0,-5 3-44 16,1-9-1-16,0 3-308 0,0-5 136 0,2-2 68 15,2-11-221-15,0-1 140 16,0-8 75-16,0-4-724 0,4-7 378 0</inkml:trace>
  <inkml:trace contextRef="#ctx0" brushRef="#br0" timeOffset="127512.65">18903 11942 1937 0,'12'-6'0'0,"11"4"0"0,4 2 0 0,1 0 0 0,0 0 0 0,-2 15 0 0,4 6 0 0,-2 11 0 0,-3 4 603 0,-4 9-286 0,-7 4-141 15,-2 5 241-15,-6 12-196 0,-6-1-94 0,0 5 0 16,-10 2 43-16,-12-2-170 0,-3 2 0 0,-5-4 0 16,-2-5 0-16,-3-5 0 0,-3-5 0 0,-6-2-455 15,2-12 269-15,-15 7 105 0,2-8 57 0</inkml:trace>
  <inkml:trace contextRef="#ctx0" brushRef="#br0" timeOffset="136723.17">19705 11919 684 0,'0'-7'0'0,"0"5"0"0,0 1 0 0,0-2 0 0,0 1 0 0,0 2 0 0,0 0 352 0,0 0-159 0,0 0-80 16,0 5-32-16,0 5 114 15,0 7-81-15,0 6-41 0,0 5 101 0,-2 4-70 16,-4 3-28-16,-5 7-8 0,-4-2 28 0,-2 2-32 16,-1 2 0-16,-2-1-10 0,-1 2 8 0,0 0-30 15,1-2 1-15,1-3 18 0,6-11-18 0,4-2 8 16,1-5-8-16,3-6-237 0,3-7 118 0,0-2 60 15,2-5-507-15,0-2 239 0,0 0 107 16,11-7 81-16,3-14-417 0</inkml:trace>
  <inkml:trace contextRef="#ctx0" brushRef="#br0" timeOffset="136900.29">19902 11929 821 0,'3'-4'0'0,"1"2"0"0,0 2 0 0,-2 0 0 15,0 2 0-15,-2 10 0 0,0 8 474 0,0 5-221 0,-2 5-101 0,-11 15-65 0,-6 2 521 16,-3 11-288-16,-5-2-144 0,1 6 293 16,1-6-209-16,-5 12-118 0,12-18-55 15,-3 5-77-15,4-8 0 0,7-12 23 0,5-4-647 16,5-3 320-16,0-7 163 0,0-7 82 0,9-6-445 16</inkml:trace>
  <inkml:trace contextRef="#ctx0" brushRef="#br0" timeOffset="138246.96">20574 11793 1154 0,'-11'-1'0'0,"-4"1"0"0,0 0 0 0,-2 1 0 0,-3 12 0 0,1 4 115 15,-2 6-33-15,1 5-28 0,-1 8 135 0,1 0-78 16,4 5-39-16,-1 4 0 0,6 5 158 0,4 0-102 16,2 2-48-16,5 4 184 0,0 1-116 0,3-3-57 15,13-1-21-15,3-4 32 0,3-4-35 0,5-6 0 16,1-3-34-16,2-6-141 15,-4-8 78-15,4 1 27 0,-1-6-114 0,-5-2 74 0,-6-4 38 16,0-1 1-16,-5-5-416 0,-2-1 163 0,-1-4 123 16,-3 0-409-16,0 0 254 0,1-9 129 15,-4-7 55-15</inkml:trace>
  <inkml:trace contextRef="#ctx0" brushRef="#br0" timeOffset="138482.47">20715 12207 1208 0,'-8'0'0'0,"3"0"0"0,3 0 0 0,0 0 0 0,0 0 0 0,2 0 0 0,0 0 0 0,0 0 479 16,6 0-223-16,15 0-111 0,3-2-57 0,6 0 273 15,6-4-169-15,-1 2-79 0,3 1 55 0,-1 1-67 16,0 0-34-16,-4 0-63 0,-1 2 28 0,-3 0 1 15,-8 0 0-15,0 0-291 0,-3 0 145 16,-7 0 81-16,-1 2 28 0,-1 2-731 0,-6-1 369 16</inkml:trace>
  <inkml:trace contextRef="#ctx0" brushRef="#br0" timeOffset="139280.97">21990 11390 1053 0,'-12'-4'0'0,"0"2"0"0,4 0 0 0,1 2 0 0,4-2 0 0,1 2 0 0,0 0 216 0,-1 0-83 0,3 0 177 15,5 0-138-15,15 0-70 0,4 0-34 0,6 0 130 16,2 0-75-16,0 0-49 0,0 0-20 0,-2 0-45 15,-2 0 24-15,-5 0-1 0,2 4 9 0,-3-2-41 16,-3 2-1-16,-5 2 34 16,-4-3-132-16,-2 3 65 0,-3-1 42 0,-3 5-8 15,-2 3-175-15,-11 3 96 0,-10 6 14 0,-9 6-29 16,-4 2 21-16,-3 2 10 0,-5 1-1 0,1 3 74 16,2-2-12-16,7-6-41 0,-7 6 79 0,12-10-31 15,3 1 1-15,3-3-19 0,10-5 188 0,2 1-79 16,7-6-50-16,2 1 194 0,0-4-111 0,4-1-34 15,10-2-33-15,5-2 35 0,8-4-36 16,0 0 0-16,3 0-28 0,-2 0-70 16,2-8 35-16,-7-1 9 0,2 3 26 0,-4-3-102 15,-3 1 51-15,-6 5 25 0,-3-3-393 0,-2 3 167 16,-3 0 107-16,-2 0-451 0,-2 3 265 0,0-3 133 16,0 0 65-16</inkml:trace>
  <inkml:trace contextRef="#ctx0" brushRef="#br0" timeOffset="139448.51">21887 11544 1147 0,'-1'7'0'0,"1"3"0"0,0-3 0 0,0-1 0 0,0-2 0 0,0 0 0 0,3-3 0 0,12 1 501 0,2-2-233 0,3 1-118 16,7-1 91-16,-5 0-95 0,7 0-61 0,-5 0-27 15,3 0-139-15,-4 0 57 0,-2 3 28 0,4-1-514 16,-4 1 267-16,1 5 138 0,-1-3 69 0</inkml:trace>
  <inkml:trace contextRef="#ctx0" brushRef="#br0" timeOffset="139638.49">22368 11657 1083 0,'10'2'0'0,"2"3"0"0,1-3 0 0,1 0 0 0,-1-1 0 0,2 3 0 0,-2-1 0 0,1 3 0 0,-4 1 302 15,0 2-135-15,-2 0-66 0,-5 2 117 0,-1-1-85 16,-2 3-54-16,0 2 18 0,-12 0-33 0,-4 0 1 15,-9 2-24-15,-1-2-37 16,-4 0-1-16,-2-2 30 0,0 0 0 0,0-5-263 0,9 1 140 0,2-3 57 16,5-4 33-16,5-2-476 15,6 0 238-15,3 0 61 0,2-4-273 0,9-11 213 16</inkml:trace>
  <inkml:trace contextRef="#ctx0" brushRef="#br0" timeOffset="139807.57">22597 11568 1225 0,'8'-1'0'0,"-3"-1"0"0,-3 2 0 0,-2 2 0 0,0 9 0 0,-16 5 281 0,0 5-124 16,5-2-54-16,-1 1 169 0,3 2-120 0,4-2-59 15,5-1-31-15,0-1 211 0,0-1-112 0,11-2-68 16,10 0-108-16,1-3 24 0,0-3 0 0,5-1 23 16,-5-3-384-16,3 1 189 0,-2-3 97 0,-5 0-562 15,-1 3 278-15,-8-3 172 0,-1 5 3 0</inkml:trace>
  <inkml:trace contextRef="#ctx0" brushRef="#br0" timeOffset="140108.78">21753 12000 860 0,'-20'0'0'0,"5"0"0"0,6 0 0 0,3 0 0 0,3 0 0 0,1 0 440 16,2 0-203-16,3 0-103 0,24 0-50 0,12 0 118 16,4 0-76-16,10 0-51 0,12 0 303 0,-1 0-173 15,5 0-86-15,5 0-35 0,5-2 113 0,14-2-81 16,-2 1-43-16,3-3-28 0,1 0-12 0,-8 5 8 16,17-1-9-16,-14 2-242 0,-15 0 121 0,1 0 60 15,-17 0 32-15,1 6-128 0,-9 1 74 0,-7 2 43 16,-7-2-47-16,-5-1-251 0,-9 0 89 0,-3-4 85 15,-9 2-165-15,-5-2 131 16,-6 2 68-16,0-3 32 0,-23 2-250 0,-5 2 133 16,-11 0 80-16</inkml:trace>
  <inkml:trace contextRef="#ctx0" brushRef="#br0" timeOffset="140419.46">21870 12203 1335 0,'-23'-2'0'0,"7"-1"0"0,4 2 0 0,3 1 0 0,3 0 0 0,5 0 0 16,-1 0 0-16,2 0 0 0,2 0 327 0,22 0-152 0,14 0-70 0,4 0-37 0,22 0 109 15,6 0-72-15,7 0-28 0,6 0 130 0,13-1-87 16,-8-2-44-16,-12 1 33 0,6 1-39 15,-3-1 9-15,-4 2-46 0,-4 0-62 0,-9 0 30 0,-9 5 1 16,-1 0 31-16,-11 2-244 16,-1-1 117-16,-9 1 64 0,-8-3-194 0,-2 0 92 15,-8-2 66-15,-6 2-12 0,-2-4-36 0,-3 0 19 16,-2 0 30-16,-4 0-80 0,-13 0 57 0,-6 0 19 16,-5-3 8-16,-6 2-325 0,-9-1 177 0,-1 0 88 15</inkml:trace>
  <inkml:trace contextRef="#ctx0" brushRef="#br0" timeOffset="140756.56">21792 12257 1040 0,'-10'0'0'0,"4"0"0"0,3 0 0 0,1 8 0 0,0 1 0 0,2 7 192 0,0 6-80 0,0 6 128 15,0 4-96-15,2 10-59 0,0 1-27 0,-1 1 260 16,-1 3-144-16,0 2-70 0,0 2-27 0,0-2 67 15,-1-2-56-15,-5-2-27 16,1-2 12-16,0-8 1 0,-2 2-33 0,1-7-9 16,1-6-41-16,-1-2 20 0,-2-6 1 0,3-5 21 15,-4-4 8-15,-2-5-9 0,-3-2 1 0,-1 0-237 16,-4-9 116-16,0-8 26 0,-3-4 9 0,1-3-256 16,-7-10 123-16,3 0 82 0,2 0-147 0,2 5 110 15,2-2 46-15,0 7 35 0,6 7 15 0,0 2 12 16,4 9 1-16,1 0 80 0,0 6-48 0,1 0 7 15,3 4-39-15,1 11 126 16,-2 2-64-16,3 4-31 0,2 0-4 0,0 0 58 16,0-1-5-16,0 0-29 0,9-1-312 0,0-2 140 15,5-6 75-15,4 0 35 0,1-3-414 0</inkml:trace>
  <inkml:trace contextRef="#ctx0" brushRef="#br0" timeOffset="140957.06">21998 12460 784 0,'8'-3'0'0,"-1"0"0"0,0 3 0 0,-3 5 0 0,-2 9 0 0,-2 11 0 0,0 1 535 0,0 6-251 0,-4 2-126 16,1 1 252-16,-5 1-181 0,5 0-102 0,-2-1-47 16,3-2-17-16,2-4 0 0,0 0-30 0,0-9-350 15,0 1 171-15,0-2 90 0,0-4 44 0,2-8-222 16,3 0 133-16,0-3 76 0,-1-4 4 0,1 0-642 15,-1 0 313-15</inkml:trace>
  <inkml:trace contextRef="#ctx0" brushRef="#br0" timeOffset="141095.69">22049 12710 667 0,'0'-7'0'0,"2"4"0"0,-1 0 0 0,1 0 0 0,0 2 0 0,3-1 267 16,5 2-116-16,1-1-60 15,2-2 294-15,3 3-168 0,0 0-96 0,1-2-44 0,1 2 110 0,-2 0-77 16,1 0-39-16,-2 0-339 0,1-1 146 0,-6 1 77 15,0-2 39-15,0 2-553 16,-3-2 285-16,-2 0 146 0</inkml:trace>
  <inkml:trace contextRef="#ctx0" brushRef="#br0" timeOffset="141257.14">22192 12509 1404 0,'-5'0'0'0,"3"0"0"0,1 13 0 0,-1 0 0 0,0 5 0 0,0 6 0 0,2 2 0 0,-2 3 0 0,2 0 0 0,-3 3 0 0,1-3 359 0,-2 4-163 16,1-3-82-16,-1-6-17 0,-1 8-36 0,3-11 0 16,1 2-28-16,1-7-358 0,0-3 187 0,0-1 81 15,0-5 45-15,1-6-542 0,8-1 284 0</inkml:trace>
  <inkml:trace contextRef="#ctx0" brushRef="#br0" timeOffset="141568.56">22348 12485 1561 0,'7'-6'0'0,"2"4"0"0,5 0 0 0,-2-2 0 0,4 0 0 0,0 1 0 0,2 1 0 0,-2 0 0 0,3 1 0 0,-2 1 196 0,-2 0-82 0,0 0-40 0,-3 0 53 16,-3 0-40-16,-2 0-30 0,0 1-1 0,0 5-61 16,-6 3 0-16,-1 4 37 0,0 6 22 0,-13 7-21 15,-7 6 0-15,-5 4 0 0,-3 2-2 0,0 1 1 16,1-5 9-16,-5 9 17 0,6-5-25 0,8-8-1 15,0 1 1-15,6-2 33 16,5-8-26-16,5-1-7 0,2-3 0 0,0-4-23 16,2-5-1-16,8-1 24 0,3-5-61 0,6-2 24 15,-1 0 0-15,1 0 27 0,1-4-43 0,0-5 17 16,-3-1 6-16,-1 1-192 0,-2 2 98 0,-1-3 33 16,-5 4 30-16,-3-1-331 0,1 2 159 0,-2-1 73 15,-3-2 47-15,-1 3-309 16,0-3 178-16,0 0 89 0,0-2-294 0,-3-2 196 0</inkml:trace>
  <inkml:trace contextRef="#ctx0" brushRef="#br0" timeOffset="141713.17">22364 12614 1172 0,'-9'0'0'0,"3"0"0"0,3 0 0 0,1 0 0 0,-1 0 0 0,3 0 0 0,0 0 207 0,0 2-78 0,12-2-53 0,1 2 161 15,4 2-103-15,-2-1-50 0,2 1-26 0,-1 2 51 16,2-2-43-16,1 1 0 0,-3 1-33 0,0-3-422 15,-2 3 211-15,-1 0 113 0</inkml:trace>
  <inkml:trace contextRef="#ctx0" brushRef="#br0" timeOffset="141916.66">22569 12753 1489 0,'6'6'0'0,"1"1"0"15,5 3 0-15,-3-4 0 0,0 1 0 0,1 1 0 0,-3 3 0 0,2-1 0 0,-1 2 207 0,0 3-87 0,-3 2-44 0,-3-2 80 16,0 4-66-16,-2-3-29 0,0 2 1 0,-4-1 10 16,-8-2 0-16,-2 2-31 0,-2-5-117 0,0-2 55 15,-1-2 26-15,-2-5 1 0,4-1-232 0,2-2 137 16,-1 0 57-16,7-2-410 0,4-7 185 0,3-4 120 16,0-2 17-16,0 0-136 0,7-4 116 0</inkml:trace>
  <inkml:trace contextRef="#ctx0" brushRef="#br0" timeOffset="142096.94">22757 12755 1575 0,'2'0'0'0,"-2"0"0"0,0 0 0 0,0 0 0 0,-8 4 0 0,-4 5 0 0,0 6 0 0,-1 2 0 0,1 6 0 0,3 1 253 0,4 1-111 0,1-1-55 16,4 0 195-16,0-3-117 0,2 0-70 0,7 5-95 15,5-7 0-15,0-2 33 0,4-3 0 0,0 0-345 16,1-5 169-16,-1-4 88 0,1-2 43 15,-3-3-224-15,0 0 133 0,-3-3 63 16,0-6-616-16,-3-5 312 0</inkml:trace>
  <inkml:trace contextRef="#ctx0" brushRef="#br0" timeOffset="142354.25">22668 12441 773 0,'0'-7'0'0,"0"3"0"0,6 0 0 0,6 1 0 0,0-2 0 0,4 4 347 16,-1 1-158-16,2 0-77 0,-1 0-40 0,0 1 77 16,-3 10-49-16,-3-2-38 0,-1 3-69 0,-6 2 39 15,-1 2 1-15,-2 2-115 0,-2 2 66 0,-13 3 20 16,-2-2 0-16,-2-1-45 0,7-2 37 0,-6-2 0 16,9-3 44-16,0-3-34 0,3-3 13 0,2-3-32 15,4-2 1-15,0-1 83 0,0-1-29 0,2 0 0 16,10 0 10-16,0 0-9 0,1-5 1 15,3-3-50-15,1 3 6 0,-2-1 42 16,0 1-15-16,0 1-454 0,-3 2 215 0,2 2 95 16</inkml:trace>
  <inkml:trace contextRef="#ctx0" brushRef="#br0" timeOffset="142514.57">22833 12751 1283 0,'-9'4'0'0,"0"3"0"0,4-1 0 0,1-5 0 0,-1 2 0 0,4-3 0 0,1 0 0 0,0 0 449 0,10 0-200 0,4 2-112 16,5-2-52-16,1 0 136 0,1 0-94 0,2 0-39 16,2 0-133-16,-3 0 39 0,-1 0 0 0,-2-2-491 15,-3-1 265-15,-4 2 140 0,-3-1 59 0,-3 1-645 16</inkml:trace>
  <inkml:trace contextRef="#ctx0" brushRef="#br0" timeOffset="142676.66">22980 12556 467 0,'0'3'0'0,"0"7"0"0,0 5 0 0,0 1 0 0,0 2 0 0,0 7 458 16,0 5-217-16,-2 3-104 0,-3 1 299 0,-1 0-201 15,-4 0-101-15,3-1 24 0,0 1-67 0,-1-4-29 16,5-1 0-16,-2-5-221 0,5-3 96 0,0-3 56 16,0-6 15-16,0-5-523 0,8-3 273 0,3-4 138 15</inkml:trace>
  <inkml:trace contextRef="#ctx0" brushRef="#br0" timeOffset="142953.47">23097 12562 1152 0,'7'-6'0'0,"5"3"0"0,1-2 0 0,1 0 0 0,2-1 0 0,1 2 0 0,1-1 0 0,3 3 183 0,2 0-75 0,-1 0 116 16,1 0-99-16,-2 2-47 0,-3 0-22 0,-3 0 0 15,-2 6-1-15,-6 1-14 0,2 7-8 0,-8-1-25 16,-1 7 1-16,-5 4 23 0,-16 7 1 0,0-4 94 15,-11 12-51-15,2-5-22 16,-2 5 102-16,2-4-62 0,10-6-31 0,3-5 76 16,-1 0-57-16,7-1-25 0,6-6 1 0,3-2-47 15,2-2-1-15,0-5 31 0,4 1-8 0,7-3-44 16,2-1 21-16,2-1 1 0,2-4 30 0,1 2-202 16,0-2 88-16,-2 0 52 0,2 0-480 0,-6 0 244 15,0 0 77-15,-1 0-348 0,-4-2 248 0,0-2 124 16,-4 1 61-16,-1-3-289 0,-2-2 168 15,0 1 95-15</inkml:trace>
  <inkml:trace contextRef="#ctx0" brushRef="#br0" timeOffset="143083.46">23166 12782 690 0,'-15'-13'0'0,"4"5"0"0,5 4 0 0,-1-2 0 0,3 3 0 0,1 1 298 0,1 0-124 0,2 0-75 16,0 0-33-16,0 2 150 0,5 0-91 0,8 0-47 15,2 0-14-15,0 0 195 0,2 4-113 16,1 2-57-16,2 1-141 0,1 1 42 15,-3-1 30-15,1 0-9 0,-1 1-566 0</inkml:trace>
  <inkml:trace contextRef="#ctx0" brushRef="#br0" timeOffset="143228.07">23399 12802 1204 0,'0'4'0'0,"0"-1"0"16,0 3 0-16,0-3 0 0,0 0 0 0,0 1 0 0,2 0 0 0,4-3 57 0,1 3 0 0,1 1-24 0,1-1 436 15,-2 0-223-15,1 0-106 0,2-3-54 16,-1 1-433-16,0 1 190 0,1-2 103 0,1-1-647 16</inkml:trace>
  <inkml:trace contextRef="#ctx0" brushRef="#br0" timeOffset="143401.6">23573 12714 653 0,'0'3'0'0,"0"8"0"0,-3 1 0 0,-5 3 0 0,-1 4 0 0,-1 4 510 0,-1 7-243 15,-3 7-116-15,0 0-60 0,0 3 319 16,-4 1-189-16,4-1-86 0,-7 9 24 0,0-6-64 16,1 0-31-16,-1-2 0 0,0-2-131 0,6-8 58 15,-2 1 17-15,8-8-418 0,0-3 221 0,2-8 111 16,2-3 56-16,3-7-656 0,2-3 333 0</inkml:trace>
  <inkml:trace contextRef="#ctx0" brushRef="#br0" timeOffset="143649.94">23536 12430 1491 0,'7'-15'0'0,"11"4"0"0,1 1 0 0,1 3 0 0,-3 2 0 0,-2 0 0 0,0 4 0 0,0-1 119 0,-3 2-43 0,-1 0-21 0,-4 11 12 15,-5 4-9-15,-2 2-25 0,0 7 0 0,-4-1-145 16,-11 0 73-16,-2 1 44 15,-3-3-9-15,-1 0 3 0,6-9 0 0,-2 3 34 16,3-2 178-16,7-6-81 0,2-3-53 0,3 1 70 16,2-3-56-16,2-2-31 0,15 0 0 0,7 0 58 15,8-10-47-15,6-5 0 0,-2-2-38 0,-5 4-197 16,3-2 98-16,0 3 57 0,-2 5-816 0</inkml:trace>
  <inkml:trace contextRef="#ctx0" brushRef="#br0" timeOffset="144176.1">24320 12575 1175 0,'0'-13'0'16,"0"13"0"-16,0 0 0 0,2 0 0 0,-1 0 0 0,-1 3 0 0,0 7 0 0,0 1 0 0,-3 4 113 0,-7 2-33 0,-3 2-7 0,-3 1-146 0,2 0 53 0,-2-6 26 16,0 1 0-16,-1-2-329 0,2-7 162 0,6-4 80 15,-1-2-149-15</inkml:trace>
  <inkml:trace contextRef="#ctx0" brushRef="#br0" timeOffset="144395.26">24382 12066 870 0,'-7'1'0'0,"4"1"0"0,3 2 0 0,0 0 0 0,0 1 0 0,1-2 0 0,13-3 357 0,9 2-161 0,-1-2-74 16,10 0 98-16,-2 0-93 0,2 0-47 0,1-5 45 16,0-4-46-16,-9 3-15 0,8-1-8 0,-6 1-236 15,-7 1 106-15,1 0 53 0,0 4 28 0,-3-1-471 16,-3 1 245-16</inkml:trace>
  <inkml:trace contextRef="#ctx0" brushRef="#br0" timeOffset="144880.6">25216 11955 821 0,'-14'0'0'0,"5"0"0"0,3 0 0 0,3 0 0 0,1 0 0 0,-1 0 119 0,3 0-47 0,0 0 0 0,0 0 283 15,0 0-162-15,3 0-80 0,13 0-32 0,7 0 167 16,7 0-108-16,9 0-54 0,7 0-26 0,4 0-1 16,6 0-18-16,12 0 147 0,-4 0-53 15,8 0-51-15,-3 0-25 0,4 0-156 0,-10 0 73 16,19 0 24-16,-10 0 1 0,-3 0-48 15,-17-2 40-15,3-2 1 0,-13 1 46 0,2-1-263 16,-11-1 77-16,-2 2 74 0,-10 1-179 0,-5-4 111 16,-4 5 39-16,-3-5 38 0,-5 2-234 0,-4-1 132 15,0-1 66-15,-4 1-352 0</inkml:trace>
  <inkml:trace contextRef="#ctx0" brushRef="#br0" timeOffset="145300.44">25557 11140 1127 0,'-9'-15'0'0,"6"11"0"0,3 2 0 0,0 2 0 0,0-1 0 0,0 1 0 0,5 0 275 0,10 0-121 0,2 0-52 0,6 0-39 16,4 0 48-16,-1 1-39 0,5 6 0 15,-1 1-11-15,-4-2 9 0,6 3-37 0,-6-1 0 16,-5-3-36-16,1 3 0 0,-3 0 36 0,-2-1-15 16,-5-1 14-16,-6-1 1 0,2 3 0 0,-6 2-25 15,-2-1-1-15,0 3 23 0,-2 4 0 0,-14 2 34 16,-5 5-56-16,-7 3 18 0,-3 4 38 0,3-3-28 16,-11 10-8-16,4-3 10 0,1 0-84 0,-1 0 36 15,10-8 0-15,-4 1-38 16,7-5 31-16,9-7-6 0,1 0 41 0,7-4 21 15,-1-3-26-15,6-2-9 0,0 1 6 0,0-4 49 16,9 0-25-16,9-3-4 0,2 0 25 0,6 0-13 16,-1 0-4-16,5-3-2 0,-4 0-35 0,1-7 35 15,-7 3-12-15,2-1-188 0,-2 1 88 0,-6-1 43 16,0 1 25-16,-7 1-401 16,-2 2 196-16,-1-1 70 0,-2 1 61 0,0-2-400 0,-2 1 224 0,0-1 113 15,0-5 56-15</inkml:trace>
  <inkml:trace contextRef="#ctx0" brushRef="#br0" timeOffset="145450.04">25579 11328 968 0,'-11'3'0'0,"6"1"0"0,3 4 0 0,0-1 0 0,0-1 0 0,2 0 0 0,0 1 228 0,0 0-98 0,8 3-40 0,9 0-33 16,5-1 359-16,1 0-192 0,3 0-95 0,2 1-31 15,1 0-25-15,-1-4-7 0,2 2-33 0,-3 0-480 16,0-1 239-16,1-1 121 15,-5 2-585-15</inkml:trace>
  <inkml:trace contextRef="#ctx0" brushRef="#br0" timeOffset="145597.65">26027 11515 1098 0,'-2'0'0'0,"2"-1"0"0,0 1 0 0,0 0 0 0,0 0 0 0,0-2 0 0,2 2 0 0,7 0 0 0,-1 0 188 15,1 0-69-15,4 0-48 0,-1 0 1 0,-1 0-385 16,3 7 169-16,-6-3 83 0</inkml:trace>
  <inkml:trace contextRef="#ctx0" brushRef="#br0" timeOffset="145760.21">26275 11382 1111 0,'0'4'0'0,"0"6"0"0,0 1 0 0,-8 4 0 0,-8 6 0 0,-1 3 0 0,-9 8 0 0,-1 5 124 0,-3 3-45 16,-5 3-23-16,0 2 100 0,-2 1-54 0,-2-2-38 16,4 1-1-16,0-1-246 0,5-5 107 0,-4 0 55 15,6-9-393-15,-10 8 210 0,6-10 105 0</inkml:trace>
  <inkml:trace contextRef="#ctx0" brushRef="#br0" timeOffset="146062.4">25086 12164 921 0,'-18'-7'0'0,"8"4"0"0,2 2 0 0,2-2 0 0,4 1 0 0,1 2 0 0,1 0 425 0,0 0-188 0,17 0-106 0,17 0 188 16,7-1-142-16,17-2-73 0,6 2-35 0,10-3 85 15,17-2-64-15,-7 1-29 0,3-1 0 0,1 0 13 16,3 1-21-16,-15 1 9 0,21 1-53 0,-19 0 0 16,1 1 24-16,-9 2 0 0,-14 0-160 0,2 0 88 15,-7 6 32-15,-6 0-250 0,-7-2 116 0,-2-1 78 16,-3-3-11-16,-7 0-211 0,1 0 114 0,-8-2 69 16,-3-5 35-16,-7-3-74 0,-5 3 54 0,-4-3 19 15,0-1 8-15,-16 4-162 16,-11 2 94-16,-3 0 48 0</inkml:trace>
  <inkml:trace contextRef="#ctx0" brushRef="#br0" timeOffset="146431.87">25129 12191 1566 0,'-12'-9'0'0,"7"7"0"0,3 2 0 0,2 0 0 0,-2 11 0 0,2 7 0 0,0 5 0 0,0 7 0 0,0 12 0 0,0-6 188 0,0 13-82 0,2-2-37 0,0 0 95 16,-1 2-66-16,3-4-32 0,-1-8 7 0,-1 4-57 15,-2-5 17-15,2-5 0 0,-2-2 0 0,0-8-68 16,0 0 43-16,0-10-9 0,0 0-51 0,-2-5 42 16,-4-2 21-16,-4-4 1 15,-1 0-158-15,-3-2 47 0,-2-13 53 0,1-4-158 16,-2-4 94-16,2-3 25 0,0-4 24 0,0-2-31 15,2 2 30-15,1 0 0 0,3 12 98 0,2-2-34 16,3 13-8-16,-1-1-27 0,1 5 99 0,-1 3-47 16,2 0-25-16,-1 15 0 0,2 5 117 0,-1 8-45 15,-1-1-38-15,0 1 72 0,1 0-47 0,1-1-2 16,0-1 3-16,2-2-201 0,0-1 79 0,0-2 44 16,0-7 0-16,4-3-343 0,7-1 172 15,4-8 66-15,2-2-113 0,5 0 105 16</inkml:trace>
  <inkml:trace contextRef="#ctx0" brushRef="#br0" timeOffset="146597.44">25354 12342 1079 0,'10'-4'0'0,"1"4"0"0,-5 2 0 0,-3 17 0 0,-1 5 0 0,-2 7 0 0,0 2 0 0,0 10 244 0,-5-4-105 0,-5-1-45 0,-1 6 146 15,3-11-104-15,1 1-51 16,3-4-26-16,3-6-169 0,1-1 80 0,0-6 27 15,0-6-409-15,0-4 219 0,1-4 110 0,8-3 55 16,1 0-274-16,1-16 150 0</inkml:trace>
  <inkml:trace contextRef="#ctx0" brushRef="#br0" timeOffset="146743.6">25411 12556 1217 0,'0'-12'0'0,"0"7"0"0,0 3 0 0,0 0 0 0,0 2 0 0,0 0 0 0,10 0 0 0,2 0 177 0,5 0-72 0,0 0 99 16,3 0-86-16,3 4-34 0,-3-2-30 0,6 1 70 15,-4 0-45-15,0-3-24 0,1 1 1 0,-2-1-15 16,-1 0-8-16,-3 0 0 0,-1 0-779 0,0 0 386 16,-7 0 137-16,-1-1 116 0,-5-5-335 0</inkml:trace>
  <inkml:trace contextRef="#ctx0" brushRef="#br0" timeOffset="146902.47">25636 12301 904 0,'-9'-8'0'0,"5"6"0"0,0 2 0 0,1 0 0 0,-3 2 0 0,0 14 0 0,-1 5 0 0,1 8 166 0,1 1-67 0,-3 7-25 16,-2 4-8-16,1 1 184 0,-2-3-109 0,1-5-54 16,1 4-27-16,0-5-54 0,1-2-9 0,2-3 35 15,4-8-288-15,-1 3 145 0,3-6 71 0,0-6 45 16,0-1-402-16,0-7 203 0,2-3 47 0</inkml:trace>
  <inkml:trace contextRef="#ctx0" brushRef="#br0" timeOffset="147186.31">25704 12382 578 0,'18'-10'0'0,"3"2"0"0,4 1 0 0,-2 1 0 0,-2 1 0 0,2-1 0 0,-2 2 0 16,-1 0 166-16,1 1-72 0,-5 1-30 0,2 0 80 0,-6 2-56 16,-1 0-27-16,-4 0 42 0,-1 0-39 0,-5 7 0 15,-1 4-31-15,0 5 39 16,-12 2 8-16,-9 5-47 0,-6 7 0 0,1-1-5 15,0 0 5-15,2-2 0 0,-1 2 8 0,-1 2-35 16,9-5 0-16,2 2 27 0,4-7-40 0,3 0 40 16,6-5 8-16,2 0-42 0,0-5 0 0,2-3 19 15,11-2 9-15,2-2-59 0,4-4 27 0,4 0-13 16,-3 0 36-16,3 0-207 0,-2-4 97 16,-3-3 41-16,-1 0 28 0,-3-1-154 0,-3 5 82 0,-4-3 17 15,-3 2-272-15,-1 2 158 16,-3-4 72-16</inkml:trace>
  <inkml:trace contextRef="#ctx0" brushRef="#br0" timeOffset="147333.91">25683 12473 1042 0,'-5'0'0'0,"5"0"0"0,0 2 0 0,0 2 0 0,0 0 0 0,1 0 0 0,9-1 0 0,5 1 0 0,0 2 222 0,4-2-95 0,-1-1-47 16,3 1-15-16,-3 0-147 0,3-1 57 0,0 1 29 15,0 2-176-15,-3-2 103 0</inkml:trace>
  <inkml:trace contextRef="#ctx0" brushRef="#br0" timeOffset="147542.34">26007 12620 514 0,'5'5'0'0,"2"3"0"0,1-2 0 0,3-1 0 0,-1 1 0 0,-1-1 268 16,-2 2-110-16,1 2-67 0,-2 2-29 0,-3-2 119 15,-1 4-75-15,-2 0-28 0,0 0-8 0,-3 3-1 16,-10-3 0-16,-5 4-36 0,-1-4-22 0,1-5 7 16,-3 4 15-16,-2-4-68 0,3-2 34 0,1-2 0 15,2-2 33-15,8-2-182 0,0 0 86 0,5 0 15 16,1-6 35-16,3-8-374 0,3 1 186 0,12-1 50 16,7-6-159-16,0 4 139 15,1-3 70-15</inkml:trace>
  <inkml:trace contextRef="#ctx0" brushRef="#br0" timeOffset="147703.97">26146 12609 736 0,'8'-8'0'0,"-1"3"0"0,-2 2 0 0,-1 1 0 0,-4 2 0 0,0 0 0 0,0 2 0 0,-6 9 229 0,-7 5-99 0,4 3-48 15,-5 1 240-15,7-1-137 0,-3 4-80 0,5-2 44 16,2-1-58-16,3-1-29 0,0-1 0 0,3-3-53 16,6-3-8-16,4-1 31 0,2-3 1 0,1-3-229 15,2-1 114-15,-1-3 66 16,2-1-400-16,-2 0 218 0,-1 0 51 0,2-5 74 15,-4-7-402-15</inkml:trace>
  <inkml:trace contextRef="#ctx0" brushRef="#br0" timeOffset="147964.29">26126 12321 737 0,'-5'-7'0'0,"3"2"0"0,2 0 0 0,0 1 0 0,2-2 0 0,7 2 102 0,3 0-34 0,0 2-1 0,2 0 162 15,-1 0-99-15,4 2-40 0,-2 0-33 0,-5 0 6 16,1 2-30-16,-4 7 0 0,-5 2-103 0,1 1 60 16,-3 3 17-16,0 2 0 0,-9-1-56 0,-8 5 41 15,2-4 9-15,-6 1 8 0,3 2-23 0,1-7 37 16,0 0-49-16,1-2 99 0,10-6-27 0,-2 2-39 16,2-4 120-16,4-1-56 15,2-2-17-15,0 0 1 0,0 0-16 0,12 0-10 16,6-2 18-16,4-3-138 0,2-1 63 0,1-2 29 15,-2 4 11-15,7-1-478 0,-3 2 222 0,-2 3 120 16</inkml:trace>
  <inkml:trace contextRef="#ctx0" brushRef="#br0" timeOffset="148123.81">26424 12611 784 0,'-8'3'0'0,"2"1"0"0,1 0 0 0,4-1 0 0,-1-3 0 0,2 0 0 0,0 0 186 0,0 0-76 0,3 0-39 15,10 0 224-15,1-3-135 0,2-3-63 0,0 1-178 16,3-2 58-16,0 3 27 0,0-3 9 0,0 4-409 16,-3-1 212-16,1 2 106 0,-4 0 53 0,-1 0-226 15</inkml:trace>
  <inkml:trace contextRef="#ctx0" brushRef="#br0" timeOffset="148276.37">26570 12441 836 0,'-8'-2'0'0,"0"2"0"0,3 0 0 0,-2 5 0 0,-1 10 0 0,0 3 0 0,3 5 186 16,-3 1-77-16,5 2-38 0,-1-1 251 0,0 7-149 16,0-4-70-16,2 2-24 0,0-4-24 0,2 0 1 15,0-5-15-15,0 2-8 0,0-5-1 0,0-3 1 16,6-3 0-16,2-4-853 0,5-7 414 0</inkml:trace>
  <inkml:trace contextRef="#ctx0" brushRef="#br0" timeOffset="148591.7">26656 12410 874 0,'8'-8'0'0,"3"4"0"0,4 0 0 0,3 1 0 0,1-1 0 0,0 0 0 0,0 3 0 0,2-4 205 0,-1 4-77 0,3-1-52 16,-2 2 15-16,-4 0-29 0,1 0 1 15,-3 0-31-15,-5 2-68 0,1 7 30 0,-4-1 1 16,-1 3-52-16,-4 2 46 0,-2 0 21 0,0 4 9 15,-2 3-11-15,-8 1 0 0,-2 2 20 0,-6-1 13 16,4 4-23-16,0-5-30 0,-6 8 23 0,4-3 80 16,5-2-37-16,3-3-15 0,1 0-1 0,3-5 64 15,4-1-41-15,0-1-3 0,0-5 0 16,0-2-52-16,8-3-1 0,2-2 36 0,2-2-55 0,0 0 23 16,0 0 0-16,1-2-268 15,1-3 138-15,-4-3 56 0,1-1 37 0,-5 0-405 16,-1-1 203-16,-3 0 85 0,-1-1 56 0,-1-2-225 15,-3-6 144-15,-12 0 69 0,-5-1 10 0</inkml:trace>
  <inkml:trace contextRef="#ctx0" brushRef="#br0" timeOffset="148720.47">26707 12515 1246 0,'-10'-4'0'0,"3"0"0"0,4 2 0 0,-1 2 0 0,4 0 0 0,0 0 0 0,0 0 0 0,4 0 0 0,6 0 180 0,3 0-74 15,3 4-28-15,-2 3 141 0,4 1-93 16,-2 0-46-16,1-1-107 0,0 1 30 0,2-1 9 15,-2-1 20-15,1-4-447 0,1 3 224 0,-4-3 111 16,-3-2 65-16</inkml:trace>
  <inkml:trace contextRef="#ctx0" brushRef="#br0" timeOffset="149025.12">27013 12559 1163 0,'0'3'0'0,"0"2"0"0,2 1 0 0,1 0 0 0,0-3 0 0,2 3 0 0,-1-3 0 0,1 3 161 0,3 0-55 0,-1 0-41 15,0-3 55-15,0 3-43 0,-1-2-22 0,2-2-319 16,2-1 157-16,-1-1 66 0,1 0 37 0,-1 0-221 16,2 0 129-16,-1 0 65 0,-2-1 40 0,3-11-460 15,-5 0 166-15,2-2 143 16,-4 5 70-16,1-1 72 0,-3 3 0 0,-2 3 0 16,0-2 0-16,0 0 0 0,0 5 0 0,0 1 246 15,0 0-145-15,-2 0-63 0,-3 11-25 0,-2 4 175 16,-2 7-39-16,-4 5-69 0,3 5 55 0,-6 8 218 15,2-3-160-15,-3 2-81 0,-2 3 131 0,0 0-105 16,1-6-45-16,-6 10-34 0,2-7-108 0,1 1 40 16,7-8 21-16,-3-3-332 0,4-4 185 0,5-4 79 15,3-9 45-15,-1-1-503 0,2-2 224 0,0-8 138 16,1-1 3-16,1-7-86 0,-4-18 102 0</inkml:trace>
  <inkml:trace contextRef="#ctx0" brushRef="#br0" timeOffset="149265.47">27035 12249 1369 0,'15'-17'0'0,"-3"-3"0"0,4 5 0 0,3 4 0 0,2 0 0 0,-4 1 0 0,0 2 0 0,-4 5 0 0,3 2 161 0,-6-2-64 16,1 3-32-16,-2 0-2 0,0 0 0 0,-8 6-22 15,-1 7-9-15,0 2-48 0,-1 2 24 0,-13 4 0 16,-3-3-83-16,3-3 62 0,0 2 19 0,-2 1 0 15,3-4-14-15,5-1 1 0,2-5-8 0,2-1 12 16,4 1 14-16,0-5-29 0,2 2 23 0,14-3-52 16,10-2 25-16,0 0 4 0,1 0 21 0,4 1-406 15,0 3 193-15,0 3 88 0,-9 1-205 0,0 1 139 16</inkml:trace>
  <inkml:trace contextRef="#ctx0" brushRef="#br0" timeOffset="149392.14">27614 12584 1026 0,'2'9'0'0,"0"9"0"0,1-1 0 0,-1-5 0 0,-2 0 0 0,0 2 0 0,-3 0 0 0,-6-1 320 0,-3 0-144 16,-1 3-71-16,-3 0 137 0,0 1-109 0,-1-4-50 15,-1 2-25-15,4-2-550 0,-4-1 262 0</inkml:trace>
  <inkml:trace contextRef="#ctx0" brushRef="#br0" timeOffset="150189.73">28839 10954 645 0,'0'0'0'0,"0"0"0"0,0 0 0 0,0 0 0 0,0 6 0 0,0 1 0 0,0 6 398 0,0 0-174 16,4 6-100-16,-1 2 181 0,6 1-136 0,0 3-68 15,2 3-34-15,0 0 93 0,-2 2-68 0,1 4-29 16,-3 0-1-16,-2 7-50 16,-1-1 0-16,-2-7 29 0,-2 5-278 0,0-1 135 15,0-3 68-15,0-2 33 0,0-2-536 0,-2-5 214 16,-2 7 156-16</inkml:trace>
  <inkml:trace contextRef="#ctx0" brushRef="#br0" timeOffset="150509.47">28034 11849 1566 0,'-5'-10'0'0,"3"4"0"0,2 2 0 0,0 1 0 0,10-3 0 0,9-4 0 0,8 3 0 0,13 0 0 0,4 1 0 0,16-2 361 0,-5 2-156 0,25 1-90 0,8 3-42 0,0-2-19 16,3 3-1-16,6-3 142 16,-7 0-73-16,20 1-49 0,-2-2 0 0,-5 4-141 15,-4-2 50-15,-4 2 26 0,-14 1 8 0,3 0-245 16,-6 0 132-16,-4 0 64 0,-7 1 33 0,-12 5-295 15,-6 0 144-15,4 2 19 0,-16-3 25 0,-2 1 36 16,-8-3 1-16,-7 3 38 0,-8-4-45 0,-6 2 9 16,-2-1 35-16,-4 1-139 0,-9 2 69 0,-16 0 36 15,1 1-9-15,-8-1-247 16</inkml:trace>
  <inkml:trace contextRef="#ctx0" brushRef="#br0" timeOffset="150886.37">28174 12205 1153 0,'-14'-9'0'0,"7"1"0"0,2 6 0 0,5 0 0 0,0-2 0 0,0-1 0 0,8-1 0 0,13-1 0 0,9-1 164 0,11 1-65 0,5-4-25 0,18 3 213 16,4-2-127-16,8 1-64 0,14-1-31 15,2 1 142-15,-7 2-79 0,26-1-52 0,-3-1 10 16,3 3-27-16,-3 0 0 0,3 3-18 0,-7 1-52 16,-3 0 22-16,-3 2 0 0,-7 0 22 15,-18 0-83-15,-6 0 50 0,9 7 13 0,-21-1-181 16,-3 1 63-16,-12-1 61 0,-3 0-17 0,-9 0-53 15,-1-1 26-15,-7 1 35 0,-8-3-55 0,-5-1 40 16,-6 1 7-16,-1-3-8 0,-3 0-96 0,-14 0 66 16,-8 0 33-16,2 0-140 0,-7-3 87 0,-4 1 35 15,-13-1 30-15,-2-3-303 0,-16-5 162 16</inkml:trace>
  <inkml:trace contextRef="#ctx0" brushRef="#br0" timeOffset="151260.12">28223 12246 1114 0,'-18'-14'0'0,"7"6"0"0,5 8 0 0,5 0 0 0,-1 11 0 0,0 7 0 0,-4 6 95 0,3 3-31 0,-4 9 0 15,5 6-31-15,-3-1 179 0,1 11-93 0,1-1-44 16,3 0 39-16,-2 0-41 0,-1-2 0 0,2-9-33 15,0 11-77-15,-2-15 35 0,0 1-1 0,-2-5-37 16,0-7 37-16,-2-1 7 0,-1-5 29 0,-2-6-68 16,-2-5 22-16,-3-5 1 0,0-3 9 0,-2 0-37 15,-2-7 22-15,-1-10-9 16,2-6-35-16,1-3 30 0,-1-4-10 0,3-3 34 16,0-9-61-16,3 5 26 0,5 2 1 0,-1 4 6 15,5 8 17-15,-2 8-9 0,5 2 10 0,-3 4 158 16,3 5-75-16,-3 2-38 0,2 2-2 0,-4 14 0 15,-3 9 1-15,1 4-7 0,-5 3 8 0,1 2 20 16,-1 1-35-16,3-1-130 0,1 0 63 0,2-1 37 16,4-9-1-16,0 0 29 0,2-1 2 0,0-4-32 15,2-6 26-15,11-3-427 0,2-6 194 0</inkml:trace>
  <inkml:trace contextRef="#ctx0" brushRef="#br0" timeOffset="151434.57">28367 12383 1093 0,'5'-1'0'0,"-3"1"0"0,0 5 0 0,-2 13 0 0,0 6 0 0,0 4 0 0,-2 5 0 0,-3 3 408 0,-2 0-187 0,-1 2-95 0,2-5-46 16,0 0-16-16,5-2-7 0,-1-3-25 16,0-5-83-16,2-2 42 0,0-1 20 15,0-7 9-15,0-1-453 0,0-3 232 0,2-5 116 16,4-2-268-16</inkml:trace>
  <inkml:trace contextRef="#ctx0" brushRef="#br0" timeOffset="151590.76">28386 12625 902 0,'-3'-13'0'0,"3"8"0"0,0 2 0 0,0 2 0 0,1-2 0 0,9-1 189 0,7-1-70 0,1 2-47 16,8 1 135-16,-1 0-86 0,0 0-45 0,1 0 113 15,-2 1-70-15,0 1-47 0,-1 0 0 0,-2 0-324 16,-1-2 142-16,1 0 71 0,-6 2-376 0,0-2 215 15,-7 2 111-15,-1 0 55 0,-4 0-388 0,-1-2 168 16</inkml:trace>
  <inkml:trace contextRef="#ctx0" brushRef="#br0" timeOffset="151745.34">28609 12361 852 0,'0'-10'0'0,"0"5"0"0,0 2 0 0,0 3 0 0,0 0 0 0,0 16 0 0,0 4 0 0,0 6 201 0,-4 3-84 16,1 4-42-16,-7 4 258 0,-2 3-154 0,4-5-74 15,-6 2-35-15,3-3-64 0,1 0-1 0,-1-8 36 16,2-1-297-16,4-1 144 0,1-6 73 0,4-6 35 16,0-4-420-16,0-1 223 0,2-7 50 0</inkml:trace>
  <inkml:trace contextRef="#ctx0" brushRef="#br0" timeOffset="152038.37">28786 12293 837 0,'13'-6'0'0,"1"5"0"0,4-1 0 16,-1 2 0-16,1 0 0 0,-1 0 0 0,1 0 0 0,4 0 213 0,-1 0-90 0,-1 0-37 0,3 0 40 0,-4 0-47 15,-2 0-22-15,0 2-1 0,-5 5-65 0,-2 4 29 16,-6 4-8-16,-4 6 21 16,0 5 27-16,-21 8 0 0,-2 4-27 0,-6 1 55 15,3 0-31-15,-4 4-1 0,0-5-23 0,-2 2 112 16,5-4-56-16,5-5-20 0,0-1 39 0,9-7-37 15,3-1-1-15,3-5-37 0,7-4-2 0,0-1 10 16,0-3-8-16,9-5-58 0,9 0 29 0,6-4 0 16,1 0 29-16,-2 0-200 0,5-3 88 0,1-3 53 15,-2-2 3-15,-1-2-174 0,-5 3 72 16,-2 0 61-16,-1 3-11 0,-9 0-386 16,2 0 214-16,-6 1 107 0</inkml:trace>
  <inkml:trace contextRef="#ctx0" brushRef="#br0" timeOffset="152191.79">28763 12436 1083 0,'-22'0'0'0,"9"-2"0"0,4 2 0 0,2 0 0 0,5 0 0 0,2 0 0 0,0 0 54 0,0 2-1 0,11 1-20 16,5 5 0-16,1-1 358 0,3 1-170 0,7-1-99 15,-2 1-188-15,4 2 49 0,-1-3 25 0,1 0 0 16,-4 1-494-16,5 1 252 0</inkml:trace>
  <inkml:trace contextRef="#ctx0" brushRef="#br0" timeOffset="152386.78">29066 12639 691 0,'0'5'0'0,"0"-1"0"0,0 0 0 0,1-3 0 0,9 1 0 0,2 0 0 0,1 2 313 0,-1 1-140 0,3 2-62 0,-2 4 87 15,-1 2-83-15,-3 0-41 0,-3 2-21 0,-4 2 3 16,-2 0-15-16,0 3-8 0,-10-2-45 0,-9 2 23 15,-2-2-1-15,-4-2 23 0,1-3-142 0,-6 0 67 16,6-4 37-16,5-3-218 0,-1 0 119 0,8-4 19 16,0-2 44-16,5 0-254 0,7 0 133 0,0-8 58 15,10-7 36-15,11-3-176 0,6 0 97 16</inkml:trace>
  <inkml:trace contextRef="#ctx0" brushRef="#br0" timeOffset="152551.97">29258 12601 208 0,'8'-10'0'0,"-6"5"0"0,-2 3 0 0,0 2 0 0,-3 0 0 0,-12 13 573 0,-6 6-275 0,-1 2-132 16,5 3 296-16,1 5-214 0,3 0-108 0,5 0-46 16,1 0 81-16,7 0-71 0,0-3-35 0,5-1-1 15,7-5-77-15,1-3 30 16,6-2-9-16,2-4-336 0,2-3 179 0,4-6 89 16,-2-2 44-16,-1 0-576 0,3-2 223 0,-9-8 173 15,-1-4-298-15,-2-10 245 0</inkml:trace>
  <inkml:trace contextRef="#ctx0" brushRef="#br0" timeOffset="152818.25">29265 12237 901 0,'0'-18'0'0,"0"10"0"0,4 0 0 0,9 1 0 0,0-1 0 0,0 0 148 0,4 3-50 0,0 1-37 0,2 2 133 15,3 0-81-15,-3 2-40 0,-4 0-1 0,-3 0 36 16,-1 8-41-16,-4 5-1 0,-5 0-33 0,-2 4-60 15,0 2 30-15,-4 1 0 0,-10 3 14 0,-2-1 15 16,0-3 1-16,0-4 0 0,3 0 15 0,4-5-7 16,3-1-9-16,0-3 1 0,5-3-26 0,1 0-1 15,0-3-10-15,13 0 76 0,11 0-22 0,3-5 0 16,8-4-142-16,-2-2 58 16,2 0 30-16,-8 3 5 0,7-1-304 0,-14 5 152 15,0 1 59-15,-10 3 44 0,2 0-222 0,-11 7 114 16,-1 7 52-16,0 4-336 0,-6 3 204 0</inkml:trace>
  <inkml:trace contextRef="#ctx0" brushRef="#br0" timeOffset="152964.74">29392 12624 973 0,'-4'4'0'0,"4"0"0"0,2-1 0 0,12-1 0 0,5-2 0 0,7 0 0 0,-3-4 0 0,7-5 158 0,-1-1-62 0,4 0-32 15,-6 2 41-15,0-2-35 0,-7 3 7 0,-1-1-44 16,-5 2-227-16,-3 3 113 0,-5 1 57 0,1 1-418 15,-6-2 231-15,-1 1 111 0,0-2 56 0</inkml:trace>
  <inkml:trace contextRef="#ctx0" brushRef="#br0" timeOffset="153124.06">29650 12383 984 0,'-5'-1'0'0,"-1"1"0"0,5 0 0 0,-1 11 0 0,2 6 0 0,-3 5 0 0,-1 6 0 0,-2 4 212 16,1 2-90-16,-4 2-44 0,3-1 222 0,-3 0-134 15,3-2-58-15,1-1-42 0,-1-7-149 0,5-1 58 16,-1-4 29-16,2-3-383 0,0-6 214 0,0-3 95 16,9-2 51-16,4-6-476 0,4 0 200 15,-4-15 139-15</inkml:trace>
  <inkml:trace contextRef="#ctx0" brushRef="#br0" timeOffset="153397.96">29767 12374 903 0,'8'-15'0'0,"7"4"0"0,5 1 0 0,6-3 0 0,-1 3 0 0,-2 1 0 0,4 3 0 0,-1-3 164 0,-2 4-58 0,8-1-40 16,-5 0 79-16,-5 4-56 0,1 1-28 0,-6 1 3 15,-4 0-9-15,-3 3-23 0,-6 13 1 0,-4 4 21 16,0 6-21-16,-21 4 8 16,-4 8-9-16,-3-1 138 15,-3 2-68-15,1 1-35 0,2-1 40 0,8-10-29 0,-3 5-8 0,8-4-37 16,6-10 41-16,2 2-20 0,7-6-1 0,0-5-67 15,2-2 19-15,9-5 0 0,7-3 27 0,2-1-133 16,3 0 67-16,-5-1 41 0,9-11-7 0,-10 5-356 16,1-2 179-16,-2 3 58 0,-6-3-177 0,-4 2 108 15,-3 1 81-15,-3-1 38 0,0-3-324 16,-3-3 181-16,-8-3 89 0,-8-5-170 0</inkml:trace>
  <inkml:trace contextRef="#ctx0" brushRef="#br0" timeOffset="153539.84">29855 12430 1068 0,'-3'-12'0'0,"3"8"0"0,0 0 0 0,0 2 0 0,3-1 0 0,8 3 0 0,0 0 180 0,3 0-73 0,-1 0-38 0,6 5 206 0,0 2-122 0,0 1-51 15,-3 1-39-15,3 1-67 16,-6 0 0-16,1 2 37 0,-1-3-471 0,-1 1 243 16,1-3 110-16,1 1 59 0,-1-4-329 0,-1-4 180 15</inkml:trace>
  <inkml:trace contextRef="#ctx0" brushRef="#br0" timeOffset="153824.99">30204 12550 423 0,'0'0'0'0,"0"4"0"0,2 4 0 0,4-5 0 0,4 1 357 0,-1-2-162 0,-1 2-81 0,2-4 49 15,2 0-69-15,-4 0-31 16,4 0 1-16,-2 0-101 0,-2 0 35 0,2-4 8 16,-2 0 26-16,1-1-343 0,-1-1 164 0,-3 3 84 15,-2-6-371-15,-1 0 207 0,0 2 101 0,-2-3 51 16,0 4 14-16,1 3 61 0,1 1 0 0,2 0 0 15,-4 1 0-15,0 1 0 0,0 0 0 0,0 0 142 16,0 11-98-16,-6 3-34 0,-2 11-22 16,-3 3 444-16,-3 12-163 0,-1 3-125 0,-2 0 259 15,1 4-189-15,-5 2-90 0,-2-2-46 16,2 2 17-16,-4-4-30 0,6-8 7 0,1 3-106 16,-3-7 33-16,8-4 0 0,1-13 34 0,4-1-248 15,0-5 132-15,2-5 53 0,3-2 32 0,3-3-502 16,0-6 188-16,0-17 146 0,0-6-247 0,2-13 202 15</inkml:trace>
  <inkml:trace contextRef="#ctx0" brushRef="#br0" timeOffset="154044.37">30196 12274 959 0,'8'-22'0'0,"5"5"0"0,7 4 0 0,6 3 0 0,-7-1 0 0,0 6 0 0,1 0 0 0,-2 4 145 0,-1 1-60 16,-4 0-29-16,-3 0 43 0,-1 6-25 0,-4 5-8 15,-5 1-33-15,0 4-27 0,-2 4 0 0,-12-1 27 16,1-3-37-16,-4 0 14 0,4 0 0 0,0 0 20 16,1-1 90-16,2-2-44 15,9-3-14-15,1-3-7 0,0-1-22 0,1-4 0 16,21-2 0-16,4 0-40 0,10-4 48 0,4-9-8 16,0 0 0-16,-2 0-185 0,-2 0 91 0,1-1 45 15</inkml:trace>
  <inkml:trace contextRef="#ctx0" brushRef="#br0" timeOffset="154253.41">31057 11620 1441 0,'22'-22'0'0,"5"18"0"0,8 4 0 0,-7 20 0 0,-4 4 0 0,-2 4 303 15,-6 9-139-15,0 7-65 0,-5 5-34 0,-1 10 100 16,-1 1-67-16,-2-7-24 0,-3 17 109 0,-4-7-76 15,0 3-37-15,-15 0 0 0,-6 3-105 0,-9 1 41 16,-5-1-7-16,-9-1-159 0,-4-2 97 16,-3-6 48-16,0-5 23 0,10-15-627 0,1 2 308 15,13-14 96-15,10-7 96 0</inkml:trace>
  <inkml:trace contextRef="#ctx0" brushRef="#br0" timeOffset="154390.54">31372 12815 1939 0,'10'-9'0'0,"17"9"0"0,-5 0 0 0,-14 0 0 0,-5 0 0 0,-1 0 0 0,-2 0-66 0,0-2 0 16,0-17 34-16,-5-11-795 0</inkml:trace>
  <inkml:trace contextRef="#ctx0" brushRef="#br0" timeOffset="178652.58">7910 13241 1289 0,'-4'0'0'0,"1"0"0"0,3 0 0 0,-2-1 0 0,-1-2 0 0,3 3 0 0,-2 0 0 0,2 0 0 0,0 0 353 16,0 0-152-16,0 0-88 0,0-2-40 0,0 1 128 15,8-1-84-15,7-1-42 0,2-2 117 0,1 2-83 16,7-3-39-16,-2 0 8 0,5 3-22 0,0-3-1 15,-1 2-14-15,5 1-29 16,-2-3 0-16,-1 1 21 0,1-1 0 0,-2-1-132 16,-5 3 74-16,0-2 25 0,-2-2-245 0,-3 3 117 15,-1-1 72-15,-9 0 7 0,1 2-396 0,-4 1 193 16,0-1 110-16,-3-1-157 0,-1 1 134 0,-1-4 66 16</inkml:trace>
  <inkml:trace contextRef="#ctx0" brushRef="#br0" timeOffset="178861.44">8282 12904 1963 0,'-6'0'0'0,"4"0"0"0,2 1 0 0,0 3 0 0,0-2 0 0,2 1 0 0,11-1 0 0,7 0 0 0,7 0 0 0,-5 0 266 0,5 0-117 0,2 2-58 16,-7 0 88-16,5-2-77 0,-3 5-35 0,-4 0-167 15,-1-1 67-15,-5 2 32 0,-2 3 9 0,-4 2-95 16,-5 2 59-16,-3 6 31 0,0 2 0 0,-11 3-262 15,-8 3 106-15,-5-2 83 16,-3 1-425-16,-6 4 231 0,6-10 116 0,-5 3 57 16,2-2-300-16,3-5 183 0</inkml:trace>
  <inkml:trace contextRef="#ctx0" brushRef="#br0" timeOffset="179184.61">8106 13386 1334 0,'0'5'0'0,"0"1"0"0,1 4 0 0,0-3 0 0,3 2 0 0,1 3 0 0,-2 1 0 0,1 4 259 0,0 2-104 0,-3 7-66 0,1-2 145 16,0 5-101-16,0-1-50 0,-2 2-25 0,0-4 147 16,0 6-91-16,0-4-40 0,0-8-1 0,0 4-153 15,0-7 56-15,0-8 37 0,0-2-217 0,0-3 119 16,0-3 59-16,0-1-219 0,0-1 108 0,0-16 80 16,7-9-36-16,7-4-134 0,-1 0 88 0,2 2 53 15,1 0 27-15,-2 5-3 0,4-6 7 0,2 7 23 16,-7 7-1-16,4 1 90 15,-3 3-44-15,2 6-32 0,-2 3 9 0,-2 2-23 16,1 0 0-16,-4 11 657 0,3 10-286 0,-5 0-156 16,0 9-43-16,0-2 157 0,-2 3-132 0,-1-1-66 15,0 3-32-15,-1-9 8 0,2 8-7 0,-3-12-35 16,4 6-186-16,0-8 93 0,-4-1 47 16,2-4 31-16,-1-3-483 0,-1-3 249 0,0-3 84 0,0-2-543 15,2-2 322-15,-2 0 152 0,1-13 89 0</inkml:trace>
  <inkml:trace contextRef="#ctx0" brushRef="#br0" timeOffset="179338.19">8650 13368 1873 0,'13'-3'0'0,"6"3"0"0,-3 0 0 0,0 0 0 0,-4 0 0 0,4 0 0 0,-2 0 0 0,2 0 0 0,2 0 310 15,1 0-139-15,0 0-61 0,0 0 130 0,2 0-103 16,-2 0-53-16,-3 0-379 0,2 0 164 15,-8-1 90-15,3-2 32 0,-3 3-739 0</inkml:trace>
  <inkml:trace contextRef="#ctx0" brushRef="#br0" timeOffset="179482.8">8772 13711 2982 0,'-12'15'0'0,"8"2"0"0,1-8 0 0,3-1 0 0,0 1 0 0,0-3 0 0,12-1 0 0,9-1 0 0,6-4 444 0,1 0-197 15,2 0-112-15,2 0 152 0,0 0-287 16,0 0 0-16,-4 0-419 0,-3 0 250 0,-1 0 97 16,-2 0 52-16</inkml:trace>
  <inkml:trace contextRef="#ctx0" brushRef="#br0" timeOffset="181149.68">9666 13035 1377 0,'-5'-2'0'0,"-4"-1"0"0,2 3 0 0,-2 0 0 0,0 0 0 0,-3 7 0 0,1 6 0 0,-3 9 0 0,3 1 127 0,0 5-47 0,1 6-24 16,1 2 112-16,1 8-72 0,-3-1-31 0,4 3 113 15,1 1-73-15,1 0-36 0,1-5 8 0,4 11 96 16,0-3-70-16,0-3-35 15,0-2 0-15,4-4-3 0,5-7 9 0,5-1-41 16,2-3-5-16,1-5-25 0,4-2 1 0,-1-5 29 16,0-4-144-16,0-2 68 0,1-1 38 0,0-1-338 15,-3-5 162-15,-3 0 96 0,2-4 10 0,-4 1-492 16,0-2 268-16,1 0 133 0,-7 0 66 0</inkml:trace>
  <inkml:trace contextRef="#ctx0" brushRef="#br0" timeOffset="181403">9808 13506 857 0,'0'-4'0'0,"0"2"0"0,0 2 0 0,0 0 0 0,0 0 0 0,0-3 281 15,8 3-124-15,5-2-63 0,3 2 422 0,4 0-245 16,2 0-120-16,3 0 205 0,1 0-162 0,1 0-81 16,-3 0-32-16,6 2-19 0,-8 1 0 0,3-3-29 15,-2 2 0-15,-3 0-265 0,-1-2 141 0,-4 0 58 16,-4 0-250-16,0 0 158 0,-3 0 79 0,-2 0 26 16</inkml:trace>
  <inkml:trace contextRef="#ctx0" brushRef="#br0" timeOffset="182015.91">10760 12838 1782 0,'-10'-4'0'0,"4"2"0"0,4 2 0 0,0 0 0 0,2 0 0 0,0 0 0 0,0 0 0 0,2 0 0 0,11 0 0 0,10 0 201 0,3 0-88 0,6 0 89 16,0 0-89-16,4 0-40 15,-1 0 0-15,-1 0-63 0,-1 0 1 0,1-2 30 0,-4-3-9 0,-3 3-66 16,-6-3 33-16,0 4 0 15,-5-1 33-15,-6 1-56 0,-1 1 24 0,-5 0 0 16,-2 0-19-16,-2 0 23 0,0 0-14 0,-6 4-4 16,-13 12 167-16,-4 1-68 0,-4 9-35 0,-3 1 21 15,3-1-11-15,-6 9-7 0,3 0-6 0,1-5-49 16,8-2 7-16,-1 1 28 0,7-4 8 0,-2 3-91 16,8-9 44-16,1 0-1 0,7-4-59 15,1-2 44-15,0-4 13 0,0 0-33 0,1-3 15 16,8-1 1-16,2-3 5 0,3 1 18 15,-1-3-4-15,2 0 5 0,0 0-5 0,0 0-26 16,0 0 29-16,0 0 0 0,-4-3 2 0,3 0-187 16,-5-1 84-16,0 1 45 0,0-1-372 0,0 0 199 15,-4 0 92-15,-1 1 59 0,-1-1-377 0,1-4 213 16,-4-3 106-16</inkml:trace>
  <inkml:trace contextRef="#ctx0" brushRef="#br0" timeOffset="182162.51">10808 12977 586 0,'-21'0'0'0,"6"0"0"0,5 3 0 0,3 3 0 0,2-2 460 0,3-1-205 0,2 5-116 16,0 0-52-16,12-1 372 0,13 1-214 0,1-2-105 15,5 2-46-15,-1 0 72 0,3 0-67 0,1 0-33 16,0 1-258-16,-1-1 112 0,-8 0 65 0,11 0-635 16,-8 0 342-16,-2-1 170 0</inkml:trace>
  <inkml:trace contextRef="#ctx0" brushRef="#br0" timeOffset="182374.37">11204 13077 1108 0,'0'0'0'0,"2"0"0"0,5 0 0 0,1 0 0 0,2 0 0 0,2 0 0 0,4 0 0 0,-1 0 412 16,0 0-190-16,1 0-86 0,0 2-56 0,-3 6 71 16,-2 5-60-16,0-3-28 0,-3 3 26 0,-6 0-20 15,-1 2-8-15,-1 0-99 16,0 1 35-16,-11-3 0 0,-4 1 36 0,-3 0-127 15,-5 0 60-15,0-1 33 0,-1-5 0 0,5-2-320 16,-2-1 165-16,9-2 34 0,-4-3 58 0,7 0-375 16,4 0 204-16,5-3 100 0,0-9-90 0,7-8 87 15</inkml:trace>
  <inkml:trace contextRef="#ctx0" brushRef="#br0" timeOffset="182537.93">11465 13003 1344 0,'4'-6'0'0,"-3"5"0"0,-1 1 0 0,0 0 0 0,-11 0 0 0,-1 7 0 0,-4 4 0 0,2 3 249 0,0 1-109 16,3 0-53-16,2 2 322 0,4-1-192 0,5-1-92 16,0 0-46-16,9 0 92 0,9 0-69 0,1-4-27 15,7 3-167-15,1-3 63 0,1-2 30 0,-2 1 1 16,0-2-445-16,-5-1 247 0,2 1 109 0,-5-3-300 16,-3 2 200-16,-4 2 12 0</inkml:trace>
  <inkml:trace contextRef="#ctx0" brushRef="#br0" timeOffset="182845.62">10732 13426 1309 0,'-18'-4'0'0,"9"0"0"0,2 0 0 0,6 2 0 0,-1 0 0 0,0 2 0 0,2-1 0 0,0-1 0 0,2 0 521 16,17-1-236-16,7 2-130 0,12-3-61 0,6 0 259 16,7 0-160-16,15 1-80 0,-8 1 95 0,22-2-92 15,-6-1-42-15,6 1-66 16,2-2-1-16,12 1 26 0,-17-1 8 0,8 0-71 0,-5 3 31 0,-1-1 0 16,-6 2 32-16,-1-3-256 0,-16 4 136 15,6 0 56-15,-6-1-19 0,-6-1 35 0,-11 3-79 0,-2-1-225 16,-11 1 26-16,-1-2 135 15,-10 2 62-15,-3-2-196 0,-7 0 130 0,-5 2 64 16,0 0 25-16,-11 0-194 0</inkml:trace>
  <inkml:trace contextRef="#ctx0" brushRef="#br0" timeOffset="183272.44">10746 13647 770 0,'-14'0'0'0,"3"0"0"0,2 0 0 0,2 0 0 0,0 0 0 0,4 3 183 16,1-3-79-16,2 0-36 0,0 0 0 0,16 0 280 16,12-9-158-16,13-3-70 0,8-1 201 0,10-3-144 15,1 3-72-15,5 1 134 0,4 3-102 0,4 0-45 16,5 3-33-16,0 1 141 0,12 3-83 0,-14-1-42 16,6 3-22-16,-3 0-53 0,-2 0 33 0,-2 0 0 15,-5 5 0-15,-7-4-71 0,-1 2 35 16,-9-3 8-16,2 0-152 0,-7 0 90 15,-9 0 45-15,-2 0-122 0,-5-4 52 0,-8-2 11 16,-5 0 34-16,-7 2-17 0,-2 0-1 0,-6 1 1 16,-2 1 27-16,-2 0-33 0,-4-2 6 0,-13 1 25 15,-8 3-141-15,-2 0 69 0,-3 0 34 0,-4 0-8 16,-8 6-426-16,0 6 234 0</inkml:trace>
  <inkml:trace contextRef="#ctx0" brushRef="#br0" timeOffset="183640.42">10769 13809 1488 0,'-16'-11'0'0,"7"8"0"15,5 2 0-15,1-2 0 0,-2 3 0 0,2 0 0 0,1 0 0 0,0 3 0 0,2 8 124 0,0 10-45 0,0 1 106 0,0 6-76 0,0 6-30 16,2 2-8-16,1-2 9 15,4 2-23-15,-4 0-1 0,1-4-23 0,-2-5-10 16,0-1 9-16,0-2 1 0,-2-3 0 0,0-3-33 16,0-3 0-16,0-6 41 0,-10 0-52 0,-1-6 23 15,-2 0-1-15,-3-3-123 0,0 0 73 0,-7-9 8 16,3-6 23-16,-1-6-223 16,0-4 113-16,-2-1 40 0,2-4 30 0,1 0-148 0,4 4 83 0,2 9 37 15,3-1 21-15,1 11 66 16,3 1-30-16,2 5 8 0,-1 1 157 0,2 0-89 15,1 17-45-15,1 8 64 0,-1 2-57 0,1 3 1 16,-1 2-1-16,3 2 81 0,-2 0-49 0,2-1 5 16,0-4-19-16,0 3-222 0,0-10 98 0,0-1 60 15,2-5-475-15,10-3 230 0,-5-5 94 0,4-3 77 16</inkml:trace>
  <inkml:trace contextRef="#ctx0" brushRef="#br0" timeOffset="183978.42">10928 13836 1681 0,'2'-7'0'0,"0"4"0"0,-2 0 0 0,0 2 0 16,0-1 0-16,0 0 0 0,0 2 0 0,0 0 0 0,0 2 244 0,0 14-109 0,0 7-52 0,0 4 110 0,0 0-81 0,0 4-39 16,0 2 8-16,0 2 2 0,0-4-24 0,2 2-1 15,-1-4-253-15,3-2 123 16,2 2 48-16,-2-8 28 0,-2-1-399 0,2-7 214 15,-3-2 72-15,1-7-466 0,2-1 264 0,-2-3 140 16,0 0 68-16,-1-13-212 0,-1-5 142 0</inkml:trace>
  <inkml:trace contextRef="#ctx0" brushRef="#br0" timeOffset="184109.04">10945 14014 1523 0,'0'-16'0'0,"0"6"0"0,0 2 0 0,0 3 0 0,0 2 0 0,1-1 0 0,6 2 0 0,4 1 0 0,3-1 0 0,5-1 211 0,1 2-80 16,6 1-54-16,-2 0 103 0,-3 0-73 0,7 0-38 15,-9 0-70-15,3 0 42 0,-3 6-8 0,-3-3 0 16,0 1-441-16,-5-1 221 0,-1 2 109 0,-5 1-551 16,-1-4 313-16</inkml:trace>
  <inkml:trace contextRef="#ctx0" brushRef="#br0" timeOffset="184279.29">11054 13769 838 0,'2'-1'0'0,"0"-2"0"0,1 3 0 0,1 0 0 0,-1 4 0 0,4 7 0 0,-5 4 426 16,0 5-197-16,1 4-98 0,-1 0 115 0,0 4-99 16,-2 0-60-16,0 3-28 0,0-1 28 0,0 2-27 15,0-3 0-15,0-2-406 0,0 1 185 0,0-8 97 16,2 1 49-16,-1-6-518 0,3-6 279 0</inkml:trace>
  <inkml:trace contextRef="#ctx0" brushRef="#br0" timeOffset="184605">11240 13773 926 0,'11'-9'0'0,"2"1"0"0,0 3 0 0,3-1 0 0,-4-2 0 0,6 3 232 0,-4-1-99 16,4 2-51-16,-2-2 114 0,1 5-81 0,0-1-34 16,-2 0 98-16,0 0-73 0,-1 0-36 0,-5 0-61 15,0 2-1 1,-3 0 33-16,-2 0-95 0,-2 0 43 0,-2 2 21 0,0 9 1 0,-10 6-28 15,-7 4 32-15,-2 3-7 0,-3 1-13 16,1 0 9-16,-2 4-1 0,1-1-11 16,2-2-4-16,2 1 5 0,2-2 13 0,4-7-16 0,3 3 113 15,2-3-46-15,3 0-21 0,2-6 7 0,2 2 71 16,0-3-41-16,0-1 61 0,4-2-103 16,5-5 8-16,0 4-2 0,3-5-40 15,1 0 36-15,-2-2 0 0,0 0 0 0,0 0 7 0,-2 0-7 16,1 0-129-16,-2 0 63 15,-3-2-316-15,-1 0 167 0,-2 0 94 0,-1 0 21 0,-1-1-431 0,0 1 233 16,0-3 116-16,0 1 58 0,0-6-393 16</inkml:trace>
  <inkml:trace contextRef="#ctx0" brushRef="#br0" timeOffset="184738.64">11215 13861 1737 0,'-7'0'0'0,"3"2"0"0,4 3 0 0,-2-4 0 0,2 1 0 0,0 2 102 0,0-3-34 0,2 3-1 15,11-4-34-15,1 4 160 0,2-2-84 0,1-1-39 16,2 2 1-16,0 0-38 0,2 1-149 0,-3 0 82 16,3 0 30-16,0 3-717 0</inkml:trace>
  <inkml:trace contextRef="#ctx0" brushRef="#br0" timeOffset="184947.08">11437 14000 1211 0,'0'1'0'0,"0"2"0"0,0-1 0 0,0-2 0 0,8 0 0 0,5 0 0 0,-1 2 435 0,2-1-200 0,2 4-94 0,0 2-57 16,-3 1 60-16,0 1-55 0,-4 1-29 0,-1 2-67 15,-5-1 48-15,0 2-8 0,-3 1 0 0,0 1-162 0,-14-3 80 16,-5 2 42 0,3-2-199-16,-10-4 115 0,1 1 62 0,5-4 15 0,-3-4 21 15,4 2-438-15,6-3 196 0,1 0-185 16,7 0 194-16,3 0 96 0,2-8 49 0,4-2-126 15</inkml:trace>
  <inkml:trace contextRef="#ctx0" brushRef="#br0" timeOffset="185106.66">11642 13980 1392 0,'2'0'0'0,"-1"0"0"0,-1 3 0 0,-3 9 0 0,-8 1 0 0,-8 5 0 0,1 3 0 0,4 0 294 0,3-2-130 0,1 1-58 15,6-2 290-15,4 0-182 16,0-2-90-16,2 2-2 0,15-1-45 0,0-4-14 15,7 1-7-15,-1-2-351 0,4-1 164 0,1-3 82 16,0-5 41-16,-6-1-654 0,4-2 340 0,-3 0 175 16</inkml:trace>
  <inkml:trace contextRef="#ctx0" brushRef="#br0" timeOffset="185387.41">11647 13660 1586 0,'0'-3'0'0,"0"0"0"0,0 1 0 0,0 2 0 0,2-2 0 0,2 2 0 0,4 0 0 0,1 0 209 0,2 0-89 0,-1 0-35 0,3 10-130 15,-4 0 39-15,1-1 0 0,-5 2 38 0,-1-1-265 16,-2-1 140-16,-2 4 60 0,0-2-56 16,-9 1 58-16,-5-4 29 0,1 4 66 0,-4-2-21 15,1-1-70-15,0-2 0 0,3-1 338 16,4-1-154-16,-1 0-84 0,5-3-36 0,3-1 340 15,0-1-172-15,2 3-87 0,0-3-42 0,9 0-29 16,8 0-6-16,5 0-8 0,3 0-34 0,1 0-1 16,1 0 35-16,1 0-412 0,-5 0 214 0,7 0 95 15,-5 0-752-15,-4 0 371 0</inkml:trace>
  <inkml:trace contextRef="#ctx0" brushRef="#br0" timeOffset="185551.4">11794 13944 1869 0,'-11'6'0'0,"5"-1"0"0,2-1 0 15,2-3 0-15,2 2 0 0,0-3 0 0,2 0 0 0,10 0 0 0,6 0 274 0,1 0-112 0,2 0-2 0,-1-3-64 0,1 2-31 0,0-1-242 16,-3 0 105-16,0 0 61 0,-6 0 17 0,-1 1-601 16,1-2 313-16,-5 3 158 0,-1 0-511 15,-2-1 307-15</inkml:trace>
  <inkml:trace contextRef="#ctx0" brushRef="#br0" timeOffset="185707.98">11935 13722 646 0,'-3'8'0'0,"3"10"0"0,0 3 0 0,-1 1 0 0,1 7 0 0,0 2 0 0,-2 5 688 16,0 7-332-16,0-3-162 0,-2-4 347 16,1 8-254-1,-1-4-128-15,1-5-54 0,-1 4-135 0,-1-3 32 0,4-6-251 16,1-7 141-16,0-1 70 0,0-11 44 0,0-4-693 15,4-7 360-15,7 0 179 0</inkml:trace>
  <inkml:trace contextRef="#ctx0" brushRef="#br0" timeOffset="186035.95">12100 13751 663 0,'6'0'0'0,"4"0"0"0,4 0 0 0,1 0 0 0,0 0 459 0,0-3-212 0,4-2-108 16,-3 1-53-16,4-2-18 0,-1 5 221 15,-3-1-127-15,0-1-65 0,-2 2-15 0,-2-1-24 0,-3 0 7 16,-2 2-142-16,-1 0 55 0,-4 0 28 0,-1 0 2 16,-1 0 0-16,0 8 33 0,-16 9-8 15,-1 5 152-15,-7 7-77 0,0 3-37 16,-1 2 0-16,4-1 94 0,-6 6-70 16,7-3-31-16,5-7 0 0,0 6-1 0,5-7-30 15,7-5-21-15,1-1-9 0,2-3 30 0,0-4-1 16,0-6 1-16,8 0 0 0,3-5-88 0,2 0 40 15,2-4-59-15,-2 0 45 0,3 0 29 0,-4 0-91 16,2 0 55-16,-1 0 7 0,-1 0 0 0,-3-1 1 16,-2-2-160-16,-2 2 78 0,1-2 42 0,-2 1-154 15,-3 1 95-15,2-1 45 0,-1-1-322 0,0 1 177 16,-2-4 102-16,0-2-345 0,0-1 219 0,0-3 109 16,-7-1 54-16</inkml:trace>
  <inkml:trace contextRef="#ctx0" brushRef="#br0" timeOffset="186188.55">12107 13859 1195 0,'-12'4'0'0,"3"1"0"0,4 0 0 0,1-2 0 0,1-2 0 0,1-1 0 0,0 3 634 0,2-3-300 0,0 0-151 0,11 0 410 0,6 0-280 0,1 0-132 0,3 0-78 16,2 0-54-16,0 0-16 16,-1 2 0-16,1 2 0 0,-2 0-253 0,1-1 122 15,-2 1-754-15,0 1 442 0,-6 1 221 0,4-2 111 16</inkml:trace>
  <inkml:trace contextRef="#ctx0" brushRef="#br0" timeOffset="186335.16">12357 13957 759 0,'2'6'0'0,"2"-1"0"0,2 1 0 0,-2-3 0 0,-1 0 537 0,3 0-252 0,-1 1-118 0,1 0-71 15,2 0 238-15,-1 1-150 0,0 1-76 0,1 0-37 16,-2-2 8-16,0 5-378 0,-1-4 166 15,-1 3 82-15,1-3-309 0,1-1 195 0</inkml:trace>
  <inkml:trace contextRef="#ctx0" brushRef="#br0" timeOffset="186505.7">12536 13871 967 0,'0'0'0'0,"0"2"0"0,0 1 0 0,0 3 0 0,-4 3 0 0,2 4 0 0,-1 4 591 16,1 4-284-16,-5 7-137 0,0 2-68 0,-4 11 414 15,2-2-241-15,-3-1-113 0,0 13-69 0,-2-4 0 16,1 0-30-16,-1 0 0 0,3-2-487 0,4-9 237 16,0-2 106-16,3-11-298 0,1 0 206 0,3-10 102 15,0-1 53-15,0-7-833 0</inkml:trace>
  <inkml:trace contextRef="#ctx0" brushRef="#br0" timeOffset="186876.61">12498 13709 1869 0,'-3'-11'0'0,"3"2"0"0,0-3 0 0,0 0 0 0,5-3 0 0,4 2 0 0,3 0 0 0,1 3 0 0,4 0 210 0,0 2-89 0,2 7-44 0,-3-1 35 16,0 2-43-16,-2 2 0 0,-2 9-36 0,-3 4-51 15,-3 1 25-15,-5 4 9 0,-1 0-42 0,0-1-34 16,-5 4 46-16,-8-3 24 0,-6-3-70 0,4-5 55 16,-2-1 1-16,-2-4 69 15,5-2-31-15,2-2-22 0,1-2-36 0,3-1 184 16,5 0-80-16,-1 0-34 0,1 0-7 0,3 0 306 15,0 0-149-15,9 0-85 0,5 0-39 0,7 0 77 16,4 0-58-16,-2 0-29 0,0 0-106 0,9 0 35 16,-11 0 20-16,6 0-615 0,-6 0 318 0,2 0 159 15,0 0 55-15</inkml:trace>
  <inkml:trace contextRef="#ctx0" brushRef="#br0" timeOffset="187418.56">13437 13826 1242 0,'0'-3'0'0,"0"3"0"0,0 0 0 0,2 0 0 0,-2 7 0 0,0 3 0 0,0 3 0 0,-4 2 142 0,-5 1-55 0,0 1 52 16,-3 3-53-16,3-1-19 0,-4 7-8 0,3-6-294 16,-1 0 134-16,2-1 67 0</inkml:trace>
  <inkml:trace contextRef="#ctx0" brushRef="#br0" timeOffset="187747.84">13916 13455 1594 0,'-9'-11'0'0,"5"5"0"0,4 5 0 0,0-1 0 0,0 0 0 0,4-2 0 0,9 1 0 0,2-3 0 0,6 0 460 16,3 1-214-16,3-3-107 0,1 3 51 0,-6 0-70 0,10 2-48 15,-6 1 0-15,1 0-61 0,-5 2-1 0,1 0 23 16,1 0 8-16,-3 0-321 0,0 5 157 0,-1 3 77 16,1 0 40-16,3-1-596 0,-1-1 229 0</inkml:trace>
  <inkml:trace contextRef="#ctx0" brushRef="#br0" timeOffset="188253.24">15016 12804 906 0,'-12'-7'0'0,"8"6"0"0,4-1 0 0,0 2 0 0,0 0 0 0,2 0 378 0,7 0-173 0,6 0-86 16,6 0-35-16,11 0 112 0,2 0-82 16,7 0-41-16,0 0 139 0,3 0-89 15,-7 0-38-15,12 0-29 0,-13 0-51 0,3 0 0 16,-3-1 28-16,-8 1-60 0,0 0 26 0,-3 0 0 15,-9 0 34-15,-4 0-64 0,-3 0 32 0,-5 1 8 16,-2 9 24-16,-2 3-43 0,-10 4 1 0,-11 6-7 16,-9 5 144-16,4-1-58 0,-11 12-29 0,1-7 7 15,2 5 1-15,-1-2 14 0,3 1-36 0,5-8 40 16,1 3-35-16,5-5 4 16,7-7-4-16,3 0 44 0,4-6-21 0,5 0 7 15,2-3-29-15,0-6-40 0,2 2 40 0,8-2 0 16,5-4-27-16,4 0 7 0,-1 0 20 0,3 0 0 15,2 0-130-15,-1-2 57 0,-1-6 33 0,-2 5-314 16,-1-3 161-16,-2 1 61 0,-4 0 46 0,-2 4-456 16,0-3 238-16,-5 3 111 0,-3-1 68 0,0-1-446 15,-1 2 254-15</inkml:trace>
  <inkml:trace contextRef="#ctx0" brushRef="#br0" timeOffset="188418.79">15170 13028 1280 0,'-7'0'0'0,"5"0"0"0,2 0 0 0,0 0 0 0,2 0 0 0,6 0 0 0,9 0 302 0,6 0-135 16,1 0-67-16,3 0 406 0,3 0-240 0,-1 0-117 15,1 0-58-15,-2 2 76 0,2 6-67 0,-7 0-26 16,5 1-7-16,-3 1-483 16,-5-3 225-16,1 0 112 0,0-1-642 0,-3 0 381 15,1 0 180-15</inkml:trace>
  <inkml:trace contextRef="#ctx0" brushRef="#br0" timeOffset="188553.43">15657 13035 526 0,'-4'3'0'0,"3"5"0"0,1 1 0 0,0-2 0 0,0 0 246 0,0 1-106 0,5-3-46 16,5 4 379-16,1 0-220 0,3-3-111 0,-3 2-54 16,1-1 106-16,2 0-72 0,-3 3-49 15,-2 2 0-15,3-1-554 0,-3 0 257 0</inkml:trace>
  <inkml:trace contextRef="#ctx0" brushRef="#br0" timeOffset="188712.01">15896 13048 1497 0,'0'-2'0'0,"0"1"0"0,0 1 0 0,0 0 0 0,0 0 0 0,-2 0 0 0,-9 3 322 15,-3 11-144-15,-2 3-73 0,-3 7-36 0,-2 0 169 16,1 4-95-16,-1 0-59 0,-2 4-25 0,-2 4-377 15,2-2 176-15,0 1 87 0,0-4-699 0</inkml:trace>
  <inkml:trace contextRef="#ctx0" brushRef="#br0" timeOffset="189252.56">14681 13575 371 0,'-12'0'0'0,"3"0"0"0,2 0 0 0,1 0 0 0,0-1 0 0,2-1 0 15,2 0 0-15,2-5 0 0,0-3 514 0,8-3-242 16,11-2-119-16,6-4 280 0,3 0-200 0,5 1-93 16,7-5-57-16,-3 4 362 0,5 2-207 0,-1 0-102 15,0 4-52-15,8 2 284 0,2 0-171 16,13 1-83-16,0 3-40 0,7-1 166 16,5 1-240-16,4 1 0 0,12 2 0 0,-17 0 0 15,21 1 0-15,-21-1 0 0,8 2-186 0,-5 0 134 16,-4 1 39-16,-7-1-350 0,-12 0 193 0,2 0 29 15,-9 0 70-15,-6-1-228 0,-3-1 137 0,-5-2 65 16,-10 0 32-16,-4 1-53 0,-4-1 43 0,-7 1 13 16,-4 0-51-16,-3 0 41 0,-2 1-1 0,0 1 40 15,-13 0-363-15</inkml:trace>
  <inkml:trace contextRef="#ctx0" brushRef="#br0" timeOffset="189844.78">14748 13771 596 0,'-7'0'0'0,"-1"0"0"0,-1-2 0 0,-2 2 0 0,1 0 0 0,3 0 0 0,-2 0 130 0,1 0-53 16,0 0-22-16,3 0 52 0,-1 0-37 0,4 0-1 16,0 0-28-16,1 0 150 0,1 0-79 0,0 0-40 15,0 0 0-15,3-1 128 0,12-2-75 0,6-2-51 16,7-2 182-16,9 1-111 0,5-4-57 0,7 0-27 15,5 1 190-15,14-4-113 0,3 3-53 0,6-5 45 16,4 3-49-16,1-2-16 0,14 1-9 0,-6 2 37 16,-1 0-30-16,6 1-1 0,-1 1-29 0,-11 2-44 15,17-1 18-15,-12 0 0 0,-14 5-194 16,1-3 110-16,-4 3 54 0,-13 1-292 16,-2 0 136-16,-8 0 89 0,-14 0 0 0,-9 0-5 15,-2 0 26-15,-8 0-8 0,-6 1 44 0,-3-2 18 16,-6 0-17-16,0-3-1 0,-4-3 0 0,-8 1 11 15,-8-1-11-15,-4 1 0 0,-3 4-394 0,-1 1 198 16,-6 1 97-16</inkml:trace>
  <inkml:trace contextRef="#ctx0" brushRef="#br0" timeOffset="190235.93">14540 13807 1394 0,'-23'-19'0'0,"10"13"0"0,8 4 0 0,-1 2 0 0,2 0 0 0,-2 6 0 0,1 13 0 0,3 6 216 0,0 9-84 16,2 14-53-16,0 0 137 0,2 4-92 0,7 0-45 15,5 2-24-15,-1-1 16 0,-2-4-9 0,0-1-30 16,-2-6-19-16,-3-7 20 0,-2 1-1 0,-2-2 9 15,-2-6 14-15,0-5 0 0,0-2-23 0,-8-7 1 16,-5-4 0-16,-4-5 8 0,-1-5-8 0,-1 0-203 16,-6-7 97-16,3-12 32 0,1-3 30 15,2-6-109-15,-3-8 62 0,3 2 15 0,2-4-139 16,2 8 66-16,1-2 43 0,2 10-7 16,1 3 23-16,1 10 0 0,2 2 25 0,1 5 146 15,2 2-82-15,-3 0-28 0,2 19 0 0,1 8 108 16,1 2-65-16,0 1-15 0,1 2-25 0,3-1-31 15,0 0 0-15,0-3 52 0,0-8-182 0,0-1 84 16,3-5 36-16,8-2 3 0,3-6-438 0,4-4 218 16,5-2 109-16</inkml:trace>
  <inkml:trace contextRef="#ctx0" brushRef="#br0" timeOffset="190391.51">14607 14076 994 0,'16'-16'0'0,"-5"10"0"0,6 6 0 0,-6 0 0 0,-4 9 0 0,1 11 0 0,-2 6 0 0,-4 6 406 0,3 1-186 0,-1 4-94 16,-2 0-38-16,-1-1 153 0,-1-2-103 0,2-2-53 16,0-5-76-16,0-6 1 0,0 0 31 0,2-8-416 15,-2-2 205-15,4-6 101 0,-1-5 51 0,-1 0 25 16</inkml:trace>
  <inkml:trace contextRef="#ctx0" brushRef="#br0" timeOffset="190546.1">14731 14120 1032 0,'2'-7'0'0,"8"3"0"0,3 0 0 0,-4 2 0 0,5 0 0 0,-2-1 0 0,6 3 625 16,4-2-296-16,2 2-149 0,-3-1-65 0,7 1 271 15,-7 0-177-15,1 0-88 0,3 0-330 0,-4 0 121 16,-1 0 68-16,-3 0-279 16,0-4 166-16,-4 2 83 0,-2-3 41 0,-3 1-708 15,-2 0 354-15</inkml:trace>
  <inkml:trace contextRef="#ctx0" brushRef="#br0" timeOffset="190707.16">14966 13891 1250 0,'-3'0'0'0,"1"7"0"0,2 10 0 0,0 1 0 0,0 4 0 0,0 3 0 0,0 9 0 0,-2 2 0 0,-3 12 0 0,-2-3 453 16,0 2-210-16,-2-1-105 0,1 0 39 0,2-10-63 15,1-1-45-15,-1-1-348 0,4-11 156 0,2-2 77 16,0-9 40-16,0-5-226 0,0-5 129 0,6-2 67 15,6-5 35-15</inkml:trace>
  <inkml:trace contextRef="#ctx0" brushRef="#br0" timeOffset="190999.43">15055 13986 1564 0,'9'-20'0'0,"3"9"0"0,4 2 0 0,3 2 0 0,1-2 0 0,5 2 0 0,3 2 0 0,0-3 0 0,4 2 0 0,0 3 207 0,-2-1-87 0,0 2-44 16,-1 0 123-16,-5 2-74 0,-2 0-51 0,-1 0-80 15,-4 0 1-15,-8 2 37 0,0 4 1 0,-3 1-49 16,-6 4 20-16,0 6 0 0,-7 6 29 0,-16 6 24 16,-3 4-1-16,2-4-15 0,-12 16 75 0,6-8-41 15,2 0-22-15,1-1 1 0,8-5 83 16,1 1-44-16,3-7-34 0,7-4 1 16,3-3 0-16,5 0-27 0,0-8-1 0,0 0-26 15,2-3-8-15,9-3 34 0,2-2 1 0,4-2-33 16,2 0 33-16,-1 0 8 0,1 0-117 0,2-4 54 15,-3-3 12-15,2 0 0 0,-6-3-347 0,2 5 178 16,-7-1 62-16,0 1-437 0,-1 0 261 0,-4 2 130 16,-1 1 57-16,-1-2-383 0,-2 0 228 15,0-3 114-15</inkml:trace>
  <inkml:trace contextRef="#ctx0" brushRef="#br0" timeOffset="191141.56">15186 14089 1314 0,'-4'0'0'0,"4"0"0"0,0 1 0 0,0 0 0 0,0 3 0 0,0-3 0 0,6 1 0 0,9-2 283 0,3 0-126 0,2 0-61 16,2 0 239-16,0 0-155 0,1 0-74 0,0 0-36 15,0 0-386-15,-2 0 174 16,0 0 96-16,-1 0-758 0</inkml:trace>
  <inkml:trace contextRef="#ctx0" brushRef="#br0" timeOffset="191336.05">15458 14164 1034 0,'0'0'0'16,"2"1"0"-16,4 3 0 0,1 0 0 0,-1 0 0 0,3-2 0 0,1 1 0 0,1 2 353 0,2 3-151 0,-2-1-89 0,1 6-41 0,-3-1 79 15,-2 1-59-15,-3 2-30 0,-2 0-47 0,-2 1 18 16,0-1 0-16,0 0-183 16,-13-2 91-16,-6 3 46 0,3-4 31 0,-5-3-190 15,1 1 102-15,-1-5 30 0,0-3 33 0,4-2-346 16,4 0 162-16,3-6 51 0,5-6 54 0,5-3-217 15,0-4 135-15,2-4 67 0</inkml:trace>
  <inkml:trace contextRef="#ctx0" brushRef="#br0" timeOffset="191478.33">15618 14113 965 0,'5'-4'0'0,"-3"4"0"0,0 0 0 0,-2 2 0 0,0 11 0 0,-5 4 0 0,-5 6 252 0,1-1-110 15,3-1-55-15,2-1-26 0,2 1 453 0,2 1-232 16,0-2-129-16,6-5 103 0,8 1-112 0,2-5-56 15,3 1-27-15,4-6-344 0,3-1 154 0,-2-5 80 16,1 0-599-16,-1 0 340 0,-1-10 170 0</inkml:trace>
  <inkml:trace contextRef="#ctx0" brushRef="#br0" timeOffset="191748.42">15644 13786 1531 0,'-3'-7'0'16,"3"-1"0"-16,0 2 0 0,9 2 0 0,6-4 0 0,-2 6 0 0,3-1 0 0,-4 2 0 0,7-1 0 0,-2 2 249 0,0 0-112 0,-2 0-52 0,-2 6-99 0,-2 3 24 15,-5 0 0-15,-4 4 31 16,-2 2-171-16,0 4 82 0,-13 1 40 0,-8 3 13 16,0 0 0-16,3-4 36 0,-3-2-46 0,3-1 21 15,6-8-28-15,1 0 0 0,5-3-21 0,3-3 106 16,3-2-39-16,0 0 1 0,12 0-12 0,13-6-35 15,0-3 45-15,2-3-14 0,5 3-116 0,3 0 55 16,-4-1 28-16,1 5 0 0,-2 1-318 0,-6 4 157 16,-1 0 61-16,-2 0-166 15,-5 8 124-15</inkml:trace>
  <inkml:trace contextRef="#ctx0" brushRef="#br0" timeOffset="191896.43">15843 14068 1546 0,'-11'3'0'0,"4"2"0"0,1-4 0 0,5 1 0 0,-1-1 0 0,2-1 0 0,0 3 0 0,5-3 0 0,10 0 0 0,4 0 227 0,4 0-89 0,0 0-56 16,4 0 83-16,-3 0-66 0,1 0-33 0,-5 0-394 15,3-3 189-15,-2 2 81 16,-5-1 46-16,0-2-549 0,-5 2 296 0</inkml:trace>
  <inkml:trace contextRef="#ctx0" brushRef="#br0" timeOffset="192054.52">16018 13886 1492 0,'-6'0'0'15,"5"0"0"-15,1 0 0 0,0 0 0 0,-2 1 0 0,2 9 0 0,-2 5 0 0,2 2 0 0,0 5 268 0,0 1-110 0,-2 7-66 16,-1 0 242-16,1 0-151 0,-3 1-75 0,5-4-237 16,-2-3 88-16,2 1 33 0,0-5 1 0,0 0-504 15,0-5 272-15,0-8 135 0,2-4 77 0</inkml:trace>
  <inkml:trace contextRef="#ctx0" brushRef="#br0" timeOffset="192340.05">16165 13773 1480 0,'12'-4'0'0,"6"0"0"0,5-1 0 0,-3-3 0 0,4 1 0 0,1 1 0 0,-1 0 0 0,-2 3 0 0,3 0 0 0,-2 0 153 0,-1 1-65 16,-2-1-27-16,-2 2 20 0,-7 1-24 0,-1 0 8 15,-3 0-32-15,-3 1-38 0,-4 13 38 0,0 4 0 16,-9 6 0-16,-12 6 77 0,-6 8-43 0,1-1 1 16,-4 4 42-16,1 3-39 0,3-3 0 0,10-4 62 15,-2 0-55-15,7-1-22 16,6-6 0-16,3-7-45 0,2-1 0 0,0-2 30 16,7-7-9-16,6-7-87 0,3 0 44 0,-2-3 22 15,4-3-190-15,-4 0 98 0,3-3 49 0,-4-6 5 16,1-2-130-16,-3-3 55 0,-1-1 49 0,-5 2-374 15,-1-2 202-15,-4 2 95 0,0 3 49 0,0-2-437 16</inkml:trace>
  <inkml:trace contextRef="#ctx0" brushRef="#br0" timeOffset="192483.66">16225 13893 742 0,'-4'4'0'0,"2"0"0"0,2-1 0 0,0-2 0 0,2 2 0 0,7-1 396 16,2 0-181-16,5-2-91 0,0 1 376 0,3 4-226 15,0-4-124-15,0 1-59 0,0 0 22 0,2 0-41 16,-3-1 1-16,-1-1-481 0,0 0 217 0,0 0 112 16</inkml:trace>
  <inkml:trace contextRef="#ctx0" brushRef="#br0" timeOffset="192629.28">16491 13965 1880 0,'5'7'0'0,"0"1"0"0,2 0 0 0,-1-3 0 0,-3-1 0 0,4-3 0 0,-2 2 0 0,1 0 0 0,-1-1 0 0,2 0 166 0,2-2-71 0,-4 1-31 16,2-1-438-16,2 0 203 0,2 0 111 0,-1 0-354 15</inkml:trace>
  <inkml:trace contextRef="#ctx0" brushRef="#br0" timeOffset="192778.87">16681 13895 964 0,'0'0'0'0,"0"0"0"0,0 3 0 0,0 4 0 0,-3 6 0 0,-4 2 0 0,2 7 0 0,-1 3 322 0,1 10-137 0,-5 4-80 0,1 3-36 0,-2 1 216 16,-3 4-126-16,0 3-63 0,3-10-88 15,-5 9-9-15,5-14 34 0,1 3 0 16,1-4-372-16,2-11 185 0,1-2 102 0,0-10-581 16,-3-4 274-16</inkml:trace>
  <inkml:trace contextRef="#ctx0" brushRef="#br0" timeOffset="193017.27">16651 13623 1687 0,'11'-17'0'0,"7"7"0"0,3 5 0 0,0-1 0 0,-1 3 0 0,-8 0 0 0,1 3 0 0,1 0 0 0,-5 10 173 0,0 5-70 15,-4 4-27-15,-4 1-8 0,-1 5-35 0,0-1 0 16,-10-1-1-16,-4-1-282 0,0-7 150 0,0 2 61 15,-2-4 37-15,7-4 9 0,0-2 0 0,3 0 25 16,3-5 165-16,3 0-93 0,0-2-59 0,0 0 149 16,12 0-85-16,9-8-42 15,-1-2 0-15,7-2-148 0,-1 1 57 0,3 1 28 16,-1 3 0-16,2-1-793 0</inkml:trace>
  <inkml:trace contextRef="#ctx0" brushRef="#br0" timeOffset="193691.94">17417 13897 1353 0,'0'0'0'0,"2"0"0"0,5 0 0 0,1 0 0 0,-1 0 0 0,-2 1 0 0,2 3 0 0,-4-1 0 0,-1 4 184 16,2 2-75-16,-2 3-39 0,-2 2 4 0,0 4-9 15,-4 4-32-15,-5 0-119 0,-1-2 60 0,3-1 29 16,-1 3 8-16</inkml:trace>
  <inkml:trace contextRef="#ctx0" brushRef="#br0" timeOffset="194139.23">18779 12977 640 0,'0'-8'0'0,"0"4"0"0,2 4 0 0,-1 0 0 0,5 0 401 0,-2 0-183 0,-3 0-85 16,3 8-54-16,2 1 344 0,-2 6-196 0,2 0-96 15,-1 3-50-15,0 2 93 0,-1 1-75 0,3 5-33 16,-6-2-12-16,1 3-22 16,0-1 1-16,0-2-290 0,-2 7 140 0,0-6 75 15,0 0 38-15,0-4-496 0,0 3 239 0,0-3 76 16,0-1 91-16</inkml:trace>
  <inkml:trace contextRef="#ctx0" brushRef="#br0" timeOffset="194525.37">18110 13430 758 0,'-15'0'0'0,"3"0"0"0,3 0 0 0,2 0 0 0,1 0 0 0,2 0 0 0,0 0 0 0,3 0 301 15,1 0-134-15,0 3-67 0,10-3-26 0,15 0 209 16,11 0-126-16,6 0-61 0,8-6 184 0,16-7-124 16,-4 1-53-16,18-2-39 0,2 1 50 0,11-1-40 15,1 4 0-15,4-2 39 0,-6 3-32 0,23-3-8 16,-11 3-40-16,0 1-35 15,1 1 0-15,-9 3 34 0,-15 0 9 0,1 1-189 0,-8 0 90 0,-16 3 45 16,-1 0-154-16,-7 0 72 0,-13 0 59 16,3-1-84-16,-10-3 58 0,-8-2-7 15,-5 1 27-15,-6 1-218 0,-7-2 105 0,-4 2 65 16,0-1 29-16,-20 3-411 0,-6 0 219 0</inkml:trace>
  <inkml:trace contextRef="#ctx0" brushRef="#br0" timeOffset="194872.67">18343 13689 1153 0,'-17'0'0'0,"8"-3"0"0,2 2 0 0,0 1 0 0,3 0 0 0,3 0 0 0,1 0 180 0,0 0-74 0,0 0-37 0,19 0 84 0,9 0-64 0,13-2-28 16,10-2 0-16,15-4 237 15,1 1-133-15,10-3-57 0,19-1 83 0,-8-2-79 16,2 2-39-16,2-2-1 0,2 2 29 0,-13 1-27 16,20 2-7-16,-12 3-103 0,-14-1 35 0,2 5 0 15,-8-1 34-15,-11 0-89 0,-1 2 41 0,-6 0 23 16,-12 0 1-16,-2 0-183 0,-3 0 63 0,-9 0 66 15,-4-2-159-15,-7 0 95 0,-4-2 16 0,-4 1 34 16,-4-6-142-16,-2 2 75 16,-6-1 51-16,-13 1-321 0,-6 0 182 0,-3 5 90 15,-4 0 46-15</inkml:trace>
  <inkml:trace contextRef="#ctx0" brushRef="#br0" timeOffset="195248.57">18301 13724 1150 0,'-14'0'0'0,"0"0"0"0,9 6 0 0,1 11 0 0,-2 7 0 0,3 2 0 0,-3 6 283 16,2 7-129-16,2 3-60 0,2 1-31 0,0 2 131 15,0 2-81-15,0-5-31 0,2 10-13 0,2-5 1 16,0-3-37-16,-2-5 0 0,0-3-50 0,-2-7 33 15,0-3-8-15,0-3-26 0,0-6 25 16,-2-5 1-16,-8-5 25 0,-1-4-95 0,-4 0 44 16,-4-3 2-16,-4 0-1 0,0-7-78 15,4-7 52-15,-8-4 5 0,2-3-13 0,3-5 12 16,2-3 1-16,-1-4 12 0,6 2-9 0,3 3 13 16,3 5 7-16,2 5-16 0,3 9 104 0,0-1-44 15,4 4-25-15,-2 5 161 0,2 1-82 0,0 17-31 16,0 9-25-16,0 4 29 0,0 3-17 15,0 3 19-15,0 0-39 0,0 0-104 0,0-4 52 0,0-3 33 16,0-8-175-16,2 0 88 16,2-5 49-16,2-6-501 0,1-1 254 0,2-5 125 15,5-4 56-15</inkml:trace>
  <inkml:trace contextRef="#ctx0" brushRef="#br0" timeOffset="195415.13">18443 13986 1840 0,'14'-7'0'0,"7"7"0"0,-8 1 0 0,-3 19 0 0,-6 2 0 0,-3 6 0 0,-1 2 0 0,0 5 0 0,0 1 266 0,0-1-117 0,-1-1-58 15,-3-2 74-15,0-2-70 0,2-8-32 0,2-1 1 16,0-2-31-16,0-10-1 0,0 1 9 0,0-7-218 16,0-3 104-16,0 0 54 0,2 0 25 0</inkml:trace>
  <inkml:trace contextRef="#ctx0" brushRef="#br0" timeOffset="195563.95">18519 14064 721 0,'2'-12'0'0,"6"3"0"0,1 4 0 0,2 1 0 0,1 0 0 0,1 0 423 15,4 0-187-15,5 3-105 0,3-4 263 0,-1 3-181 16,1 0-90-16,-5 2-37 0,4 0-74 0,-3 0 0 16,-1 0 21-16,-4 0-213 0,-1 0 107 0,-2 0 61 15,-4 0 18-15,1 0-527 0,-4 0 273 0,-3 0 137 16,-3 0 68-16</inkml:trace>
  <inkml:trace contextRef="#ctx0" brushRef="#br0" timeOffset="195717.8">18735 13805 1168 0,'0'-4'0'0,"-2"1"0"0,2 3 0 0,0 0 0 0,0 15 0 0,0 5 0 0,0 4 0 0,0 6 0 0,0 9 224 0,-5 1-95 0,-3-2-40 15,-1 10 216-15,-2-4-136 0,0-1-69 0,-1-3-33 16,4-6-24-16,1 1-2 0,2-6-8 0,3-5-337 15,2-4 169-15,0-9 84 0,0-1 41 0</inkml:trace>
  <inkml:trace contextRef="#ctx0" brushRef="#br0" timeOffset="196014.25">18831 13844 1424 0,'8'-8'0'15,"5"8"0"-15,2-3 0 0,0-1 0 0,4 1 0 0,-1-1 0 0,3 0 0 0,4 2 0 0,-5 1 209 0,3 1-88 0,-1 0 62 0,-1 0-75 0,-2 5-30 16,-2 2-7-16,-1 2-138 16,-2 3 50-16,-7 3 25 0,-3-1 0 0,-4 6-12 15,0 4 15-15,-15 2-1 0,-9 10 54 0,-5-4 0 16,-2 3-32-16,0-2 9 0,-6 6 125 0,7-8-66 16,7-4-36-16,0 0 147 0,11-7-89 0,-2-1-37 15,9-4-30-15,3-3 16 0,2-1 0 0,0-4-38 16,7-1 8-16,9-2-42 0,2-4 1 0,6 0 32 15,1 0-113-15,0 0 56 0,-3-4 37 0,8-7-7 16,-6 0-382-16,-1-3 197 16,-6 5 55-16,1-3-441 0,-6 5 259 0,-1 0 141 15,-4-1 66-15,-5 1-336 0,0-2 202 0,-2 1 101 16,-2-4 41-16</inkml:trace>
  <inkml:trace contextRef="#ctx0" brushRef="#br0" timeOffset="196153.05">18908 13957 734 0,'-9'-4'0'16,"3"2"0"-16,4 2 0 0,0 0 0 0,2 0 0 0,0 0 434 0,0 0-201 0,0 0-101 16,7 0 113-16,5 0-107 0,3 4-44 0,0 0-34 15,4 0 226-15,0 1-126 0,2 1-64 0,-3-1-439 16,1 2 196-16,0-2 86 0,-1 2 46 0,-2 1-773 16</inkml:trace>
  <inkml:trace contextRef="#ctx0" brushRef="#br0" timeOffset="196346.07">19094 14095 1069 0,'0'1'0'0,"2"1"0"0,3-2 0 0,5 3 0 0,-2-1 0 0,3-2 0 0,2 2 73 15,2 0-40-15,0 2-1 0,2 1 303 0,-3 3-152 16,-5-2-66-16,2 1-47 0,-6 2 164 0,1 1-101 16,-4 2-50-16,-2-1-152 0,-3 1 59 0,-15 4 18 15,-1-2-1-15,-3 1-147 0,-1-3 87 0,2-5 43 16,-1 1 29-16,3-3-392 0,0-5 188 15,8 0 28-15,2-3-249 0,9-7 187 16,0-5 85-16,0-1 55 0</inkml:trace>
  <inkml:trace contextRef="#ctx0" brushRef="#br0" timeOffset="196494.13">19287 14047 980 0,'4'-4'0'0,"-2"2"0"0,-2 2 0 0,0 0 0 0,-2 7 0 0,-9 5 0 0,-6 5 230 0,2 1-98 0,2 2-50 0,3-3 497 16,1 3-276-16,4-1-136 0,3 0-67 0,2-1 238 15,0 0-152-15,7-4-69 0,6 1-46 0,10-1-267 16,1-6 114-16,3-1 58 16,3-5-601-16,-4-2 337 0,6 0 157 0,-6 0 81 15</inkml:trace>
  <inkml:trace contextRef="#ctx0" brushRef="#br0" timeOffset="196760.86">19303 13753 1226 0,'-7'-6'0'0,"7"-1"0"0,0 4 0 0,0-2 0 0,9-1 0 0,7-1 0 0,3 4 0 0,0 2 217 15,3 1-92-15,1 0-47 0,-2 0-57 0,-5 4 20 16,0 9-8-16,-5 2 0 0,-6 2-196 0,-3 1 98 16,-2 5 49-16,-4-5-89 0,-12 5 61 0,-1-1 33 15,-1-4-1-15,0-6 73 0,-1 3-78 0,3-2 20 16,0-3-47-16,9-4 263 0,1-2-120 0,3-3-49 15,3-1 199-15,0 0-105 0,9 0-41 0,8 0-35 16,7-5-27-16,-1-3-8 16,3-1 0-16,-3 2-293 0,5-1 143 0,-8 2 74 15,1 0 39-15,2 5-327 16,-9-1 143-16</inkml:trace>
  <inkml:trace contextRef="#ctx0" brushRef="#br0" timeOffset="196910.46">19460 14109 1319 0,'0'4'0'0,"0"-1"0"0,0-3 0 0,0 0 0 0,6 0 0 0,3 0 0 0,3 0 254 0,2 0-111 0,6 0-54 15,4-1 196-15,0-9-126 0,-1 3-55 0,7-4-345 16,-6 1 136-16,-4 3 69 0,0 1 35 0,-3 0-619 16,-6 0 309-16,0 2 156 0</inkml:trace>
  <inkml:trace contextRef="#ctx0" brushRef="#br0" timeOffset="197060.13">19703 13869 1646 0,'-6'29'0'0,"2"7"0"0,0 7 0 0,-1-6 0 0,-4 7 0 0,1-4 0 0,0-6 0 0,-1 3 0 0,2-1 230 16,0-11-91-16,0 4-95 0,2-8-12 0,1-8 1 15,2-2 0-15,2-5-545 0,0-6 281 0,0 0 127 16</inkml:trace>
  <inkml:trace contextRef="#ctx0" brushRef="#br0" timeOffset="197322.84">19827 13801 1060 0,'13'0'0'0,"4"0"0"0,9 0 0 0,-2 0 0 0,2-3 0 0,1-6 0 0,-1 2 0 0,1 0 305 0,-4 0-129 0,4-1-75 0,-6 0 77 16,2 1-72-16,-7 1-37 15,0 2 0-15,-6 2-139 0,-1 2 47 0,-6 0 28 0,-3 6 0 0,0 13 28 16,-13 5-1-16,-7 7 9 16,-7 7 41-16,1 2-25 0,-1 3 1 0,3 0-26 15,4 2 182-15,4-7-83 0,2 9-53 0,7-13 127 16,5 2-86-16,2-6-43 0,0-8-22 0,4-3-91 16,10-2 30-16,-2-6 1 0,4-5 39 0,-2-6-330 15,4 0 165-15,-2-2 91 0,0-10-599 0,-4-8 285 16,-1 2 166-16,-6-1-175 0,-3-5 166 0</inkml:trace>
  <inkml:trace contextRef="#ctx0" brushRef="#br0" timeOffset="197476.39">19850 13939 1202 0,'-5'5'0'0,"5"4"0"0,0 3 0 0,10-5 0 0,5 0 0 0,2 1 0 0,5 2 0 0,1-1 573 0,7 1-274 0,-2-1-133 16,0-2 179-16,0-1-157 0,1-3-77 0,-8 1-31 15,1-2-430-15,0-2 192 0,-4 0 95 0,-4 0 48 16,-5 0-376-16</inkml:trace>
  <inkml:trace contextRef="#ctx0" brushRef="#br0" timeOffset="197607.7">20149 14050 1285 0,'4'0'0'0,"3"0"0"0,0 0 0 0,2 0 0 0,-4 0 0 0,4 0 0 0,-2 0 103 0,2 0-36 0,2 0 1 0,-1 0 333 15,1 0-188-15,3 4-90 0,-4 0-46 16,3 1-350-16,1-4 161 0,0 1 68 16,0-2-718-16</inkml:trace>
  <inkml:trace contextRef="#ctx0" brushRef="#br0" timeOffset="197764.28">20386 13947 1575 0,'-7'0'0'0,"-1"0"0"15,-3 10 0-15,0 1 0 0,-3 7 0 0,2 4 0 0,-2 6 286 0,3 6-130 0,-2 7-62 0,-2 1 301 0,0 5-181 0,0 1-91 16,-2 1-37-16,0-1-4 16,2-2-25-16,4-9 0 0,1-1-375 0,5-11 175 15,0-1 96-15,3-12 36 0,-1-1-649 0,-1-8 347 16,2-3 138-16</inkml:trace>
  <inkml:trace contextRef="#ctx0" brushRef="#br0" timeOffset="197993.65">20262 13715 949 0,'20'-8'0'0,"0"4"0"0,1 2 0 0,-2 1 0 0,-6 1 85 0,-4 0-34 0,1 0 1 16,-5 7-34-16,-1 4 139 0,-2 4-54 0,-2 3-39 16,0-1-65-16,-14 3 33 0,-1-1 1 0,-2 0-99 15,2-6 52-15,-2-1 17 0,3 0 0 0,3-6 220 16,2 0-96-16,4-4-46 0,1 1-17 0,4-3 104 15,0 0-68-15,11 0-34 0,14-7 0 0,9-7-56 16,-4 3 8-16,5-1 15 16,2 2-166-16,-2 0 83 0,1 3 41 0,-3-1-681 15</inkml:trace>
  <inkml:trace contextRef="#ctx0" brushRef="#br0" timeOffset="198202.75">20856 13327 1589 0,'15'-1'0'0,"7"-1"0"0,6 2 0 0,2 13 0 0,-3 11 0 0,-3 6 228 15,1 12-102-15,-3 7-47 0,-1 13 589 0,-7-4-318 16,-5 4-158-16,-6-7 202 0,-3 15-185 0,0-8 51 16,-1 0-260-16,-19 0 0 0,-1-1 0 0,-6-6 0 15,-13 10 0-15,-1-13-398 0,4-12 232 0,-4-1 100 16,-1-8 49-16,8-7-831 0,4-1 423 0,12-7 127 15</inkml:trace>
  <inkml:trace contextRef="#ctx0" brushRef="#br0" timeOffset="198353.31">21312 14468 3326 0,'0'-13'0'0,"0"5"0"0,0 8 0 0,2 0 0 0,0 0 0 0,-2 0 0 0,0-2 0 0,0-7-599 0,-9-6 287 0</inkml:trace>
  <inkml:trace contextRef="#ctx0" brushRef="#br0" timeOffset="202616.04">24856 13265 1022 0,'0'0'0'0,"0"0"0"0,0 0 0 0,0 0 0 0,0 0 0 0,0 0 0 0,-1 0 0 0,1 0 0 0,-2 0 0 0,0 0 71 0,0-1 0 0,0 1 9 16,1-2-47-16,-3 2-1 0,-4 0 1 0,0 0 43 15,-1 0-22-15,-4 6 9 0,0 5-31 0,-5 6 46 16,2 1-22-16,-1 2-1 0,2 4-22 0,2-3 36 16,-2 7-8-16,4-5-28 0,3 2-40 15,4-4 40-15,1 5 0 0,0-5-26 16,3 2-7-16,0-3 33 0,0-1-1 0,8-2-136 15,4 0 61-15,1-2 31 0,2 1-1 0,2-4-220 16,4-1 97-16,-3-4 66 0,5 2-324 0,-2-3 185 16,0-3 88-16,-1 0 44 0,-1-3-212 0</inkml:trace>
  <inkml:trace contextRef="#ctx0" brushRef="#br0" timeOffset="203128.9">25093 13437 882 0,'0'-10'0'0,"0"5"0"0,0-1 0 0,-5 0 0 0,-3 3 0 0,-1 1 0 0,0-1 0 0,-2 2 0 0,2 1 110 0,0 0-31 16,0 0 8-16,-4 9-27 0,7 3 0 0,-3 3-27 15,1 1 64-15,0 3-24 0,4 0-8 16,3 0-32-16,1 0 53 0,0-2-31 0,0 0 1 15,5-1 37-15,4-2-34 0,7-3-1 0,-1-3-25 16,2-4-48-16,2 1 23 0,-3-5 9 0,4 0 16 16,-2 0-102-16,-1-9 51 0,-1-7 25 0,2 2-148 15,-5-3 74-15,-1-1 21 0,-2 1 28 0,-2-1-76 16,-2 6 44-16,-4 2 23 0,0 0-26 0,0 2 12 16,-2 5-5-16,0 2 0 0,0-2 161 0,0 3-66 15,-2 0-39-15,-4 10 5 0,0 6 114 16,2 1-67-16,1 1-17 0,3 3 85 15,0-2-42-15,0 0-19 0,3-4-22 0,11 0-15 16,2-4 11-16,3-3 0 0,1-2-44 0,1-5 1 16,0-1 32-16,2 0 1 0,-5-1-121 0,2-13 51 15,-4 0 27-15,-2-3-82 0,-3-4 51 0,-4 0 12 16,-4 1 1-16,0-3-17 0,-3 0 41 0,0 4-14 16,-3-6 11-16,-7 5 17 0,-1 2-18 0,-7 2-8 15,0 6 6-15,-1 2 35 16,-2 6-1-16,1 2-21 0,-1 0 81 0,2 2-34 15,1 9-24-15,2 0 19 0,5 5-28 0,2-3 2 16,5 0-8-16,4-2-159 0,0 4 75 0,4-4 39 16,14 1 0-16,7-6-344 0,5-3 178 15,6-3 62-15,9 0-117 0,-2 0 111 0</inkml:trace>
  <inkml:trace contextRef="#ctx0" brushRef="#br0" timeOffset="203373.25">25746 13316 1177 0,'0'-5'0'0,"0"3"0"0,0 0 0 0,0 0 0 0,-13 2 0 0,2 0 0 0,0 2 0 0,2 7 125 0,-1 7-51 0,1-1 183 16,4 2-112-16,-1-1-56 0,4 4-28 0,2-2 99 15,0 1-67-15,2-3-31 0,10 2 1 0,6-5-95 16,2 3 32-16,-2-8 8 16,-2 2-85-16,1-2 55 0,-4 4 28 0,-4-3-1 0,-2 3-8 0,-6 1 7 15,-1 0 29-15,-1 6-44 16,-15 0-1-16,-4 1-15 0,-5 2 36 0,1-1-4 15,-4-2 0-15,3-5-10 0,1 0 7 0,5-4-186 16,0-5 90-16,6-5 46 0,0 0 22 0,5 0-337 16,5-15 167-16,3-11 72 0,3-8-260 0,15-7 167 15</inkml:trace>
  <inkml:trace contextRef="#ctx0" brushRef="#br0" timeOffset="203662.95">25913 13212 616 0,'27'-14'0'0,"-2"6"0"0,-1 7 0 0,-1 1 0 0,-3 0 0 0,-1 0 521 0,2 14-248 15,-6 6-120-15,0 2-60 0,-2 5 152 0,-2 1-106 16,-4 2-45-16,0 1 127 0,-5 4-94 0,-2-1-48 16,0 1-22-16,0 0-67 0,-2-5 30 0,-8-1-8 15,1-3 21-15,-1-5-214 0,-4-1 107 0,-3-1 53 16,-3-7-257-16,-4-1 149 16,2-8 12-16,0-3-45 0,2 0 18 0,-4-1 56 15,7-15 15-15,-2-8-7 0,6-4 24 0,4-4 0 16,3 0 23-1,2 2 19-15,4 6-27 0,0-3 9 0,0 8 52 0,0 4 98 0,7 6-75 0,6 5-38 16,7 4 360-16,2 0-183 0,4 10-59 0,1 8 131 16,5 9-94-16,-5 1-64 0,-3-2-23 0,6 12 162 15,-5-4-102-15,0-1-50 0,-2-7-25 0,1-1-223 16,3-5 107-16,-2-8 41 0,4-4 25 0,-3-7-613 16,2-1 276-16,-1 0 173 0</inkml:trace>
  <inkml:trace contextRef="#ctx0" brushRef="#br0" timeOffset="203797.59">26536 13668 1247 0,'2'2'0'0,"2"8"0"0,-3 2 0 0,1-1 0 0,0 4 0 0,-2 2 0 0,0 4 634 0,0 2-305 15,-4 0-148-15,-8 2 310 0,-3 1-228 0,-3 1-116 16,0-2-48-16,-3-1-168 0,-2 0 51 0,1-2 25 16,1 3 1-16,2 0-684 0,2 0 362 15</inkml:trace>
  <inkml:trace contextRef="#ctx0" brushRef="#br0" timeOffset="204555.92">27180 13337 962 0,'-1'-19'0'0,"-6"8"0"0,2 4 0 0,-4 1 0 0,0 4 0 0,-5 0 0 0,1 2 0 0,-2 0 0 0,-2 19 209 0,-3 5-89 0,0 12-43 16,2 5-14-16,1 6 117 0,4 2-73 0,2 0-38 15,8-2 46-15,3-14-41 0,0 3 7 0,10-7-48 16,8-7-7-16,5-7 6 0,4-4 1 0,3-7-58 16,3-4 37-16,7 0-9 15,-5-13 30-15,2-10-150 0,-5-4 75 0,-2-5 36 16,-9 1 7-16,3-10-201 0,-7 11 102 0,-5-4 23 15,-4 10 4-15,-5 2 14 0,-3 4-4 0,0 5 6 16,0 2 80-16,-10 8-21 0,-3 3-33 0,-9 5 222 16,3 15-107-16,1 7-42 0,-2 3-29 0,7 5 276 15,1 0-139-15,8-2-40 0,4-7-38 0,0 6 80 16,5-9-60-16,14-3-31 0,6-4-62 0,3-8 0 16,6-3 40-16,0-5-8 15,1 0-132-15,6-10 66 0,-5-10 33 0,-10 0-76 16,3-7 45-16,-7-4 26 0,-6 2-23 0,-3-4-120 15,-9-1 74-15,-1-1 4 0,-3 1-11 0,-4-1 70 16,-13-1-35-16,-5 6 19 0,-3 6 41 0,-5 3-6 16,-3 7-41-16,-1 7 7 0,-1 5 76 0,-1 2-34 15,5 0-7-15,0 8-33 0,12 1 25 0,-2 4-11 16,8-1 20-16,1 1-173 0,9 0 72 0,3 2 38 16,0 0 5-16,9 2-320 15,13-5 168-15,10 1 84 0,9-3-299 0</inkml:trace>
  <inkml:trace contextRef="#ctx0" brushRef="#br0" timeOffset="204809.24">28001 13327 1073 0,'5'-16'0'0,"-4"6"0"0,-1-1 0 0,0 1 0 0,-13 3 0 0,-5 6 0 0,-4 1 0 0,-8 0 73 0,0 3-40 0,-6 14 0 0,1 3 371 15,9 1-185-15,-1 1-86 16,4 3-53-16,4 0 114 0,10-4-81 0,2-1-40 15,5-1-19-15,2-4 9 0,2 0-31 0,14-2 1 16,7-2-86-16,1-4 43 0,1 0 21 0,-3-4-83 16,-1 1 48-16,-2 0 29 0,-10 2-1 0,-2-1-46 15,-3 1 3-15,-4 5 31 0,0 2-33 0,-18 2-77 16,-9 4 34-16,-3-1 36 0,0 3-91 16,0 0 53-16,0 0 23 0,4-3 1 15,1-1-210-15,10-4 120 0,0-1 59 0,6-3-349 16,2-1 209-16</inkml:trace>
  <inkml:trace contextRef="#ctx0" brushRef="#br0" timeOffset="205274">28061 14329 1493 0,'0'7'0'0,"0"2"0"0,0-4 0 0,0-2 0 0,-2-3 0 0,-1 0 0 0,0 0 0 0,-2-9 0 0,0-9 207 0,-2-4-87 16,2-6-43-16,-3-2 12 0,3-5-28 0,-2-3 8 16,-3-7-36-16,2 1-23 0,1-2 0 15,2-6 23-15,0-9-99 0,5 4 57 0,0-20 18 0,5-9-1 16,8 0-141-16,6-4 74 0,4 4 44 0,2 14-236 16,0 2 123-16,-1 21 28 15,1 6 40-15,-4 16 61 0,-2 6-7 0,3 6-42 16,-6 9 15-16,-2 6 75 0,-1 0-35 0,0 4-1 15,-2 11-9-15,-6 4-12 0,-3 6-9 0,-2 4 62 16,0 1-27-16,-7 2 3 0,-9-2-2 0,0 0 29 16,-3-2-21-16,-4-3 9 0,3-3-30 0,-2-1 147 15,5-9-68-15,1 2-33 0,6-5 0 0,-1-3 104 16,8-2-63-16,-2-2-18 0,5 1 35 16,0-3-38-16,10 4-1 0,7 0-31 0,8 0-98 15,-2 5 50-15,-1 0 31 0,4 7-151 0,-8 1 82 16,0 2 33-16,-6 1 22 0,-7 4-129 15,-3-3 68-15,-2 7 8 0,-5-3 25 0,-9-3-23 16,-4 1-1-16,-4-4-8 0,2-6 184 0,-9 1-75 16,4-4-31-16,6-4-9 0,-4-3 0 0,3-3 5 15,7 0-26-15,5 0-4 0,0 0 15 0,8-1 28 16,0-7 0-16,13-2-890 0</inkml:trace>
  <inkml:trace contextRef="#ctx0" brushRef="#br0" timeOffset="205396.67">28448 13789 1487 0,'7'12'0'0,"-3"5"0"0,-4-2 0 0,0-4 0 0,-8 2 0 0,-9 1 0 0,-6-1 0 0,-2-2 0 0,-2-1 441 0,0-2-205 0,7-2-101 15,-3-2-136-15,5-1 12 0,6 1 0 0,1 0 22 16,3 1-280-16,5 0 140 0</inkml:trace>
  <inkml:trace contextRef="#ctx0" brushRef="#br0" timeOffset="206091.67">29144 13495 682 0,'0'-24'0'0,"0"3"0"0,0 6 0 0,0 3 0 0,-2 3 0 0,-6 2 0 0,2 2 126 0,-8 4-47 0,2 1-23 16,-10 4 87-16,3 14-47 0,-8 12-35 0,0 4 84 16,0 5-56-16,7 1-28 15,2 2 0-15,7-7 20 0,3 1-9 0,6-2-39 16,2-4 0-16,0-4 69 0,5-6-30 0,11-4 8 15,6-3-97-15,4-5 25 0,2-8 0 0,4 0 25 16,2-6-149-16,-3-12 83 0,1-2 29 0,-2-4 0 16,-3-4-181-16,-2-1 99 0,-4-1 21 0,-8 6-53 15,2-7 39-15,-11 15 30 0,0-2-12 0,-4 8 60 16,0 3-42-16,0 3 11 0,-9 2 214 0,-3 2-102 16,-3 15-45-16,1 6-27 15,3 5 204-15,4 3-105 0,5-4-26 0,2 3 92 16,0-1-59-16,5-5-40 0,8-5 8 0,9 2-88 15,-1-9 0-15,2 1 39 0,2-7-1 0,0-4-33 16,0 0 7-16,6-3 27 0,-5-12-129 0,-4-3 64 16,-1-3 17-16,-5-2 20 0,-8 1-143 15,0-6 51 1,-8-1 44-16,0 4-18 0,-3-2 14 0,-10 0 0 0,-9 3 4 0,-2 2 22 0,-2 5 1 16,-3 5-8-16,-1 2 6 0,1 5 23 15,6 5-7-15,-2 0-7 0,7 0 0 0,6 2 3 16,4 8-6-16,6 3 1 0,2-2-212 0,2 2 100 15,21 0 50-15,5-5-225 0,13 0 135 0,5-5 67 16,7-3 25-16</inkml:trace>
  <inkml:trace contextRef="#ctx0" brushRef="#br0" timeOffset="206329.69">29879 13427 1644 0,'0'-11'0'0,"0"4"0"0,-10 0 0 0,0 5 0 0,-12-1 0 0,4 3 0 0,-4 0 0 0,0 0 0 0,4 10 0 0,1 3 0 0,2 2 0 0,4 0 0 0,4 0 399 0,7 4-182 0,0-3-93 0,0 3-45 16,8 0 20-16,11 2-38 0,2-5 1 0,4 0-104 16,1-1 37-16,-1-2 1 0,-6-2 45 0,5 0-161 15,-7 0 77-15,-6-1 38 0,-6-1 0 0,-3 3-143 16,-2 0 83-16,-6-2-1 0,-16 3 26 0,-5-1-11 16,-5 1 0-16,-5-3 1 15,-6 5 5-15,1-6-18 0,8-2 37 0,-3 0-164 16,7-1 79-16,8-6 30 0,9 0 9 0,2 0-231 15,4 0 135-15,7-8 67 0</inkml:trace>
  <inkml:trace contextRef="#ctx0" brushRef="#br0" timeOffset="206667.78">30250 13318 1233 0,'9'-9'0'0,"-2"5"0"0,-1 2 0 0,3 2 0 0,-6 0 0 0,0 4 0 0,3 13 224 0,-5 7-96 15,1 7-47-15,0 2 199 0,-2 5-124 0,0 3-54 16,0 6-38-16,0-2 42 0,-5 1-36 0,-7-2 0 16,-1-2-38-16,-5-6-42 0,1-1 17 0,-9-3 0 15,4-7 1-15,4-9 0 0,1-4 25 0,4-8 8 16,-1-3-21-16,0-1 13 16,6-1-3-16,7-11 4 0,1-5-3 0,7-6-27 15,13 1-1-15,10-4 93 0,5 2-33 0,9-3 0 16,7-7-19-16,-4 6-25 0,10-10-4 0,-3 5 18 15,-6-3-154-15,-8 2 74 0,3-2 34 0,-12 2 6 16,4-5-96-16,-5 4 59 0,-7-3 10 0,-9-1-268 16,-2 7 121-16,-8-4 73 0,-4 6 6 0,0 2-50 15,-13 5 59-15,-6 5 31 0,-6 3-1 16,4 7 22-16,-6 2 9 0,6 5-1 0,2 1-113 16,2 0 57-16,9 3 28 0,3 10-8 15,5 2-349-15</inkml:trace>
  <inkml:trace contextRef="#ctx0" brushRef="#br0" timeOffset="206860.27">31052 13196 995 0,'9'0'0'0,"4"0"0"0,0 2 0 0,4 6 0 0,-5 5 287 0,0 5-127 16,1 9-64-16,1 3-23 0,0 13 523 15,-5-1-281-15,1 5-142 0,-2 2 118 0,-6 2-130 16,3 2-55-16,-3 2-41 0,-2-3-40 0,0-1 8 15,-2-4 0-15,-14-2-357 0,-10-1 187 0,-4-5 81 16,-6 0 44-16,-15 3-274 0,-4-3 159 0,-2 2 80 16,10-7-752-16</inkml:trace>
  <inkml:trace contextRef="#ctx0" brushRef="#br0" timeOffset="207005.93">31484 14200 1841 0,'12'-35'0'0,"9"26"0"0,6 9 0 0,-8 3 0 0,-4 3 0 0,-8 2 0 0,-5-1 0 0,-2-3-251 0,-13-4 133 0</inkml:trace>
  <inkml:trace contextRef="#ctx0" brushRef="#br0" timeOffset="212718.67">3184 14716 1109 0,'0'0'0'0,"0"0"0"0,2 0 0 0,-2-2 0 0,3-1 0 0,-3 2 0 0,1-2 0 0,-1-6 0 0,0-2 0 0,0-1 241 0,0-4-109 0,0-3-49 16,0 0-25-16,0 2 27 0,0-5-27 0,0 4 9 16,-1-1-43-16,-5-1 8 0,-2 2 1 15,-2 0-6-15,1 0 6 0,-2 2 8 16,1 1-8-16,-7 3-15 0,2 3 15 0,-2 4 0 16,-1 3 8-16,-1 0 16 0,0 2 0 0,0 2-24 15,-3 14 47-15,2 3-23 0,8-2 8 0,-5 9 66 16,7 0-49-16,4-1-25 0,1 3 1 0,5 4 33 15,0 0-21-15,0 1-7 0,6 8-31 0,7-3 116 16,5 6-58-16,-1 1-29 0,-1 0 9 16,1 4-4-16,-1 0 0 0,0 1-33 15,-5 4-48-15,1-1 24 0,-5-1 8 0,0 0-57 16,-3-2 36-16,0-1 1 0,-3-4 35 0,-1-9-102 16,0 1 42-16,0-6 23 0,-5-10-8 0,-1-3-63 15,-6-7 24-15,2-3 27 0,-1-6-11 0,-5-2-243 16,5 0 112-16,2-6 71 0,-1-9-359 0,5-8 212 15,5-1 96-15,0-7-401 16,0-2 258-16,10-9 129 0</inkml:trace>
  <inkml:trace contextRef="#ctx0" brushRef="#br0" timeOffset="212995.43">3459 14377 695 0,'-5'-22'0'0,"-3"11"0"0,-3 1 0 0,-5 5 0 0,-1 2 258 0,-2 3-117 16,-4 8-54-16,3 13-27 0,-4 11 317 16,3 2-172-16,1 3 251 0,-1 12-215 0,5 0-105 15,7 2 232-15,7 0-168 0,2 2-83 0,0-1-34 0,0-1 128 16,8-3-89-16,8 1-45 0,-2-4-22 0,3-4-32 16,-2-4 160-16,2 7-183 0,-4-9 0 0,0 2-200 15,-2-1 154-15,-5-2 48 0,-3 2-8 16,-1-3-219-16,-2 1 129 0,0 1 63 0,-6-1 33 15,-7-4-448 1,-3 2 216-16,1-5-361 0,-2-1 280 0,3-8 140 16,-2-1-212-16,2-2 168 0,0-2 96 0,1-4 44 0</inkml:trace>
  <inkml:trace contextRef="#ctx0" brushRef="#br0" timeOffset="213205.13">3013 15651 1219 0,'-7'3'0'0,"0"-3"0"0,5 0 0 0,-1 2 0 0,1-2 0 0,2 0 606 16,2 0-278-16,15 0-152 0,12 0 371 15,4-2-257-15,7-3-129 0,1-1-64 0,-3 2-24 0,10-2 75 16,-4 4-57-16,-9 0-29 0,3-2-1 0,-3-1-91 16,-6 1 40-16,4 3-356 0,-9-2 189 0,-2-2-1179 15,-6 2 1334-15,-4 1-1 0,-5 0-12 0,-1 1-1 16,-4 1-76-16,-2 0 33 0,-2 0-11 0</inkml:trace>
  <inkml:trace contextRef="#ctx0" brushRef="#br0" timeOffset="213512.12">3089 15595 814 0,'-10'5'73'0,"4"0"-8"15,6 2 524-15,-3-3-368 0,3 3-177 0,0 1-11 0,0 0 190 16,3 2-99-16,5 1-45 0,8 2-24 0,1 1 1 0,4 3 161 15,-2-2-84-15,7 3-54 0,-4-1-24 0,0-1-136 16,-3 4 57-16,-5-5 36 16,-3 2-8-16,2-1-167 0,-8 2 98 15,-2 2 48-15,-3-2 26 0,-3 3 7 0,-13 2 17 16,-2-2-203-16,-7 0 90 0,0-3 244 0,-4-1-91 0,1-2-55 16,1 0 3-16,1-1 363 15,7-3-183-15,-2-1-80 0,9 3-48 0,4-8 301 16,2 2-42-16,6 1-332 0,0 1 0 0,4-2 0 0,18 1 0 15,4 0 0-15,1-3 0 0,6-1 0 0,2-1 0 16,0 0 0-16,2-1 0 0,-1-2 0 0,-3 0 0 16,-3 0 0-16,0-2 0 0,-10-1 0 15,3-4-291-15,-2 2 124 0,-5 0 86 0,3-1-959 0,-6 6 504 16</inkml:trace>
  <inkml:trace contextRef="#ctx0" brushRef="#br0" timeOffset="214574.29">3921 14815 1008 0,'-8'-8'0'0,"6"7"0"0,1-1 0 0,1 2 0 0,0 0 0 0,0 10 0 0,0 8 0 0,0 6 0 0,3 7 277 0,7 2 11 0,2 10-128 16,-2 1-63-16,-1 3 5 0,1 3-84 15,-2 3 14-15,-4 2 1 0,-2 1-34 16,0-2-1-16,-2-4 35 0,0-8 8 0,0-1-167 16,0-5 79-16,0-11 40 0,0-1 0 0,0-10-292 15,-5-7 137-15,2-5 84 0,-5-2 1 0,0-15-323 16,2-20 184-16,2-5 92 0,1-14-168 0</inkml:trace>
  <inkml:trace contextRef="#ctx0" brushRef="#br0" timeOffset="-214646.32">3870 14839 1419 0,'3'-13'0'0,"2"6"0"0,1 2 0 0,7-2 0 0,0 2 0 0,3 0 0 0,4 1 0 0,6 2 33 0,1 0 215 0,3 2-204 0,0 0-3 15,2 5-8-15,-2 11-24 0,-3 5 24 16,-1 0 0-16,-8 4 0 0,-2 3 8 0,-6 3-84 0,-7 2 38 15,-3 3 0-15,0 5 38 0,-19-4-71 16,0-4 43-16,-13 8-7 0,2-7 34 0,0-6 39 16,3-8 0-16,-4 2-85 0,6-10 40 0,1 2 208 15,2-7-103-15,10-1 154 0,2-2-127 0,5-4 20 16,0 1-65-16,5-1-44 0,0 0 0 0,5 0-57 16,10 2-1-16,7 0 22 0,-2 0 8 0,6 0-129 15,-2 1 60-15,3 1 31 0,-1 2-1 0,0 0-359 16,-3 1 203-16,3 3 75 0,-7-3 53 0,5 0-592 15,-6 2 288-15,2-4 149 0,-1-2 66 16,2-1-177-16,-2-2 130 0,1 0 65 0</inkml:trace>
  <inkml:trace contextRef="#ctx0" brushRef="#br0" timeOffset="-214201.98">4589 15031 1685 0,'-11'-19'0'16,"2"2"0"-16,-7 1 0 0,0-1 0 0,0 3 0 0,-1 3 0 0,4 4 0 0,-4 5 0 0,4 2 0 0,3 0 172 0,-6 13-69 0,5 14-36 16,-1 9 42-16,3 4-39 0,5-1 9 0,-1 9-20 15,5-13-27-15,0 6 1 0,0-5-33 0,8-4 41 16,5-7-9-16,6-5-110 0,-5-6 55 16,7-5 28-16,1-5 1 0,-3-4-124 0,2 0 53 0,0-8 42 15,-4-11-3-15,-3-4-84 0,-3-3 55 0,-3 4 11 16,0-11-19-16,-3 8 22 0,-1-1-13 15,-2 5 30-15,0-2 29 0,-2 9-6 0,0 2-37 0,0 4 8 16,0 4 226-16,0 3-106 0,0 1-42 16,0 4 138-16,-2 17-80 0,0 1-47 15,2 3-4-15,0-3 115 0,0-1-66 16,4-2-42-16,7 1-44 0,4-2 15 0,3-6-150 16,0-5 75-16,3-3 54 0,-1-4 9 15,7 0 11-15,-7-8-73 0,1-10 34 0,-5-2 1 0,-4-5-109 16,-4 2 65-16,-3-6 15 0,-3 0-11 15,-2 1 41-15,0 2-3 0,-11-3-19 0,-5 5 125 16,-2-1-103-16,-2 4-12 0,-4 7-3 0,6 4 2 16,-2 5 64-16,-2 3-32 0,4 2 13 0,-1 0-60 15,4 11 37-15,2 5-7 0,5-2-143 16,3 4 69-16,5-4 39 0,0 3-1 0,0 0-367 16,8-2 188-16,10 3 89 0,0-10 41 0,13 2-409 15,0-5 232-15</inkml:trace>
  <inkml:trace contextRef="#ctx0" brushRef="#br0" timeOffset="-213920.73">5118 14928 964 0,'0'-10'0'0,"0"7"0"0,0-3 0 0,-7 1 0 0,-2 3 239 0,-5 0 380 16,2 2-479-16,-2 0-102 0,1 0-5 0,2 5 100 16,-1 8-54-16,0 5-23 0,2 0 0 0,2 3 100 15,5-1-62-15,3 3-22 0,0-1-9 16,0-1-65-16,13 0 0 0,4-6 35 15,5-1 0-15,-3-2-78 16,3-2 35-16,2-1 21 0,-4 0 0 16,-3-2-54-16,-2 1 37 0,-8 0 9 0,1 0 10 0,-3-4-7 15,-2 7 18-15,-3-2-30 0,-3 4 0 16,-11 0 67-16,-7 4-15 0,-2-2-64 0,-1 0 29 0,0-1 0 16,1-2-228-16,2-4 110 0,2-2 53 15,0-2-557-15,5-1 526 0,4-3 29 0,4 0 1 0,1 0-153 16,5 0 92-16,0-3 42 0,5-5 20 15,15-10-368-15,2 2 195 0,3-7 89 0</inkml:trace>
  <inkml:trace contextRef="#ctx0" brushRef="#br0" timeOffset="-213590.09">5302 14971 631 0,'8'-12'0'0,"-2"5"0"0,1-1 0 0,1 1 0 0,-3 4 234 0,4-1-105 0,0 0 241 15,3 2-168-15,2 2 294 0,2 0-436 0,0 0-19 16,-2 13-8-16,5 4-82 0,-9 6 66 0,2 4 15 15,-7 2 1-15,-2 3 8 0,-3 2-130 16,0 1 60-16,0 2 31 0,-13-1 1 0,-2 0-21 16,-4-2 35-16,1-6-10 0,-3-3 26 0,8-11-60 15,-2 0 25-15,8-9-24 0,-2 1 1 0,4-3 198 16,1-3-81-16,4 0-48 0,3-14 0 0,11-5 121 16,8-1 20-16,1-5-157 0,7-7 4 15,0 2-190-15,2-2 99 16,2-3 64-16,0-1 36 0,2-2-101 0,-4 1 47 15,-4-1 23-15,-2 1-1 0,-5 1 1 0,-6 2-91 0,-4-2 42 16,-4 2 21-16,-5 2-20 0,-2 4 8 0,0 4-5 0,-13-2-1 16,-6 7 15-16,-1 4 72 0,1 7-37 15,-7 4-1-15,5 3-27 0,2 1-153 16,0 1 74-16,3 13 38 0,7 3-220 0,6 1 123 16,3 4-506-16,3 1 316 0</inkml:trace>
  <inkml:trace contextRef="#ctx0" brushRef="#br0" timeOffset="-213179.79">6171 15109 1841 0,'-12'-1'0'0,"6"0"0"0,-5-7 0 0,0-4 0 0,0 1 0 0,-3 0 0 0,2 0 33 0,1-3-1 0,-5 3 34 0,2 0-8 16,-2 4-25-16,-1 1 0 0,1 5-22 0,-3 1 0 0,3 5 30 15,-3 13-8-15,3 7-43 16,2 4 21-16,6-1 0 0,3 5 22 0,2-1 39 16,3 1-8-16,0-4-31 0,0-3-1 0,9-7 1 15,7 0 0-15,0-6 8 0,3-4-24 0,2-8-18 16,-1-1 27-16,3 0 2 0,-3-12 9 0,1-11-99 16,4-9-134-16,-7-5 105 0,1-6 49 0,0-4-325 15,-3-6 338-15,2 1 18 0,-4-4-18 0,3-8-52 16,-9 3 54-16,3 1-3 15,-3-4-7-15,-2 8 182 0,1-12-172 16,-2 18-6-16,1-1 0 0,-2 17 137 0,-2 10-69 16,-2 9-42-16,0 4 0 0,0 7 421 0,-2 4-189 15,-10 19-108-15,-4 14 89 0,-1 16-91 16,-1 9-41-16,0 4-20 0,3 9-1 0,0 7-20 0,2-2 36 0,3 0-8 16,7-9-203-16,3-10 88 0,0-1-249 15,9-7 168-15,7-9 92 0,4 4 34 0,0-8-774 16,-1-4 377-16,2-2 180 0</inkml:trace>
  <inkml:trace contextRef="#ctx0" brushRef="#br0" timeOffset="-212894.2">6722 14889 1704 0,'0'-20'0'0,"0"9"0"16,0 0 0-16,-9 0 0 0,-8 6 59 0,-7 2-1 0,-4 3 450 0,0 0-426 0,0 11-17 15,-1 8-7-15,3 2-26 0,3 4 118 16,5 2-59-16,5 4-29 0,3-1 9 0,10-1 87 16,0 0-63-16,0-3-31 0,16-1 0 0,2-3 49 15,8 0-32-15,3-2-8 0,2-2-40 0,0-1-41 16,-3-2 41-16,-2 1 0 0,-10-2 8 0,2-1-187 16,-6 0 90-16,-6 0 44 0,-4 0-63 0,-2 1-89 15,-6 1 89-15,-14 0 23 16,-4 0 25-16,-4-2-146 0,-4 2 75 0,-1-1 24 15,-2-3 15-15,3-1-346 16,2-3 187-16,9-6 92 0,1-1 46 0,7 0 24 0,7-1-558 0,6-11 294 0</inkml:trace>
  <inkml:trace contextRef="#ctx0" brushRef="#br0" timeOffset="-212607.11">7119 15029 2342 0,'-4'0'0'0,"4"0"0"16,0 0 0-16,0 0 0 0,2 0 0 0,6 0 0 0,3 0 195 0,2 2-81 0,2 0 369 0,4 2-218 15,0-1-120-15,2 3-56 0,0-2 72 16,1 0-135-16,0-3 7 0,0 2 8 0,-1-2-8 0,0-1-369 16,-2 0 185-16,0 0 92 0,-3 0 46 0,1 0-339 15,-1 0 188-15,-2 0 99 0,-1 0 49 0</inkml:trace>
  <inkml:trace contextRef="#ctx0" brushRef="#br0" timeOffset="-212439.63">7187 15372 1845 0,'-5'0'0'0,"5"5"0"0,2 4 0 0,19-2 0 0,-1-1 0 0,1 0 0 0,4 0 806 0,1-3-387 16,3 1-193-16,1 0-97 0,2-2 130 0,0-2-117 16,-1 0-55-16,-2 0 95 0,-3 0-517 15,-4 0 245-15,3 0-961 0,-1 0 537 0</inkml:trace>
  <inkml:trace contextRef="#ctx0" brushRef="#br0" timeOffset="-208906.38">8261 14897 738 0,'-1'0'0'0,"1"3"0"0,-3-1 0 0,3-2 0 0,0 0 0 0,0 2 0 0,0-2 0 0,0 0 0 0,0 0 185 0,0 0-76 0,3 0-39 15,3-4 1-15,2-8 82 0,-2-3-52 0,-1-2-38 16,-1-3 6-16,0 0-37 15,-2 1 1-15,-1-2-17 0,1 0 25 0,-2 3-9 16,0-3 1-16,0 3-48 0,-3 1 24 0,-3-1 0 16,-3 1 32-16,3 0-44 0,-7 4 14 0,4 1-1 15,-4-2 21-15,1 6-28 0,-1 0 4 0,-1 5 12 16,2 1 78-16,-4-1-36 0,4 3-1 0,-4 0 38 16,3 13-35-16,2 1 1 0,-6 7-29 0,6 1 23 15,1 3-25-15,4 4 8 16,-1 2-8-16,5 3 47 0,2 2-24 0,0 7 0 15,2-1-23-15,7-5 54 0,7 12-30 0,-3-4-1 16,0-2 12-16,-2 0-36 0,-1 2 1 0,-2-7-26 16,-1 9 25-16,-2-4 1 0,-3-2 0 0,0-1-23 15,-2-3 23-15,0 1 8 0,0-1-9 0,-10-1-26 16,-4-6 0-16,1-4 27 0,-1-9-20 0,-6-2-64 16,2-3 25-16,-1-5 24 0,-2-5-200 15,1-2 104-15,5 0 41 0,-3 0-344 0,5-4 179 16,1-7 96-16,3-1 39 0,5-1-347 15,3-3 200-15,1-1 92 0,0-6 59 0,9 3-184 16</inkml:trace>
  <inkml:trace contextRef="#ctx0" brushRef="#br0" timeOffset="-208605.15">8455 14673 1045 0,'2'-34'0'0,"-2"11"0"0,0-1 0 0,0 5 0 0,-8 2 0 0,-2 7 0 0,-1 3 176 0,1 4-72 16,-2 1-35-16,2 2 156 0,-3 0-95 0,2 5-41 16,-3 12-33-16,3 4 37 0,0 3-30 0,-1 4 0 15,3 4-31-15,4 0 108 0,-1 2-58 0,5 2-25 16,1-1 134-16,0 1-79 0,0-1-39 0,0 1 7 16,3-2 43-16,5-2-45 0,1 2-23 15,1-2 13-15,-3-1-27 0,0 3-8 0,1 1 0 0,-5-2-41 16,2 3-1-16,-3-1 42 15,-2 1 8-15,0 0-43 0,0-2 1 0,-10-1 33 16,-1-2-204-16,-5-3 98 0,2 1 27 0,-2-4-174 16,1-2-164-16,3-6 182 0,1 1 57 0,-1-3-383 15,3 1 239-15,1-3 133 0,2 2 62 0</inkml:trace>
  <inkml:trace contextRef="#ctx0" brushRef="#br0" timeOffset="-207294.78">9084 14869 830 0,'0'-7'0'0,"0"3"0"0,0 2 0 0,0 1 0 0,0-2 0 0,0 3 0 0,0 0 0 0,0 0 212 16,0 0-93-16,0 9-44 0,0 7 102 0,3 7-72 16,2 5-36-16,-2 3 8 0,0 11-3 0,-1-1-20 15,-2 3-1-15,0 1 40 0,0 0-30 0,0-5 8 16,0 10-38-16,0-7-54 0,0-8 26 0,0 1 1 16,3-4 27-16,0-7-245 0,1-4 118 15,-2-7 60-15,0-4 33 0,0-6-412 0,-1-2 202 16,1-2 52-16,-2-6-81 0,0-18 104 15,0-7 51-15</inkml:trace>
  <inkml:trace contextRef="#ctx0" brushRef="#br0" timeOffset="-206987.93">9041 14902 891 0,'0'-15'0'0,"5"4"0"0,3 1 0 0,2 0 0 0,5 1 0 0,-1 1 0 0,9 0 90 0,-1 0-20 0,8 1-9 0,-3 6 154 15,3 0-91-15,-1 1-45 16,-1 0-24-16,-5 6 29 0,2 10-30 0,-6 0 1 15,-6 1-22-15,-3 3-67 0,-3 9 34 0,-5-6 8 16,-2 8-43-16,-7 1 34 0,-11-3-1 0,-3-1 7 16,-5-2-1-16,-2-4 28 0,-4-2-41 0,3-5 61 15,-1-4-34-15,0-3-32 0,8-5 27 0,0-1 98 16,2-2-46-16,8 0-24 0,3 0 172 0,2 0-87 16,3 0-47-16,3 0-14 0,1 0 56 0,0 0-44 15,10 3-22-15,6 3-58 16,5 3 35-16,-3 0 9 0,7 2-8 0,-1 2 12 15,3 0-12-15,-1 2 0 0,3 0 8 0,-6 0-143 16,2 2 68-16,-1-2 33 0,-1 2-407 16,-3 0 205-16,-2-4 68 0,-2 0 64 0,1-2-437 0,1-2 238 15,-4 0 119-15,2-6-305 0,-2-3 204 0</inkml:trace>
  <inkml:trace contextRef="#ctx0" brushRef="#br0" timeOffset="-206740.29">9776 14794 740 0,'-7'-8'0'0,"1"5"0"0,1 2 0 0,-7 1 0 0,1 1 0 0,-2 14 449 0,-1 6-209 0,1 3-103 0,-5 16 203 16,5-5-145-16,-4 16-86 0,4 0-38 0,6 2 168 15,0-3-103-15,6 1-52 16,1-12-18-16,0 10 27 0,1-16-30 0,17 4 0 15,-4-7-85-15,7-4 28 0,-2-5 8 0,5 1 19 16,-1-7-286-16,-4-3 143 0,4-7 71 0,-1-2-514 16,-3-3 244-16,5 0 150 0,-5 0 13 0,-2-8-363 15,-1-4 239-15,-2-3 118 0</inkml:trace>
  <inkml:trace contextRef="#ctx0" brushRef="#br0" timeOffset="-206485.97">9916 14979 648 0,'5'-4'0'0,"2"1"0"0,5 2 0 0,-1 1 0 0,3 0 0 0,-1 0 0 0,4 0 427 0,1 0-196 15,3 8-100-15,2 0 188 0,-1 6-147 0,1-1-70 16,-2 2-35-16,-1 0 1 0,-3-1 0 0,2 3-27 16,-6-5-8-16,-2 2-108 0,-3-2 54 0,-4 4 27 15,-4-3-1-15,0 2-19 0,-12 4 20 16,-8-3-1-16,-6 2-56 0,-3-2 14 15,-5 3 30-15,-1-3-38 0,-2 0-60 0,2-4 28 16,1-1 34-16,6-4-189 0,8-5 104 0,4-2 36 16,3 0 35-16,5 0-199 0,8-9 111 0,0-10 57 15,16-1-93-15,8-3 66 0,6-9 45 0</inkml:trace>
  <inkml:trace contextRef="#ctx0" brushRef="#br0" timeOffset="-206316.42">10300 14866 1724 0,'3'-2'0'0,"-3"0"0"0,0 2 0 0,0 4 0 0,-12 9 0 0,-3 8 0 0,-2 1 0 0,1 7 0 0,0 0 0 0,4 5 254 0,2 2-111 0,2 0-55 0,6-3 216 15,2-1-135-15,0-1-60 0,11-1-43 0,9-4-45 16,0-3 11-16,4-2 1 0,3-1-337 16,-1-3 176-16,0-4 77 0,1-1 42 0,-6-2-260 15,1 1 151-15,-1-4 75 0,-2 1-732 16</inkml:trace>
  <inkml:trace contextRef="#ctx0" brushRef="#br0" timeOffset="-206142.89">10597 15231 523 0,'0'-3'0'0,"0"3"0"0,0 0 0 0,0 0 0 0,0 0 0 0,-1 11 471 0,-5 4-219 0,1 0-109 15,-2 4 136-15,-2 6-9 16,2-1-118-16,-2 4-60 0,-1 0-89 0,1-2 30 15,1-1 8-15,1-1-175 0,-1-1 83 0,2-2 42 16,4-10 21-16,2 0-497 0,0-3 267 0</inkml:trace>
  <inkml:trace contextRef="#ctx0" brushRef="#br0" timeOffset="-205922.91">10772 14995 857 0,'-10'-3'0'0,"5"0"0"0,5 1 0 0,-2 1 0 0,2 1 0 15,0 0 0-15,0 0 535 0,0 0-243 0,4 3-134 0,8 8-63 0,-2-2 236 16,1 2-150-16,3 0-74 0,-1 2 16 0,-1 2-62 16,-1 2-29-16,-2-2 1 0,1 1-306 15,-3-2 152-15,-2-4 86 0,3 3-522 16,0-6 290-16,-3-1 144 0,3-2 0 0,-3-4-274 15</inkml:trace>
  <inkml:trace contextRef="#ctx0" brushRef="#br0" timeOffset="-205724.22">11059 14763 570 0,'2'0'0'0,"0"0"0"0,2 3 0 0,-3 8 0 0,-1 6 0 0,0 4 0 0,0 7 441 16,-3 6-204-16,-4 7 256 0,-3 3-230 0,-1 6-106 15,-2 3-67-15,-6 11 225 0,-1-2-140 0,-3 3-72 16,-2 7-35-16,-3-1 17 0,-2-2-30 0,0-3 0 16,3-3-22-16,7-17-90 0,3-8 46 0,4-8 29 15,1-4-427-15,9-13 221 16,1-3 110-16,2-7 55 0,0-3-735 0,14-7 354 0</inkml:trace>
  <inkml:trace contextRef="#ctx0" brushRef="#br0" timeOffset="-205535.83">11227 15294 1576 0,'0'-1'0'0,"0"-3"0"0,0 4 0 0,0 0 0 0,0 0 0 0,0 0 0 0,0 11 0 0,0 0 232 0,0 1-99 0,-5 6-51 0,-2-1 168 0,2 3-101 15,-3 0-62-15,3 0-197 16,0-1 71-16,2-2 36 0,1-5 0 0,2 0-407 15,0-2 217-15,0-5 113 0,5-1 57 0</inkml:trace>
  <inkml:trace contextRef="#ctx0" brushRef="#br0" timeOffset="-204974.91">11665 14862 1024 0,'-16'-6'0'0,"7"2"0"0,5 3 0 0,1-2 0 0,1 2 0 0,0-1 176 0,2-2-71 16,0 2 78-16,0 1-66 0,0-5-47 0,0 2 1 16,4 1 132-16,3-3-86 0,2 2-41 0,1 1-14 15,1-2 61-15,-2 2-46 0,1 1-22 0,-1-2 1 16,4 0 9-16,-5 1-24 0,3-2-8 0,-2 2-50 15,0-3 24-15,0 2 1 0,0-1 25 0,-4 0-20 16,1 0-9-16,0 4 29 16,-2-2-36-16,-3 0 1 0,1 2 5 0,-2 1 31 15,0-2-42-15,0 2 27 0,0 0-14 0,0 0 12 16,0 0 52-16,0 0-20 0,0 0-5 0,0 0-22 16,0 0 4-16,0 0-2 0,0 0 10 0,0 0-40 15,0 0 0-15,0 0 31 0,2 0-184 0,0 0 86 16,0 6 37-16,0 3 27 0,-1 4-58 0,-1 2 33 15,0 6 0-15,0 1-1 0,-9 6-9 16,-4 4-3-16,-6 5 9 0,-2 1-3 0,-1 2-8 16,-4 3 26-16,0 0-4 0,1-7 46 15,-5 9-16-15,2-8 0 0,5-9 49 0,1 2-33 16,-1-4-10-16,6-7-2 0,2-1 172 0,2-8-83 16,5-2-46-16,1-2-23 0,5-4 196 0,1-2-72 15,-1 0-64-15,2 0 9 0,0 0-31 0,0 0-1 16,3 0-75-16,10 0 30 0,4 0-8 0,0 0 22 15,2 0-38-15,2 0 38 0,-1 0-1 16,3 0 9-16,-2 0-149 0,-1 0 52 16,-1 2 41-16,0-1-8 0,-1-1-342 0,0 2 150 15,-4-2 102-15,0 0-455 0,-3 0 268 0,-2 0 133 16,1 0-400-16,-3 0 259 0,-3 0 142 0</inkml:trace>
  <inkml:trace contextRef="#ctx0" brushRef="#br0" timeOffset="-204808.36">11488 15014 1284 0,'-9'0'0'0,"3"0"0"0,6 0 0 0,0 0 0 0,0 0 0 0,6 0 0 0,8 4 0 0,9 2 481 0,5 1-228 0,2 2-110 0,2 1 376 16,0-1-243-16,2 0-121 0,0 5-54 0,-4-3-171 15,-2 3 51-15,-2-5 26 0,1 2-711 0,-1-4 368 16,-2 1 192-16</inkml:trace>
  <inkml:trace contextRef="#ctx0" brushRef="#br0" timeOffset="-204189.57">12235 14826 874 0,'-13'-11'0'0,"4"8"0"0,-1 1 0 0,1 2 0 0,-2 0 0 0,-1 0 0 0,-1 4 88 15,-4 10-27-15,3 9-1 0,-2 3 152 0,0 6-82 0,-3 7-53 16,2 2-22-16,2 3 196 0,0-1-109 16,5-8-55-16,5 5 113 0,3-5-88 0,2-5-40 15,0-1 1-15,7-3-80 0,9-3 0 0,0-6 48 16,7 0-8-16,0-4-111 0,1-5 55 16,-4-3 28-16,7 1-315 0,-6-6 179 0,0 0 45 0,0 0 54 15,-1 0-516-15,-2-2 257 0,-1-6 130 0</inkml:trace>
  <inkml:trace contextRef="#ctx0" brushRef="#br0" timeOffset="-203946.23">12281 15012 974 0,'1'-1'0'0,"7"-1"0"0,1 2 0 0,4 0 0 0,0-2 0 0,3 2 197 15,2 0-82-15,5 0-41 0,-2 0 90 0,2 9-70 16,2 1-31-16,-4 2 1 0,0 4 46 0,-8-2-39 15,-1 5 9-15,-2 2-48 0,-6 5-10 16,-4-2 11-16,0 4 0 0,-17 1-14 0,-5-1 22 0,-10 4-8 16,-3-2 0-16,-2-3-85 15,0-3 42-15,-1-3 22 0,6-6-70 0,1-3 16 16,2-5 33-16,8-7-9 0,5 0-254 0,2 0 115 16,11-4 72-16,3-14-319 0,1-3 185 0,19-3 94 15,0-1 46-15</inkml:trace>
  <inkml:trace contextRef="#ctx0" brushRef="#br0" timeOffset="-203765.87">12665 14922 1104 0,'-4'0'0'0,"-5"0"0"0,-6 9 0 0,0 3 0 0,-6 3 0 0,3 6 252 0,-3 1-110 0,2 6-55 16,3 2 314-16,0 2-188 0,5 0-90 0,4-1-46 15,7-3 87-15,0 0-66 0,0-5-25 0,7 8-8 16,8-8-1-16,4-3-31 0,4-1 0 0,3-2-301 15,0-2 159-15,4-4 67 0,0-3-544 16,-4-3 281-16,1-3 163 0,-5-2-2 16,-3 0-464-16</inkml:trace>
  <inkml:trace contextRef="#ctx0" brushRef="#br0" timeOffset="-203591.12">12847 15225 954 0,'2'-9'0'0,"2"8"0"0,-2-1 0 0,2 2 0 0,-2 0 0 0,-2 0 0 0,0 2 0 0,0 9 363 0,0 2-156 15,0 4-92-15,-6 6 82 16,-3 0-82-16,-4 3-42 0,-4 4-19 0,0 1 55 16,-2 2-41-16,0-3-1 0,1-1-246 0,-2-8 106 15,8-4 53-15,0-5 34 0,1-3-379 0,4-3 198 16,1-6 79-16,3 0 56 0,3-8-484 0,0-14 213 16</inkml:trace>
  <inkml:trace contextRef="#ctx0" brushRef="#br0" timeOffset="-203434.4">12853 15075 679 0,'8'-9'0'0,"3"8"0"0,-4 1 0 0,1 0 0 0,0 0 0 0,-1 0 276 0,0 1-122 15,1 6-60-15,2 2 450 0,2 2-260 0,0 3-126 16,1 0-62-16,2 3 148 0,0 0-105 0,0-1-46 16,0 2-389-16,2-3 164 0,-2 0 82 0,0-3 42 15,2-4-532-15,-2-2 294 0,2-2 134 0,-3-4-521 16</inkml:trace>
  <inkml:trace contextRef="#ctx0" brushRef="#br0" timeOffset="-203255.87">13229 14963 965 0,'-4'-7'0'0,"2"3"0"0,0 3 0 0,0 1 0 0,-1 0 0 0,-5 3 0 0,1 15 207 16,-3 7-91-16,-1 7-42 0,-4 7 333 0,-2 4-188 15,-4 4-93-15,1 5-38 0,-4 7 204 0,3-12-130 16,-4 9-64-16,1-2-33 0,2-5-14 15,1-2-18-15,0-6 0 0,6-9-358 16,-1-2 179-16,7-10 89 0,2-5 54 0,3-3-235 16,3-5 135-16,1-5 68 0,0-2-55 0</inkml:trace>
  <inkml:trace contextRef="#ctx0" brushRef="#br0" timeOffset="-203029.83">13338 14894 853 0,'9'-8'0'0,"5"3"0"0,2 5 0 0,-1 0 0 0,0 0 0 0,-1 7 0 0,-3 10 529 0,2 6-248 15,-4 5-115-15,-3 5 316 0,-3 7-224 0,-1-1-112 16,-2 2 71-16,0 1-92 0,-7-4-38 0,-9 9-31 16,2-6 54-16,-3-9-39 0,0 2 1 0,-4-2-40 15,1-3-211-15,-1-6 102 0,0-4 55 0,3-6-516 16,1 0 285-16,2-7 106 0,5-3 88 15,3-3-599-15,0 0 312 0,5 0 157 0,2-6-133 16</inkml:trace>
  <inkml:trace contextRef="#ctx0" brushRef="#br0" timeOffset="-202816.26">13608 14804 1432 0,'4'-18'0'0,"3"11"0"0,5 4 0 0,1 0 0 0,0 2 0 0,2 1 0 0,3 0 0 0,0 11 484 16,-1 6-226-16,-1 6-112 0,2 5 123 0,-5 2 15 15,-4 4-130-15,-3 3-61 0,-4 6 53 0,-2 0-56 16,0 2-29-16,-14 3 9 0,-4 0-14 0,-7 4 0 16,-7 4-24-16,-1-6 1 0,-5 1-250 0,2-6 133 15,-11 8 54-15,2-8-699 0,2 0 372 0</inkml:trace>
  <inkml:trace contextRef="#ctx0" brushRef="#br0" timeOffset="-199450.51">15237 14518 642 0,'2'-2'0'0,"0"1"0"15,-2 1 0-15,0-2 0 0,1 2 0 0,-1 0 0 0,0 0 0 0,0 0 0 0,2 0 33 0,0 0 0 0,2 2 0 16,-1 7-1-16,3 1 9 0,2 4-8 0,-3 3 214 15,1 4-107-15,1 4-54 0,-3-2-27 0,0 2 143 16,2 7-88-16,-4-2-41 0,0-1 33 0,-1-2-37 16,-1 2 1-16,0-7-29 0,0 1-34 0,0-1 0 15,0-3 26-15,0-2 0 0,0-2-76 0,0-3 45 16,0-4-7-16,0 2-41 0,0-2 34 0,-1-2 22 16,-1-3-18-16,2 1 6 0,0 0-15 0,-2 1-1 15</inkml:trace>
  <inkml:trace contextRef="#ctx0" brushRef="#br0" timeOffset="-198753.95">14155 15109 514 0,'0'0'0'0,"0"0"0"0,0 0 0 0,0 0 0 0,0 0 0 0,0 0 0 0,0 0 56 0,0 0 9 0,0 0-32 16,0-2 112-16,4-4-56 0,3 2-28 0,2-2 0 16,1 2 105-16,1-1-71 0,-2 4-31 15,3-4 112-15,-1 4-72 0,2 1-35 0,2 0 7 0,0 0 52 16,4 0-47-16,4 0-25 15,1 1 67-15,4 1-46 0,6 2-13 0,9-3-9 16,4-1 3-16,6 0-26 0,12 0 1 0,4 0 0 16,3 0-15-16,7 0-8 0,16 0 22 0,-4 0-67 15,5 0 34-15,-2 0 0 0,-10 0 42 0,18 0-105 16,-10 0 45-16,-3 8 6 0,4 0-49 0,0 0 28 16,-12-4 23-16,17 1-6 0,-10-5-96 0,-12 0 47 15,2 0 29-15,0 0 6 16,-12 0-68-16,5-3 35 0,-20-2 24 0,-3-1-102 15,-10 3 55-15,-2 1 22 0,-12 0-8 0,-5 2 70 16,-8 0 0-16,-5 0-29 0,-6 0-73 0,0 7 37 16,-21 7-9-16,-13 7 44 0,-3-1-438 0</inkml:trace>
  <inkml:trace contextRef="#ctx0" brushRef="#br0" timeOffset="-198124.31">14403 15354 532 0,'-8'-2'0'0,"2"-1"0"0,3-2 0 0,-3 4 0 0,3-1 0 0,-1 0 0 0,0 0 95 16,3 1-36-16,-2-3 1 0,3 2 44 0,0 0-36 0,0-3 1 15,0 2 109-15,0-1-76 0,8 1-35 16,3-3 1-16,4 1 88 0,4-2-62 15,3 0-22-15,9 1-8 0,0 1 98 0,10-1-64 16,1 3-33-16,3 1 102 0,6 0-59 0,11 2-41 16,2 0-1-16,5 0 17 0,4 0-25 0,19 0 0 15,-13 0-17-15,24 4 13 0,-7-1-21 0,2-1 0 16,2 2-63-16,-1-2 31 0,-9 0 8 0,17-1 24 16,-28 1-135-16,4 2 68 0,-12 1 27 0,-12-1-1 15,-3 1-161-15,-6 0 64 0,-4-1 52 16,-11 0-122-16,-5-3 63 0,-5-1 45 15,-9 0-6-15,-4 0-21 0,-5 0 30 0,-5 0 1 16,-2 0-3-16,0-1 1 0,-11-5 24 0,-11 1 8 16,-3-2-178-16,-5 5 89 0,-4 1 45 0,-3 1-373 15</inkml:trace>
  <inkml:trace contextRef="#ctx0" brushRef="#br0" timeOffset="-197646.87">14365 15339 725 0,'-9'-5'0'0,"3"3"0"0,1 0 0 0,3 2 0 0,-2 0 0 0,2 2 0 0,-2 7 177 0,4 4-73 0,0 5-27 15,0 2 122-15,0 4-83 0,0 3-41 0,4 3-22 16,4 1 36-16,-3 3-20 0,-1 2-8 0,1 0-29 16,-3-1 25-16,0-1-1 15,0-2-23-15,1-4 17 0,-3 3-18 0,0-3 1 0,0-2 0 16,-3-6 37-16,-5-1-37 0,-1-2 7 15,-2-4-9-15,0-4 2 0,-2-4 0 0,-3 0-1 16,0-5-57-16,-3 0 37 0,2 0-9 0,-2-8 27 16,-2-7-62-16,5-1 25 0,-1-1 1 0,2-2-158 15,-2-2 87-15,4 4 29 16,1 2 27-16,5 6-104 0,0 2 58 0,-1 1 4 0,2 4 67 0,2 2-1 16,-1 0-25-16,-1 8-20 0,3 6 78 15,-1 3-35-15,0 3 8 0,3 0-30 16,-2 2 40-16,1 1-22 0,2-5-12 0,0 2-141 15,0-6 78-15,0-2 31 0,0-1 5 0,0-2-261 16,0-5 135-16,6-2 60 0,5-2-223 0</inkml:trace>
  <inkml:trace contextRef="#ctx0" brushRef="#br0" timeOffset="-197438.43">14545 15497 1485 0,'4'-6'0'0,"-2"4"0"0,0 1 0 0,0 1 0 0,-2 0 0 0,0 3 0 0,0 8 0 0,0 6 0 0,0 8 159 16,0 1-63-16,0 3-32 0,0 3 259 0,-2 1-136 0,2 1-82 15,0 2 36-15,0-5-54 0,0-1-27 0,0-1 0 16,0-9-284-16,2 3 125 0,0-4 66 16,2-6 32-16,-2-3-397 0,-1-1 215 0,1-4 71 0,0-3-252 15,-2 0 103-15,2-2 115 16,-2 0 56-16</inkml:trace>
  <inkml:trace contextRef="#ctx0" brushRef="#br0" timeOffset="-197286.25">14604 15724 782 0,'5'-8'0'16,"5"3"0"-16,-1 1 0 0,-2 2 0 0,5-2 0 0,-3 1 159 0,4-1-54 0,1 3-41 0,2-4 290 0,3 4-161 16,-2-2-80-16,2 1-40 0,0 2 71 0,-3 0-59 15,2 0-27-15,-4 0 1 16,0 2-345-16,-3 2 160 0,-4 2 87 0,2-2-427 15,-4 2 249-15,0-3 124 0,-3 1-7 0</inkml:trace>
  <inkml:trace contextRef="#ctx0" brushRef="#br0" timeOffset="-197122.91">14784 15472 1174 0,'0'-7'0'0,"0"5"0"0,0 2 0 0,0 0 0 0,0 3 0 0,0 12 0 0,0 1 0 0,0 9 0 0,0 1 0 0,0-4 358 0,0 12-167 15,0-5-79-15,0 2-39 0,0-1 41 0,0-2-41 16,0-3 8-16,0-3-318 0,0-1 135 0,0-5 67 16,4-4 34-16,-1-3-411 0,3-3 230 0,2-5 54 15,1-1-202-15</inkml:trace>
  <inkml:trace contextRef="#ctx0" brushRef="#br0" timeOffset="-196803.16">14979 15459 835 0,'6'-4'0'0,"0"1"0"0,3 1 0 0,0-1 0 0,5 0 0 0,-1-3 0 0,2 2 0 0,1 1 327 0,5-1-140 0,-1 3-81 0,0-1 43 15,-1-3-59-15,-1 4-28 0,-1 1 0 0,-4 0-74 16,-1 0 18-16,-1 0 0 0,-4 9-6 0,-5 2 0 16,-2 5 33-16,0 3 7 15,-6 7-29-15,-10 0-1 0,-7 6 23 0,0 0 0 16,-1 2 17-16,2-3-55 0,-3-1 28 0,-1 1 28 15,3-2 0-15,5-3-27 0,-1-1-1 0,10-5 86 16,-3-4-43-16,6-3-12 0,5-1 10 0,1-3 0 16,0-1-32-16,0-3 9 0,0-2-18 0,7-3 9 15,5 0 1-15,-1 0 0 0,1 0-54 0,2 0 34 16,-1-1-7-16,-1-3-180 0,-1 0 98 0,-1-3 36 16,-3 1 29-16,0 3-399 0,-1-1 200 0,-5 0 66 15,1 2-328-15,0 0 219 16,0 2 111-16,-2-1 46 0,0-4-111 0</inkml:trace>
  <inkml:trace contextRef="#ctx0" brushRef="#br0" timeOffset="-196648">14981 15576 1043 0,'-9'0'0'0,"3"1"0"0,3 1 0 0,1 1 0 0,0-1 0 0,2 1 0 0,0 1 0 0,2 0 0 0,7 1 457 0,5-1-212 0,0 2-106 16,4-1 83-16,0-1-99 0,3 2-45 0,0 0-23 15,-1-1-339-15,1-2 158 0,0 3 88 0,-3-2 31 16,-1 1-574-16,-4-3 299 0</inkml:trace>
  <inkml:trace contextRef="#ctx0" brushRef="#br0" timeOffset="-196436.02">15171 15722 863 0,'2'4'0'0,"4"-1"0"0,1 2 0 0,0-2 0 0,3 1 0 0,1-1 0 0,0 2 0 0,1 0 202 0,-1 3-84 0,-2-1 82 0,3 2 18 16,-5 3-92-16,-3-1-47 0,-1 0 119 0,-1 2-82 16,-2 0-34-16,-2 3-29 0,-9-3-3 0,-8 4-17 15,1-4-1-15,-5-1-79 0,2-2 48 0,-5 0-8 16,6-5 40-16,-3 1-116 0,2-4 58 16,5-2 28-16,4 0 9 0,3 0-383 0,3-2 146 0,6-5 108 15,0-7-353-15,6-1 219 16,11 2 101-16</inkml:trace>
  <inkml:trace contextRef="#ctx0" brushRef="#br0" timeOffset="-196251.1">15374 15715 477 0,'5'0'0'0,"-3"0"0"0,1 0 0 0,-3 0 0 0,-3 7 0 0,-8 3 459 0,0 5-214 0,-1 1-105 16,1 7-55-16,2-4 393 0,-1 7-228 15,6 0-108-15,3-5 105 0,1 7-108 0,0-9-52 16,0 4-72-16,7-3 18 0,7-1-1 0,-2-2 1 15,4-4-258-15,0-1 129 0,0-5 72 0,-2-2 25 16,2-3-430-16,-3 0 231 0,-1-2 50 0,-5 0 83 16,2-2-460-16,-2-10 247 0,0-2 122 0</inkml:trace>
  <inkml:trace contextRef="#ctx0" brushRef="#br0" timeOffset="-195956.92">15368 15414 1110 0,'0'-7'0'0,"0"5"0"0,0 1 0 0,2-2 0 0,2 1 0 0,1 2 0 0,5 0 0 0,1 0 277 0,2 0-121 15,1 8-62-15,-2-1 23 0,4 3-59 0,-5 3 0 16,-2 0-25-16,-1 0-120 0,-4 2 60 0,-3 0 38 16,-1-1-100-16,0 1 60 0,-3-3 32 15,-9 0-1-15,-1-3 4 0,-1-1-10 16,-4-3-5-16,-1-1-24 0,5-2 109 0,-2-2-36 15,5 0-39-15,0 0 247 0,3 0-118 0,3 0-45 16,3 0-32-16,0 0 161 0,2 0-90 0,0 0-37 16,4 0-80-16,11 0 0 0,1 0 25 0,4 0 1 15,1 0-45-15,2 0 30 0,4 0-8 0,-3 0 23 16,-3 0-356-16,1 0 155 0,1 2 96 0,-2 5-664 16,-3-1 356-16,1 5 173 0</inkml:trace>
  <inkml:trace contextRef="#ctx0" brushRef="#br0" timeOffset="-195760.45">15600 15715 1219 0,'-10'4'0'0,"6"-3"0"0,0-1 0 0,3 2 0 0,1-2 0 0,0 0 0 0,0 0 211 0,10 0-89 0,8 0-45 0,0 0 241 0,7 0-147 16,-3 0-69-16,5-2-35 0,-7 1 15 0,4-2-25 15,-1 2 8-15,-4-1-32 16,-2 0-231-16,-3 2 115 0,-4 0 59 0,-1 0-401 15,0 0 237-15,-6 0 106 0,1 0 58 0,-2 0-513 16,-2 0 252-16,0 0 126 0,0 0-68 0,-9-3 101 16,-5-5 47-16</inkml:trace>
  <inkml:trace contextRef="#ctx0" brushRef="#br0" timeOffset="-195607.22">15742 15493 701 0,'-7'-9'0'0,"3"0"0"0,2 6 0 0,0 3 0 0,2 0 0 0,-2 3 0 0,2 13 287 0,0 6-131 16,0 3-62-16,0 3-30 0,0 3 246 0,0 3-139 15,0-1-61-15,0 1-42 0,0 0 61 0,0 2-48 16,-1-5-25-16,-4 1-95 0,3-6 44 0,2 4-8 16,0-10-322-16,0 2 180 0,0-5 88 0,0-8 45 15,0-1-511-15,2-4 258 0,3-4 62 0,2 0 86 16</inkml:trace>
  <inkml:trace contextRef="#ctx0" brushRef="#br0" timeOffset="-195296.01">15913 15499 569 0,'9'-8'0'0,"4"6"0"0,4 1 0 0,1-3 0 0,-2 1 0 0,7 0 0 0,-5 1 361 0,3 1-156 0,2-1-90 0,-2 2 130 0,1 0-105 16,-3 0-54-16,-3 0-27 0,-2 3 12 16,-1 7-8-16,-6 1-30 0,-1 4 0 15,-4 4-49-15,-2 4 24 0,-2 0 9 0,-15 4 71 16,-1 1-27-16,-9 6-1 0,5-7-27 0,-5-1 45 15,2-2-7-15,1-2-39 0,4-3 105 0,4-4-53 16,0 2-25-16,2-4 8 0,5-3 47 0,4 3-41 16,1-4 0-16,4 2-40 0,0-3 21 0,0-1-13 15,6 3-9-15,4-3-72 0,4 1 36 0,3-2 0 16,0-1 36-16,1-3-96 0,1 0 45 16,2-2 25-16,-3 0-381 0,0 0 188 0,-4 0 63 15,0 0 57-15,-1 0-398 0,-3-2 217 16,-5 0 107-16,1 1 54 0,-4-2-298 0,-1 2 167 15,-1-3 97-15</inkml:trace>
  <inkml:trace contextRef="#ctx0" brushRef="#br0" timeOffset="-195130.94">15940 15647 1231 0,'-7'0'0'0,"5"0"0"0,2 4 0 0,0-1 0 0,2-3 0 0,10 0 0 0,3 0 0 0,4 2 273 0,5 0-120 0,-4 0-52 15,9 0 281-15,-3-2-174 0,1 4-88 0,-6-2-44 16,0 2-120-16,0 1 46 0,-1-1-8 0,-2 2-480 16,-3 0 259-16,0-1 130 0,-3 2 65 0</inkml:trace>
  <inkml:trace contextRef="#ctx0" brushRef="#br0" timeOffset="-194875.62">16271 15760 1169 0,'-5'0'0'0,"3"0"0"0,2 0 0 0,0 3 0 0,0-1 0 0,0 2 263 0,0 2-108 15,2-3-65-15,7 3 155 0,3 1-107 16,-1 1-52-16,4-2-27 0,-4 1 139 0,5-1-86 15,-4 1-40-15,1-1-54 0,-1 0-83 0,-3-4 49 16,2 3 32-16,-3-3-377 0,0 2 197 0,-5-2 98 16,1 2-220-16,-2-3-222 0,-2 3 239 0</inkml:trace>
  <inkml:trace contextRef="#ctx0" brushRef="#br0" timeOffset="-194688.12">16489 15677 668 0,'2'7'0'0,"-2"7"0"0,0-1 0 0,0 4 0 0,0 5 0 0,-6 0 0 0,-3 7 0 0,-2-1 528 0,0 6-248 0,-2 0-115 0,1-1 189 15,1 4-161-15,-2-3-80 0,0 1-99 0,0-1 18 16,-1-3 9-16,1 0-8 0,1-7-362 0,2-4 181 16,2-2 90-16,3-7 45 15,-1 1-207-15,3-7 122 0,-2-3 66 0,2-2-570 16,-1 0 285-16</inkml:trace>
  <inkml:trace contextRef="#ctx0" brushRef="#br0" timeOffset="-194417.84">16362 15452 1508 0,'1'-6'0'0,"9"4"0"0,3 2 0 0,1 0 0 0,-1 0 0 15,-1 0 0-15,4 0 0 0,-2 6 0 0,4 2 275 0,-2 0-122 0,0 2-59 0,-4 3-33 0,0 0 1 0,-6 4-21 16,-1-2-8-16,-3 2-113 0,-2-2 57 0,0 1 27 16,-5-3-104-16,-8-3 74 0,-3 1 25 0,-3-1 1 15,3 0 64-15,-3-5 1 0,0-1-74 0,6 0 4 16,2-2 228-16,3-2-102 0,2 3-55 0,2-3-23 16,4 0 161-16,0 0-77 15,7 0-51-15,15 0 54 0,6 0-49 0,9-5-24 16,-5-3-198-16,7 0 96 0,-2 4 34 0,0-2 22 15,1 2-822-15</inkml:trace>
  <inkml:trace contextRef="#ctx0" brushRef="#br0" timeOffset="-191851.99">7923 15662 396 0,'0'0'0'0,"0"0"0"0,0 0 0 0,0 0 0 0,0 0 0 0,1 0 91 16,1 2-29-16,0 2 0 0,1 0 33 0,2 5-24 15,1 3-7-15,-1 0-32 0,1 5 119 0,-1 5-59 16,0 3-30-16,-2-3 65 0,-3 9-51 0,2-3-22 15,0 0 1-15,-2-2-50 0,0 0 28 0,0-2 7 16,0-1-71-16,0 1 31 0,0-3 1 16,0-5 32-16,0-2-143 0,0-2 76 0,0-3 28 15,0-5-4-15,0-1-121 0,0 0 47 16,0-3 45-16,0 0-298 0,0-4 159 0</inkml:trace>
  <inkml:trace contextRef="#ctx0" brushRef="#br0" timeOffset="-191602.66">7878 15656 1075 0,'0'-2'0'15,"0"-1"0"-15,0 1 0 0,2 2 0 0,9-2 0 0,7 0 0 0,6 0 0 0,0 2 151 0,6 0-59 0,-1 0-30 16,4 4 120-16,-4 7-67 0,1 3-45 0,-1 1 0 16,-5 2-14-16,-1 1-1 0,-10-1-14 0,1 4-6 15,-7 5-2-15,-7-1 0 0,0 2 0 0,-7 7 54 16,-14-5-18-16,-8 6-9 0,-1-1 38 0,-3-3-32 15,-2-3-1-15,-2-3-32 0,7-6-19 0,0-2-7 16,-2-3 25-16,7-7 1 0,3-3-222 0,3-2 111 16,4-2 57-16,3 0-186 0,4 0 112 0,4 0 34 15,4-9 35-15,0 1-452 0,7-4 214 0,10 1 120 16,2 1-307-16</inkml:trace>
  <inkml:trace contextRef="#ctx0" brushRef="#br0" timeOffset="-191345.06">8253 15912 999 0,'0'0'0'0,"0"2"0"0,2-2 0 0,4 1 0 0,-1 3 0 0,3-1 0 0,3 0 0 0,0 2 169 0,3 3-60 0,0 3-42 15,2 1 94-15,-3 1-65 0,2 2-31 0,-2 1 0 16,-4 4 7-16,-1-2-39 0,-4 1 0 0,-2-1-1 15,-2 3 9-15,0-2-8 0,-11 1 8 0,-6-3-1 16,-1-5-8-16,-4 2 1 0,0-6 0 0,-3-2-24 16,2-2 8-16,-4-4 16 15,6 0-176-15,-2 0 84 0,7 0 31 0,0-5 24 16,8-7-358-16,2-3 178 0,6-2 68 0,0-3 50 16,7-1-370-16</inkml:trace>
  <inkml:trace contextRef="#ctx0" brushRef="#br0" timeOffset="-191132.07">8547 15825 1517 0,'2'0'0'0,"0"0"0"0,-2 8 0 0,0 3 0 0,-11 2 0 0,1 6 0 0,-6 6 0 0,3 3 0 0,4 2 234 0,-1 1-100 0,5 2-51 0,1-2 151 0,4-1-104 15,0 1-49-15,3-5-24 0,3-2 0 16,10-3-24-16,0-5 8 0,5 0-295 0,-2-7 144 15,1 1 71-15,3-7 36 0,-2 0-402 0,-1-3 192 16,-1 0 111-16,-3-5 57 0,-2-4-315 0,-5-3 163 16,0-4 81-16</inkml:trace>
  <inkml:trace contextRef="#ctx0" brushRef="#br0" timeOffset="-190981.47">8661 15967 1678 0,'4'-4'0'0,"5"0"0"0,-1 1 0 0,3 2 0 0,-1 1 0 0,2 0 0 0,1 0 0 0,3 4 0 0,-2 4 126 0,4 2-47 0,-4 2-73 16,3 1-9-16,-2 0 36 0,1 1-1 0,-4 0 1 16,2-3 0-16,-5-3 8 0,0 2-1563 15,1-5 1473-15,-2-2 23 0,-3 0 0 0,0-3 22 16,2 0-64-16</inkml:trace>
  <inkml:trace contextRef="#ctx0" brushRef="#br0" timeOffset="-190842.87">8982 15834 1064 0,'0'-10'0'0,"2"1"0"0,1 3 0 0,-3 3 0 0,0 2 0 0,0 1 0 0,0 0 0 0,0 17 229 16,-3 7-98-16,-10 8-50 0,-6 8 440 16,-5 12-244-16,1-3-114 0,-9 15-69 15,2-2 141-15,-2 4-101 0,-2-1-51 0,1 3-17 0,-1-1-402 16,3-1 185-16,2 0 91 0,2-4-790 0</inkml:trace>
  <inkml:trace contextRef="#ctx0" brushRef="#br0" timeOffset="-184919.08">17357 14611 986 0,'-2'0'0'0,"0"0"0"0,0-3 0 0,-2 2 0 0,4 1 0 0,-2 0 0 0,2-2 0 0,-2 2 0 0,2 0 0 0,0 0 0 0,0 0 105 0,0 0-36 0,0 0 14 0,0 0-29 16,0 0 0-16,0 0-21 0,0 0 24 0,2 0 0 16,2 0-16-16,0 0-9 0,0 0 28 0,0 0-1 15,-2 0-26-15,-1 0 33 0,1 0 9 0,0 0-42 16,-2 0-1-16,0 0 41 0,0 0 1 0,0 0-42 15,0 0 29-15,0 0-28 0,0 0-1 16,0 0 1-16,0 0-36 0,2 0 35 16,0 0 9-16,0 0-8 0,1 0-40 0,1 0 40 15,-1 0 0-15,2 0-27 0,-1 0 1 0,-1 0 0 16,1 0 2-16,0 0-50 0,-3 0 24 0,1 0 4 16,0 0 18-16,0-1 9 0,0 1-7 0,-1 0 6 15,-1-3 34-15,3 3-31 0,-3 0-4 0,0 0 0 16,0 0 42-16,0 0 0 0,0 0-39 0,0 0 21 15,0 0-8-15,0 0-9 0,0 0 15 16,0 0-13-16,2 0 19 0,4 0-10 16,1-1-144-16,0-2 65 0,0 3 27 0,2-2 1 15,-2 2 19-15,2-2 16 0,-1 2-30 0,1 0 72 16,-1-1-26-16,-1 1-1 0,1 0-27 0,-2 0 46 16,1 0-39-16,2 0 0 0,-4 0 18 0,4 0-16 15,0 0 10-15,-2 0-5 0,3 0-5 0,1 0 4 16,0 0 2-16,3 0-1 0,-2 0-13 0,4 0 15 15,-2 1-5-15,4 1 1 0,-2-2 17 0,2 2-17 16,-2-2-1-16,1 3 13 16,0-2-11-16,0-1-1 0,0 3 8 0,0 0-7 15,0-2 2-15,-1 4 2 0,4-2 22 0,-2 1 0 16,3-3-21-16,2 4-2 0,1-5 26 0,-2 1 6 16,6-1-29-16,-1 0 0 0,3 0 40 0,2 0-38 15,0 0 5-15,-1 0-20 0,1 0-6 0,0 0 22 16,2-1 4-16,-2-1-5 0,0-1 2 0,0 2 3 15,-2-1-31-15,0 0-4 0,0 0 29 0,2 1-1 16,-2-1-28-16,3-1-2 16,2 2 26-16,1-1-8 0,5-2 1 0,0 0 2 15,4 0 3-15,-6 1-49 0,13-3 21 0,-8 2-4 16,5-2 27-16,0 3-38 0,0-2 0 0,0 3 29 16,3-3-9-16,-1 2 7 0,2 0 3 0,4 2-9 15,0 0 42-15,1-2-6 0,6 1-28 0,-11 2-8 16,14 0 46-16,-7-1 4 15,-5 1-38-15,14 0-39 0,-7 0 40 0,4 0 8 0,2 0-6 0,0 0-134 16,-10 0 63-16,13 0 28 16,-18 0-48-16,5 3 31 0,-4 2 21 0,-3 1-7 15,-8 0-64-15,8 2 27 0,-5-1 24 0,-5-1-9 16,-6 0 19-16,1-3 8 0,-4-1-8 0,-2 1-28 16,-8-3 37-16,3 0-1 0,-9 0-37 0,0 0 0 15,-7 0 29-15,-4 0 8 0,-1 0-226 0,-2-3 113 16,-2-2 57-16,-6-3 28 0,-12 4-216 0,-12 1 126 15</inkml:trace>
  <inkml:trace contextRef="#ctx0" brushRef="#br0" timeOffset="-184350.09">17434 14673 1118 0,'-8'-15'0'0,"5"5"0"0,1 6 0 15,0 2 0-15,2 0 0 0,-2 2 0 0,-1 0 0 0,2 18 0 0,1 7 0 0,0 8 186 0,0 11-80 0,0 0-37 0,0 7 128 0,1-1-82 16,2 4-41-16,3 1-12 0,-3 4 27 0,-1-5-28 15,0 1 0-15,0-1-22 16,-2-1-7-16,0-1 9 0,0-1-8 0,0-5 3 16,0-3-3-16,0-11-1 0,-4 3-7 0,-1-11 16 15,-1-4-8-15,-2-2-1 0,3-9-20 0,-3-2 0 16,-5-4 21-16,2-3 7 0,-4 0-78 0,-2-10 33 16,-1-7-8-16,0-8 39 0,1-2-230 0,-1-10 110 15,-3-8 38-15,2 3-73 0,2-4 46 0,6 10 38 16,-2 1-135-16,4 14 67 0,1 6 36 0,0 3 22 15,-1 5 141-15,2 7-60 16,-2 0-29-16,2 10-9 0,2 14 57 0,-1 3-39 16,3 1-13-16,-1 1 1 0,4 0 24 0,0 1-3 15,0 0 4-15,0-2-126 0,2-4 64 0,3-4-1 16,6-3-355-16,3-4 177 0,0-6 94 0</inkml:trace>
  <inkml:trace contextRef="#ctx0" brushRef="#br0" timeOffset="-184158.42">17635 14879 1213 0,'7'-10'0'0,"1"9"0"0,1-1 0 0,-3 2 0 0,0 2 0 0,-3 17 0 0,-1 7 270 0,0 5-123 0,0 9-57 0,-2 2 242 16,0-2-150-16,0 3-75 0,0-7 5 0,0 11-44 15,2-6 0-15,-1-5-35 0,5 0-185 0,2-2 92 16,-2-5 55-16,1-5 14 0,0-4-451 0,1-5 237 15,-2-5 119-15,3-4-627 0</inkml:trace>
  <inkml:trace contextRef="#ctx0" brushRef="#br0" timeOffset="-184000.33">17768 15104 1442 0,'4'-2'0'0,"3"1"0"0,5 1 0 0,-3 0 0 0,4 0 0 0,2 0 0 0,6 0 0 0,1 0 0 0,8 0 367 0,-2 0-167 0,1 0-83 15,1 1-20-15,-2 4-31 0,-2-1 7 0,5 1-40 16,-9-2-292-16,0 1 146 16,-3-2 73-16,-6 0 36 0,-1 2-486 0,-3-4 253 15,-5 2 130-15</inkml:trace>
  <inkml:trace contextRef="#ctx0" brushRef="#br0" timeOffset="-183831.76">18044 14861 1191 0,'-7'-3'0'0,"3"3"0"0,2 8 0 0,-2 14 0 0,4 3 0 0,-2 6 0 0,2 11 235 0,0-1-101 0,0 5-51 16,0-3 239-16,0 2-145 0,0-6-64 0,0 10-44 15,0-14-9-15,0 3-1 0,0-2-26 0,0-6-297 16,0-9 157-16,0-3 66 0,0-7 36 0,2-2-496 16,2-2 267-16,4-7 104 0,1 0-440 0</inkml:trace>
  <inkml:trace contextRef="#ctx0" brushRef="#br0" timeOffset="-183504.15">18191 14922 662 0,'4'-7'0'0,"3"5"0"0,4 0 0 0,1 0 0 0,2 2 0 0,2 0 437 0,0 0-194 16,5 0-109-16,7 0-51 0,-3 0 122 0,3 0-86 16,1 0-44-16,-6 2 120 0,9 2-86 0,-4-4-37 15,-7 1-1-15,0 1-80 0,-3 0 21 0,-6 4 8 16,-1-2-50-16,-3 5 32 0,-7 4-1 0,-1 7 32 15,-5 8 32-15,-14 3 7 16,-7 9-39-16,-2-2 0 0,-2 3 6 0,-2 0-9 16,0-1-22-16,8-7 51 0,-7 7-35 0,11-12 2 15,0 2 17-15,4-4-19 0,5-9 18 0,5-3-1 16,2 0 15-16,2-4 25 0,2-3-24 0,0 1 0 16,8-5 9-16,7 1 9 0,4-4-42 15,1 0-1-15,7 0 38 0,-3 0-37 0,3 0 0 0,-7-2-37 16,4-6 15-16,-3 3 0 0,0-1 21 0,-4 0-318 15,-4 2 143-15,-4 3 86 16,-1-1-577-16,-3 0 302 0,-3 0 147 0,0 2 76 16,1 0-441-16,-3-1 250 0,0-3 138 0</inkml:trace>
  <inkml:trace contextRef="#ctx0" brushRef="#br0" timeOffset="-183364.53">18294 15113 1389 0,'-5'-4'0'0,"1"4"0"0,4 0 0 0,0 0 0 0,0 0 0 0,0 0 0 0,2 0 0 0,10 4 0 0,8 2 480 0,-2 0-224 0,6 3-112 0,-1-1 47 16,-2 0-71-16,7 3-47 0,-2-4-1 0,0 2-331 15,-1 0 146-15,0-3 73 0,-3 2-627 0</inkml:trace>
  <inkml:trace contextRef="#ctx0" brushRef="#br0" timeOffset="-183155.85">18649 15266 1465 0,'-4'2'0'0,"4"-1"0"0,0 3 0 0,0 0 0 0,0 0 0 0,8 2 0 0,5 2 0 0,2 2 241 0,0 1-104 15,2 3-52-15,-2 0 127 0,-2 2-81 0,-2 1-54 16,-2-2-13-16,-3 2-31 0,-4 0-1 0,-2 0 1 16,0-2-138-16,-11 0 65 0,-8 1 36 0,-1-3 1 15,-5-2-142-15,0-1 90 0,5-2 51 0,-8-1-349 16,9-3 173-16,0-4 38 0,6 0 59 0,4 0-254 15,5-8 144-15,4-7 84 16,0-3-109-16</inkml:trace>
  <inkml:trace contextRef="#ctx0" brushRef="#br0" timeOffset="-183002.27">18818 15258 1316 0,'4'-2'0'0,"-3"2"0"0,-1 0 0 0,0 10 0 0,-9 8 0 0,-6 5 0 0,2 2 0 0,-1 1 306 0,2 0-140 0,4 1-67 0,7-1-33 15,1-2 302-15,0 1-167 0,5-7-76 0,12 5-67 16,3-4-25-16,5-2 0 0,1-4 0 0,3-5-396 16,-1-1 206-16,4-7 90 0,-2 0-271 0,-2 0 185 15</inkml:trace>
  <inkml:trace contextRef="#ctx0" brushRef="#br0" timeOffset="-182730.5">18923 14894 670 0,'0'-2'0'0,"0"-2"0"0,3 3 0 0,9 0 0 0,1-2 0 0,4 1 0 0,0 2 366 0,2 0-166 15,0 0-84-15,1 0 26 0,-1 5-59 0,0 1-25 16,-6 4-155-16,-2 3 64 0,-5 0 34 0,-4 2 7 16,-2 0-108-16,0-1 63 0,-13 3 31 0,-7 1 0 15,-1-4 60-15,1-1-28 0,-8 5-5 0,12-7-61 16,-5 1 234-16,4-4-110 0,7 0-36 0,3-2 258 15,2-4-141-15,3 0-62 16,2 1-34-16,0 0 29 0,11-2-32 0,10-1 8 16,7 0-82-16,0 0 41 0,4 0-1 0,2-1 1 15,0-4-140-15,-8 2 78 0,8-1 27 0,-11 4 0 16,0 0-613-16</inkml:trace>
  <inkml:trace contextRef="#ctx0" brushRef="#br0" timeOffset="-182558.96">19188 15275 1335 0,'-5'0'0'0,"3"2"0"0,2-2 0 0,0 0 0 0,2 0 0 0,10 0 0 0,6-2 0 0,8-2 399 0,1 1-184 16,0-3-90-16,1 2-64 0,-5 2 8 0,3 0-37 16,-1 2 1-16,-5 0 0 0,1 0-185 0,-4 0 92 15,-6 0 55-15,2 0-542 0,-3 2 279 0,-3 3 139 16</inkml:trace>
  <inkml:trace contextRef="#ctx0" brushRef="#br0" timeOffset="-182399.66">19415 15011 652 0,'-4'-2'0'0,"2"2"0"0,2 0 0 0,0 9 0 0,0 6 0 0,0 10 495 0,0 3-231 0,0 2-115 0,0 9-59 15,0 1 300-15,0 6-183 0,0 0-88 0,0-1-42 16,0 0-23-16,2-3 1 15,-2-6-14-15,2 2-206 0,0-6 99 0,0-9 50 16,2-3-550-16,2-6 299 0,1-9 159 0</inkml:trace>
  <inkml:trace contextRef="#ctx0" brushRef="#br0" timeOffset="-182102.27">19740 14979 908 0,'18'0'0'0,"3"0"0"0,2 0 0 0,4 0 0 0,-1 0 0 0,1 0 0 0,0 0 345 0,3 0-156 0,-4 0-70 0,8 0-1 16,-6 0-42-16,-1 0-22 0,-6 1 9 0,-3 3-30 15,-1 1 8-15,-6 6-9 0,-4 0-95 0,-7 7 48 16,0 7 23-16,-16 7 1 0,-10 1 33 0,-8 3-9 16,-7 11 0-16,-5-4 93 0,2 1-47 0,0 1-23 15,8-7-20-15,3 1 177 0,10-12-90 0,3 1-45 16,8-6 68-16,5-3-48 0,5-3-37 15,2-3 0-15,0-1-3 0,11-3 1 16,12-3-26-16,-2-3 7 0,9-3-146 0,2 0 69 16,1 0 35-16,1-3-407 0,-2-6 217 0,-6 1 79 15,1 0 62-15,-7 1-602 0,-7 1 310 0,-2 0 156 16,-5-1-147-16</inkml:trace>
  <inkml:trace contextRef="#ctx0" brushRef="#br0" timeOffset="-181949.16">19717 15231 1328 0,'-10'-5'0'0,"2"4"0"0,5-1 0 0,3 2 0 0,0 0 0 0,1 0 0 0,12 2 0 0,10 6 430 0,3 0-198 0,3 0-100 0,0-3 198 16,5 3-149-16,2-2-66 0,0 1-45 0,-3-1-336 16,-1 0 149-16,0-4 75 0,-2 4-682 0,-7 1 379 15,2-2 182-15</inkml:trace>
  <inkml:trace contextRef="#ctx0" brushRef="#br0" timeOffset="-181804.59">20193 15307 945 0,'0'0'0'0,"0"0"0"0,0 2 0 0,0 2 0 0,2 2 191 0,0-2-80 16,1 5-38-16,3 0 7 0,3 0 262 0,1 1-155 16,-1-1-77-16,0-1-15 0,5-1-30 0,-1 1 7 15,2-1-39-15,0-1-472 0,0 0 235 0,2-3 119 16,-2 1-601-16</inkml:trace>
  <inkml:trace contextRef="#ctx0" brushRef="#br0" timeOffset="-181649">20469 15275 1270 0,'-6'-4'0'0,"0"2"0"0,1 2 0 0,-2 0 0 0,-7 13 0 0,1 9 0 0,-1 4 0 0,-4 9 384 0,-1-1-175 15,5-2-80-15,-5 12-52 0,4-7 84 0,-2 1-65 0,0 1-31 0,0-2 3 16,2-3 8-16,-2 0-43 0,2-2 0 0,2-6-372 15,4-9 186-15,3-4 93 16,1-4 55-16,0-2-604 0,2-7 243 0</inkml:trace>
  <inkml:trace contextRef="#ctx0" brushRef="#br0" timeOffset="-181408.1">20388 14941 1273 0,'25'-10'0'0,"3"9"0"0,0-1 0 0,2 2 0 0,-4 0 0 0,-1 2 0 0,-6 9 0 0,-1 4 81 0,-4 1-9 0,-5 5-39 0,-4 0 29 16,-5-1-29-16,0 7 0 0,-7-7-40 0,-11 3 15 15,-5 0 1-15,-4-2 24 0,3-4 55 0,6-5-28 16,-2 2 9-16,8-6-37 0,2-3 231 0,2 1-115 16,5-4-58-16,3-1 45 0,0 1-43 0,12-2-34 15,15 0 1-15,10-2 86 0,3-7-55 0,5-3-29 16,-8 3-191-16,14-4 77 15,-8 1 44-15,-1 4 20 0,-1 0-794 0,-9-1 399 16</inkml:trace>
  <inkml:trace contextRef="#ctx0" brushRef="#br0" timeOffset="-180617.93">21271 15097 616 0,'0'0'0'0,"0"-4"0"0,0 0 0 0,0 1 0 0,0-2 0 0,-3 0 0 0,-4 0 126 0,2-1-52 16,-2 2 89-16,1 2-65 0,1 1-33 0,-5 1 0 16,-1 0 19-16,-3 10-30 0,1 11 1 0,-3 3-23 15,-2 7 87-15,3 1-43 0,-1 2-13 0,3 1 120 16,-1 1-76-16,7-4-36 0,1-4 58 0,5-7-49 16,1-1-15-16,0-3-8 0,0-5-53 0,1-5 0 15,9-1 28-15,0-6 1 0,8 0-30 16,3-12-9-16,-1-11 39 0,6-8 0 15,-3-7-182-15,0-3 88 0,-1-5 54 0,-1-1-299 16,-2-6 152-16,-1-7 40 0,-1-1-66 0,-6 0 66 16,-2-2 33-16,1-18 7 0,-4 5 2 0,-3-1 39 15,-1 2 0-15,0 5 0 0,0 17 16 0,-2 16-16 16,0 11 1-16,0 9-1 0,-4 6 98 16,-5 11-49-16,-5 12-33 0,0 29 247 0,-2 5-102 15,4 15-68-15,1 6-35 0,4 4 292 16,4 8-113-16,3 2-90 0,0 0 123 0,0-3-103 15,2-6-50-15,8-7-26 0,1-14-119 0,3 2 43 16,2-8 25-16,-2-9 0 0,0-4-154 0,-5-8 90 16,0-6 53-16,-1-7-513 0,0-5 225 0,-3-3 144 15,0-3-236-15,-1-9 2 0</inkml:trace>
  <inkml:trace contextRef="#ctx0" brushRef="#br0" timeOffset="-180413.51">21457 15007 1074 0,'11'-12'0'0,"3"6"0"0,0 4 0 0,4-1 0 0,-2 1 0 0,3 2 0 0,1 0 0 0,5 5 285 0,0 9-126 0,-3 3-63 0,2 2-23 16,-1 2 57-16,-4 3-48 0,-6 1-25 0,-3 1 0 15,-7-2-70-15,-3 1 31 0,0 3-8 0,-15-5-37 16,-5 2 30-16,-7-2 0 0,-3-2-67 0,-2-3 57 16,-1-2 15-16,-2-5 1 0,3-2-249 15,9-5 124-15,0-4 27 0,9 0 41 16,3 0-250-16,9-11 132 0,2-10 67 0,9 0-185 15,18-7 126-15,-1 3 54 0,15-9 40 0</inkml:trace>
  <inkml:trace contextRef="#ctx0" brushRef="#br0" timeOffset="-180265.9">21925 14889 1571 0,'3'-10'0'0,"-1"4"0"0,-2 4 0 0,0 2 0 0,-21 2 0 0,-2 13 0 0,-4 8 0 0,-5 7 0 0,2 1 285 0,4 6-126 0,5 0-64 0,8-5 199 0,4 3-136 0,9-3-62 16,0 0 132-16,4-5-98 0,14-3-49 15,6-1-15-15,8-6-279 0,9-3 123 16,1-3 62-16,-1-4-555 0,5-5 307 0,-9 0 163 16,11-2 69-16</inkml:trace>
  <inkml:trace contextRef="#ctx0" brushRef="#br0" timeOffset="-179899.5">22403 15095 929 0,'0'-20'0'0,"-2"3"0"0,-5-1 0 0,-4 2 0 0,-3 1 0 0,0-1 0 0,-2 3 0 0,0 4 211 0,-1 6-88 0,-2 3-46 0,0 0-13 16,-5 7 70-16,2 13-50 0,-3 12-26 0,4 2 94 15,5 6-59-15,2-7-22 0,3 7-9 0,8-4 82 16,3-3-55-16,0-5-28 0,1-6-67 0,14-4 16 16,2-6 0-16,2-3 22 0,2-9-79 0,3 0 40 15,-1-6 8-15,-1-15 32 16,1-5-243-16,1-8 97 0,-6-1 66 0,2-4-311 15,-8 5 166-15,6-16 48 0,-7 3 56 0,-1-1-53 16,-1-5 54-16,-2-10 28 0,0 7 43 0,1-14 9 16,0 3-25-16,-1 15-1 0,-2 0 43 0,-3 18-21 15,0 9-8-15,-2 12-14 0,0 2 301 0,0 11-122 16,-9 7-85-16,-4 27 11 0,3 9 262 0,1 8-122 16,2 16-90-16,1 3 146 0,3 3-118 15,1-1-58-15,2-10-22 0,0 1-25 16,2-4-12-16,9-8 0 0,3-8-281 0,2-11 141 15,0-1 78-15,0-8 27 0,-2-6-232 0,2-4 99 16,-2-7 78-16,-2-3-663 0</inkml:trace>
  <inkml:trace contextRef="#ctx0" brushRef="#br0" timeOffset="-179763.22">22614 14862 1356 0,'5'-11'0'0,"3"7"0"0,3 4 0 0,3 0 0 0,-3 0 0 0,2 11 0 0,2 7 0 0,2 3 257 0,2 2-112 15,4 3-48-15,-3-1 44 0,2-1-55 0,1 1-26 16,2-3-388-16,-2-1 180 0,4-2 99 0,-1-4 36 16,3-3-382-16</inkml:trace>
  <inkml:trace contextRef="#ctx0" brushRef="#br0" timeOffset="-179604.97">23277 14721 2600 0,'2'-7'0'0,"-2"4"0"0,0 3 0 0,-14 18 0 0,-13 23 0 0,-11 12 0 0,-12 21 0 0,-1-6 0 0,-21 26 0 0,-9 12 312 16,5 2-140-16,-7 14-69 0,-6 6-107 0,-1 3 10 15,0-5 26-15,3-2 1 0,5-6-763 0,9-14 382 16,5 1 190-16</inkml:trace>
  <inkml:trace contextRef="#ctx0" brushRef="#br0" timeOffset="-178850.45">17612 14614 1029 0,'0'-14'0'0,"0"6"0"0,0 3 0 0,0 2 0 0,0 1 0 0,0 0 0 0,0 2 0 0,0 0 0 0,0 0 0 0,6 6 88 0,11 8-31 16,3-1 206-16,10 1-115 0,12 7-57 0,8 6-30 0,3-4 96 0,20 10-66 15,12 4-29-15,5 1-1 16,9 3 67-16,5 0-48 0,5 5-16 0,15 4-70 15,-10-5 0-15,9-3 39 0,-1 0 0 0,0 0-185 16,-14-6 100-16,24 5 39 0,-9-5-205 0,-4-4 97 16,-2-4 68-16,-12-7-9 0,11-5-63 0,13-3 32 15,-30-3 33-15,2 0 0 0,-24-3 65 0,-11 6-7 16,-6 2-31-16,-21 4-276 0</inkml:trace>
  <inkml:trace contextRef="#ctx0" brushRef="#br0" timeOffset="-178143.99">14780 15509 482 0,'0'-2'0'0,"0"-1"0"0,0 1 0 0,0 2 0 0,0 0 0 0,0 0 0 0,-1-1 0 0,1 1 0 0,-2 0 89 0,2 0-29 0,0 0 1 0,0 0-28 16,0 0 94-16,0 0-51 0,0-2-22 0,2 0 40 15,7 0-31-15,6 0 0 0,3 0-22 0,5 2 91 16,2 0-50-16,3 0-25 0,4 6 38 0,5 6-31 16,-3 6 8-16,17 3-39 0,9 3 127 15,2-1-64-15,11-2-31 0,19 4 0 16,-5-8 74-16,31 6-57 0,17-4-25 0,-2 0-68 15,7 3 22-15,1 7 0 0,1 10 30 0,3 8-433 16,-7 12 212-16,0 9 92 0,-3 5-356 0</inkml:trace>
  <inkml:trace contextRef="#ctx0" brushRef="#br0" timeOffset="-174933.81">23953 14748 1191 0,'0'0'0'0,"0"0"0"0,2 0 0 0,4 0 0 0,5 0 0 0,2 0 0 0,2-3 0 0,4 0 146 0,-3-1-56 15,4 0-29-15,-1 1 8 0,-3 1-36 0,3 0 0 0,-2 0 52 16,0 0-73-16,-1 2 21 0,0 0 8 16,1 0-91-16,-3 0-87 0,-2-2 85 15,0 2 42-15,-5 0-401 0,-4 0 213 0,-2 8 53 16</inkml:trace>
  <inkml:trace contextRef="#ctx0" brushRef="#br0" timeOffset="-174795.18">24038 14975 781 0,'-4'0'0'0,"2"2"0"0,0-2 0 0,2 0 0 0,0 0 0 0,0 0 280 0,0 0-128 0,0 0-60 0,5 0-29 15,7 0 115-15,-3 0-73 0,5 0-28 0,1 0-67 16,2 2 0-16,1-1 22 0,5 1 1 0,2 0-446 15,-4-2 230-15</inkml:trace>
  <inkml:trace contextRef="#ctx0" brushRef="#br0" timeOffset="-174460.08">24896 14573 631 0,'1'-36'0'0,"-1"8"0"0,0 2 0 0,0-1 0 0,0-1 0 0,0 4 89 0,-9-1-28 16,2 6 0-16,-3 3 120 0,1 1-78 0,-2 4-35 16,0 4 148-16,-3 4-92 0,4 0-46 0,-6 3-14 15,1 3 69-15,-2 12-51 0,3 4-24 0,0 4 0 16,3 1 75-16,2 6-41 0,1 1-34 16,4 6 0-16,-1 0 33 0,5 5-28 15,0 0-1-15,0-4 50 0,3 11-43 0,3-4-1 16,2 1-57-16,-3 2-1 0,1-3 23 0,-3-8 8 15,-1 5-79-15,0-3 35 0,-2-2 1 0,0-3 34 16,0-1-86-16,-9-3 51 0,-3-4-6 0,-3-4-47 16,3-4 17-16,-6-3 25 0,1-4-13 15,-1-6-150-15,0-5 70 0,2 0 47 16,1 0 5-16,4-9 1 0,3-8-1 0,5-11 29 16,3-4-689-16,2-8 341 0,10-1 171 0</inkml:trace>
  <inkml:trace contextRef="#ctx0" brushRef="#br0" timeOffset="-174221.61">25116 14414 1142 0,'11'-21'0'0,"-2"4"0"0,-3 0 0 0,-5 0 0 16,-1 4 0-16,0 2 0 0,-9 3 201 0,-3 3-84 0,-4 5-42 0,-2 0 72 0,-5 9-61 16,-1 11-27-16,-3 11 84 0,4 4-56 15,2 5-26-15,3-3 7 0,2 11 64 0,4-2-50 16,6-10-24-16,5 3-1 0,1-2 53 0,0-1-43 15,3-4 0-15,6-1-86 0,1-3 26 0,0-2 0 16,-5-1 34-16,3 1-110 0,-7-2 51 0,-1 1 25 16,0 1-331-16,-7-2 170 0,-6 2 57 0,-4 0 50 15,-1 1-451-15,-3-1 232 0,0-1 117 0,-1 1 58 16,-1-2-291-16,0 1 179 0</inkml:trace>
  <inkml:trace contextRef="#ctx0" brushRef="#br0" timeOffset="-174056.05">24596 15330 1376 0,'-12'4'0'0,"5"1"0"0,-1 6 0 0,2 1 0 0,5 3 0 0,-3 3 0 0,2 5 0 0,2 3 0 0,0 2 250 0,0 1-108 0,0-5-47 0,0 6 231 15,0-3-146-15,0-5-74 0,0 3-47 0,0-5-26 16,2-1 8-16,-1-5-9 0,2-3-323 0,1-3 161 16,-2-2 82-16,1-2 40 15,-1-4-421-15,0 0 189 0,0 0 129 0,0-11-428 16,-2-10 253-16,0-4 127 0</inkml:trace>
  <inkml:trace contextRef="#ctx0" brushRef="#br0" timeOffset="-173846.76">24501 15334 951 0,'-7'-21'0'0,"1"3"0"0,3 10 0 0,3 0 0 0,0 2 0 0,0 1 0 0,1-1 0 0,14 2 257 0,6 2-112 0,2 0-48 0,7 2 217 16,0 0-141-16,0 2-70 0,-2 11 62 0,2 7-67 15,-1 6-24-15,-5 0-8 0,-4 5-33 0,-4 1 0 16,-5 1-1-16,-8-2-30 0,-3 3-1 15,0 0-9-15,-9 0 41 0,-10-2-31 0,-3-3 0 16,-4-4 30-16,-2-2 9 0,-1-4-85 0,-3-2 37 16,2-6-8-16,2-1-206 0,3-5 104 0,1-3 59 15,1-2 17-15,7 0-121 0,5 0 60 16,1 0 43-16,4-4-8 0,6-6-353 0,0 1 194 16</inkml:trace>
  <inkml:trace contextRef="#ctx0" brushRef="#br0" timeOffset="-173477.75">24804 15554 1126 0,'15'0'0'0,"-2"1"0"0,1 5 0 0,-4 1 0 0,0-1 0 15,-2 3 0-15,1 0 0 0,-2 3 0 0,0 0 349 0,2 4-159 0,-2-1-78 16,-3 0 69-16,-1 2-66 0,-1-2-45 0,-2-1 0 16,0 4-88-16,-2-3 26 0,-10-2-1 0,-6 1 34 15,-5 0-66-15,0-2 29 0,-7-2 0 0,0-3-119 16,-2 0 73-16,2-6 46 0,0 2-261 0,1-3 103 15,8 0 78-15,-2 0-7 0,9-10-186 0,5-4 108 16,7-4 68-16,2-5 30 0,2 3-207 0,14-2 119 16,5 0 59-16,6-1 22 0,3 2-71 15,2-2 54-15,0 2 27 0,1 5 60 0,-1 3 0 0,-7 0 0 16,5 0 0-16,-12 3 0 16,1 4 0-16,-6 3 0 0,-3 1 225 0,-3 2-127 15,-5 0-49-15,0 5-39 0,-2 11 536 0,0 4-258 16,-9 1-123-16,-1 1 263 0,-1 6-201 0,0-3-98 15,4-4-48-15,2 3 67 0,3-3-57 16,2-1-22-16,0-2-33 0,0 2-3 0,6-4 0 16,7 0-1-16,2-4-258 0,6 0 138 0,4-2 56 15,-4-5 33-15,6-1-486 0,-3-4 254 16,-1 0 56-16,5 0 87 0,-9-2-499 0</inkml:trace>
  <inkml:trace contextRef="#ctx0" brushRef="#br0" timeOffset="-173322.16">25143 15604 682 0,'0'-2'0'0,"0"0"0"0,0 2 0 0,0 0 0 0,2 0 0 0,5 0 451 0,-2 0-213 0,3 7-102 0,1 5 121 15,-1 2-112-15,-1 4-56 0,2 1 57 0,-3-1-60 16,4 2-27-16,-3 0 0 16,2-4-394-16,1 0 184 0,-1-7 100 0,2 2 38 15,-1-5-563-15,4-2 289 0</inkml:trace>
  <inkml:trace contextRef="#ctx0" brushRef="#br0" timeOffset="-173168.17">25416 15502 1873 0,'2'-7'0'0,"0"3"0"0,-1 4 0 0,2 0 0 0,-2 2 0 0,-1 17 0 0,0 9 0 0,-1 11 0 0,-14 8 226 16,-10 15-96-16,-5 4-49 0,-5 7 403 0,-8 19-230 15,-1-1-110-15,-2-1-56 0,0 1-128 0,3-1 36 16,6-15 9-16,1 9 27 0,6-10-644 0,4-5 322 15,3-8 162-15</inkml:trace>
  <inkml:trace contextRef="#ctx0" brushRef="#br0" timeOffset="-172336.1">25679 14832 610 0,'0'-12'0'0,"0"8"0"0,-1 3 0 0,1 1 0 0,0 0 0 0,0 11 258 0,-4 10-112 15,4 1-49-15,0 11 81 0,0 1-73 16,0 1-36-16,0 3 79 0,0-1-57 0,0 4-21 0,0 5-8 16,0-5-62-16,0 1 1 0,-2 3 32 0,-2-4 0 15,0-7-181-15,0 2 86 16,2-4 48-16,-1-9-288 0,1-3 141 0,2-8 87 16,-2-3-325-16,2-9 188 0,0 0 85 0</inkml:trace>
  <inkml:trace contextRef="#ctx0" brushRef="#br0" timeOffset="-172025.01">25637 14757 637 0,'9'-23'0'0,"5"8"0"0,4 0 0 0,1 2 0 0,1 3 0 0,3-1 0 0,-2 6 340 0,-1 3-153 0,4 2-78 0,-1 0-29 16,0 12 125-16,-3 4-85 0,-4 4-44 0,-3 6-22 15,-3 2 13-15,-5 1-26 0,-2 3-8 0,-3 3-87 16,-6 4 43-16,-11-5 22 0,-5 0-46 0,0-9 41 15,-5 3-7-15,-2-5 34 0,0-6-82 0,-1-3 7 16,0-7 31-16,5-3-25 16,1-4 50-16,1 0-34 0,5 0 20 0,6 0 130 15,0-3-62-15,7 2-26 0,4 0 195 0,-1-2-99 16,2 1-54-16,2 2-17 0,10 0-69 0,6 0 43 16,6 6-8-16,-2 1-1 0,5 3 28 0,-1-1-1 15,0 2-26-15,-3-1 8 0,7 3-134 0,-4 0 62 16,-3 2 33-16,3 1-396 0,-3-2 203 15,-3 1 72-15,6 3-486 0,-3 0 286 0,2 0 144 16,-4 0 70-16</inkml:trace>
  <inkml:trace contextRef="#ctx0" brushRef="#br0" timeOffset="-171355.7">26404 14744 825 0,'0'-10'0'0,"0"3"0"0,0-1 0 0,0 0 0 0,0 1 0 0,-2 0 0 0,0 1 0 0,-1 1 0 0,1 1 115 0,-4 3-42 0,1 1 1 0,-5 0 59 16,1 6-50-16,-4 15-17 0,1 5-8 16,-2 12 84-16,0 5-54 0,1 3-28 0,1 2 177 15,7-5-95-15,-2 12-58 0,7-10 43 16,0-8-47-16,0 1-23 0,5-4-1 0,11-4-25 15,0-5 2-15,3 0 0 0,2-4 0 0,1-2-144 16,-3-5 80-16,2 2 28 0,-1-4-318 0,-3 1 164 16,-1-5 91-16,0 0-487 0,-5-2 256 15,5-1 128-15,-5 1-115 0,-1-3 126 16</inkml:trace>
  <inkml:trace contextRef="#ctx0" brushRef="#br0" timeOffset="-171120.39">26516 14987 1373 0,'-8'-10'0'0,"3"4"0"0,2 4 0 0,3-2 0 0,0-2 0 0,0 3 0 0,11 1 0 0,7 0 206 0,4 2-78 15,10 0-52-15,-7 7 120 0,4 6-82 0,-2 7-41 16,-3 2-80-16,-4 4 48 0,-2 0-8 16,-6 3 0-16,-4-1-1 0,-6 0-97 0,-2 3 48 15,0-3-3-15,-13 1 23 0,-6-2-1 0,-3 0 31 16,-7-4 0-16,-1-2-98 0,-1 0 12 0,-3-7 32 0,2 2-136 15,2-5 75-15,2-3 24 0,5-3 23 16,0-5-213-16,8 0 113 0,4 0 43 0,8-7-184 16,3-12 121-16,6-5 62 0,15-6-112 15,13-13 91-15,6-1 40 0</inkml:trace>
  <inkml:trace contextRef="#ctx0" brushRef="#br0" timeOffset="-170965.8">26873 14838 1033 0,'7'-10'0'0,"-2"8"0"0,-1 2 0 0,-4 2 0 0,0 15 0 0,-13 7 121 0,-6 4-44 0,-1 12-22 0,1 0-1 0,0 1 395 16,4-4-201-16,-2 9-111 0,11-13 179 0,4 3-142 16,2-2-70-16,0-5-36 15,6 0-99-15,11-4 27 0,3-3 1 0,7-3-346 16,1-4 192-16,1 0 102 0,4-5 40 0,-3-3-673 16,2 0 303-16</inkml:trace>
  <inkml:trace contextRef="#ctx0" brushRef="#br0" timeOffset="-170815.2">27194 15273 1074 0,'-5'0'0'0,"2"0"0"0,-2 0 0 0,-1 0 0 0,0 6 0 0,-1 8 0 0,1-2 73 0,-1 6 310 16,0 2-176-16,-3 2 30 0,0 6-106 0,0-3-49 0,3-6-349 16,-1 3 150-16,5-3 75 0,1-4 46 15,2-1-9-15,0-5-526 0,0-2 279 0,4-7 140 16</inkml:trace>
  <inkml:trace contextRef="#ctx0" brushRef="#br0" timeOffset="-170656.63">27291 15059 932 0,'5'-7'0'0,"2"5"0"0,3 0 0 0,1 2 0 0,-2 0 0 0,0 0 304 0,0 0-135 0,0 0-60 0,3 4 375 15,-1 3-225-15,-3 2-114 0,3 1-55 0,-4 1-112 16,2 2 35-16,0-2-7 0,1 1-481 0,1-3 254 15,-2 1 127-15,3-3-602 0,-3-3 324 16</inkml:trace>
  <inkml:trace contextRef="#ctx0" brushRef="#br0" timeOffset="-170466.79">27643 14841 1177 0,'3'-5'0'0,"-1"5"0"0,0 0 0 0,-2 2 0 0,0 15 0 0,-4 9 304 0,-11 11-136 0,-2 7-67 15,-9 12-34-15,-1 2 420 0,-2-3-218 0,-4 16-122 16,0-4-58-16,1 3 134 0,0 2-95 16,2-2-48-16,3-15-15 0,-5 13-268 0,11-21 118 0,2-3 59 15,5-10-517-15,3-3 287 0,5-9 153 16,1 0-323-16,5-10 217 0,0-3 6 0,0-5 87 16</inkml:trace>
  <inkml:trace contextRef="#ctx0" brushRef="#br0" timeOffset="-170264.34">27723 15384 1482 0,'0'-12'0'0,"0"8"0"0,0 1 0 0,0 3 0 0,0 0 0 0,0 0 0 0,0 12 199 0,-2 3-83 0,-4 5-42 0,-4 2 71 16,3 2-47-16,-2 2-38 0,3-6 1 0,1 3-157 15,0 0 64-15,1-5 33 0,3-2 8 0,1-3-372 16,0-3 197-16,0-2 100 0,1-7 49 16,12-1-614-16</inkml:trace>
  <inkml:trace contextRef="#ctx0" brushRef="#br0" timeOffset="-169934.92">28016 14918 1420 0,'2'-22'0'0,"5"15"0"0,8 6 0 0,1-1 0 0,6-5 0 0,-4 4 0 0,1-2 0 0,-3 2 270 15,6 1-119-15,-1 2-59 0,-4 0-30 0,7 0 36 16,-3 0-37-16,0 0 1 0,-3 3-126 0,-1 5 49 16,-4 1 23-16,-6-1-60 0,2 5 38 0,-9 0 24 15,0 6-1-15,0 5 55 0,-14 5 0 0,-9 0-24 16,-8 9-53-16,0-2 136 0,-3 2-67 0,1-1 1 15,-4 0-48-15,4 1 207 0,4-1-96 0,7-8-43 16,6-1 41-16,5-7-42 16,5-1-22-16,6-2 7 0,0-5-28 0,0-2-1 0,12-2 1 15,11-6-77-15,2-3 39 0,-3 0 7 16,8 0 31-16,-1 0-100 0,-1-3 50 0,-1-4 25 0,-9 1-2 16,3-1-440-16,-5 1 182 0,-4 5 119 0,-4-2-403 15,-1 1 252-15,-6 1 126 0,1 1-333 16,-2 0 233-16,0 0 113 0</inkml:trace>
  <inkml:trace contextRef="#ctx0" brushRef="#br0" timeOffset="-169794.76">27992 15186 1096 0,'-15'-16'0'0,"7"9"0"0,3 2 0 0,2 4 0 0,3-1 0 0,0 1 318 16,0-3-143-16,8 2-63 0,11-1-44 0,6 3 144 0,2 0-90 15,1 0-44-15,3 0-23 0,1 0 74 0,2 3-52 16,-2 4-22-16,1-1-484 0,-1-2 232 0,0 1 114 15,0-4-575-15</inkml:trace>
  <inkml:trace contextRef="#ctx0" brushRef="#br0" timeOffset="-169616.23">28608 14900 1676 0,'-16'-3'0'0,"3"3"0"0,-6 0 0 0,-3 8 0 0,0 5 0 0,-3 6 0 0,0 6 0 0,2 2 0 0,6 5 519 0,4 2-243 0,1-2-122 0,5-3-52 15,6 6 20-15,1-4-45 0,1-3-22 16,11-2-214-16,5-4 96 0,-1-3 56 16,9-2-457-16,-3-6 248 0,4-1 125 0,-7-6 61 15,3-1-671-15,-3-3 331 0,-8 0 156 0</inkml:trace>
  <inkml:trace contextRef="#ctx0" brushRef="#br0" timeOffset="-169421.12">28609 15089 1026 0,'1'-16'0'16,"4"4"0"-16,2 3 0 0,7-1 0 0,0 1 0 0,2 2 0 0,2 1 0 0,-1 4 301 0,3 0-134 0,0 2-68 0,-3 2-24 16,-1 9 60-16,-4 6-51 0,-4 2-26 0,-1 5-4 15,-5-2 0-15,-2 0-13 0,-2 3-71 0,-13-1 32 16,-2-2-1-16,-5-1 32 0,3-5-53 0,-2-1 35 16,-7 0-9-16,1-4 27 0,2 0-164 0,3-7 78 15,2-1 9-15,5-3 32 0,3 0-318 0,7-3 158 16,5-13 56-16,0-4-143 0,17-5 114 0</inkml:trace>
  <inkml:trace contextRef="#ctx0" brushRef="#br0" timeOffset="-169256.56">28948 14881 1182 0,'0'-12'0'0,"0"5"0"0,0 3 0 0,0 1 0 0,-3 0 0 0,-14 3 0 0,-1 0 146 0,1 12-57 0,-1 7-28 15,-2 3 420-15,3 4-228 0,4 5-110 0,6-1-56 16,2 2 180-16,5-1-117 0,0 1-50 0,3-3-38 15,7 0-159-15,10-3 65 0,2 0 33 0,3-7-417 16,3-2 233-16,1 1 104 16,1-5 56-16,0-2-319 0</inkml:trace>
  <inkml:trace contextRef="#ctx0" brushRef="#br0" timeOffset="-168908.28">29238 15238 1367 0,'0'0'0'0,"0"0"0"0,-2 0 0 0,2 0 0 0,-2 0 0 0,1 0 0 0,-6 0 133 0,2 9-51 0,-1 5-24 15,-5 4 63-15,-2 5-49 0,-1 1 1 0,0 0-40 16,2 4-79-16,-5-1 40 0,9-5 8 0,-4 1 31 15,2-1-349-15,4-6 174 0,2-2 88 0</inkml:trace>
  <inkml:trace contextRef="#ctx0" brushRef="#br0" timeOffset="-168704.94">29275 15026 1741 0,'0'-21'0'0,"-3"16"0"0,3 2 0 0,6 3 0 0,9-2 0 0,-1 2 0 0,-3 0 0 0,6 0 236 0,-2 0-101 0,4 9-51 0,-1-1-18 15,1 4-8-15,-3 1-25 0,3 0 63 0,-1 2-31 16,-5-2-1-16,0 2-23 0,0-1-859 0,-4-2 401 16,-2 0 200-16,0-1 101 0,-2-8-414 0</inkml:trace>
  <inkml:trace contextRef="#ctx0" brushRef="#br0" timeOffset="-168535.39">29586 14920 725 0,'0'-7'0'0,"-1"1"0"0,1 4 0 0,0 2 0 0,0 0 0 0,0 4 127 0,0 15-46 16,-8 5-25-16,0 6 446 0,-8 14-239 16,0-2-115-16,-4 6 248 0,1 4-181 0,-7 8-92 0,6-9-36 15,-6 11-108-15,2-2 27 0,1-3 0 0,1-8 27 16,2 1-381-16,6-12 199 0,1-2 87 0,10-13-540 15,1 0 273-15,2-12 168 0</inkml:trace>
  <inkml:trace contextRef="#ctx0" brushRef="#br0" timeOffset="-168336.92">29700 14794 2013 0,'18'-15'0'0,"9"15"0"0,3 4 0 0,-3 10 0 0,-6 3 0 0,-2 7 0 0,-6 6 0 0,0 4 225 0,-7 7-95 0,-1 8 95 0,-5 5-100 15,0 11-46-15,-11-2-23 0,-10 2 3 0,-7 1-1 16,1-8-17-16,-12 13-8 0,1-12-413 0,-2-1 206 16,-4 1 104-16,1-3 51 0</inkml:trace>
  <inkml:trace contextRef="#ctx0" brushRef="#br0" timeOffset="-167634.59">30311 14702 1181 0,'0'-19'0'0,"1"18"0"0,13 1 0 0,-1 0 0 0,3 9 0 0,-5 4 0 0,2 2 0 0,4 6 271 0,-5 2-120 0,0 5-58 0,1 9 28 16,-5 3-43-16,-1-4-15 0,-5 12-8 0,-2 0 4 15,0 2-27-15,-5 2 1 0,-12 3-114 0,-5-2 65 16,1 1 20-16,-4 1 0 0,-1-5-142 0,3-5 85 15,3-12 46-15,-3 4 14 0,2-9-357 0,8-7 170 16,-2-3 46-16,8-5-112 0,2-5 99 16,5-3 60-16</inkml:trace>
  <inkml:trace contextRef="#ctx0" brushRef="#br0" timeOffset="-167223.34">30757 15245 1027 0,'16'-19'0'0,"-10"9"0"0,5 0 0 0,-8 1 0 0,-3-5 0 0,0 2 0 0,0 2 140 0,-1 0-53 0,-6 3-27 16,-2 0 86-16,-1-1-57 16,2 4-19-16,-6-2-9 0,1 3-54 0,-1 3 1 15,1 0 25-15,-6 17-40 0,6 1 9 0,-5 7 31 16,3 3-1-16,5 4 33 0,-2 3-1 0,4 3-31 16,3 0 72-16,4-3-40 0,1-1 0 0,0-4-32 15,1-3 25-15,7-9 1 0,9 0-18 0,-2-5-8 16,7-6-212-16,-3-5 106 15,7-2 54-15,-1-4-282 0,-3-14 148 0,-1-5 79 0,6-11 16 0,-5 0-87 16,0-6 30-16,-2-2 45 16,0-5-92-16,2-3 69 0,-2-10 30 0,0 0 0 15,0-5-5-15,-2-7 35 0,-1-6-7 0,5-16 7 16,-7 3 24-16,-2 18 0 0,4-2-24 0,-9 20 87 16,-4 18-51-16,-3 14-14 0,-1 10 0 0,0 6 141 15,0 7-57-15,-3 16-47 0,-7 19 321 0,-3 17-168 16,-4 10-52-16,4 3-52 0,-3 9 313 0,4 1-177 15,2-9-81-15,2 15-53 0,3-16 155 16,2-10-100-16,3 1-49 0,0-3-164 0,0-11 65 16,0 6 21-16,0-13-1 0,0-2-343 15,3-10 185-15,2-2 102 0,3-5-237 0,0-9 156 16,3-5 21-16,1-2 58 0</inkml:trace>
  <inkml:trace contextRef="#ctx0" brushRef="#br0" timeOffset="-167024.35">31220 14971 1226 0,'13'-8'0'0,"6"7"0"0,2-2 0 0,-1 2 0 0,-1 1 0 0,-4 0 0 0,-1 1 0 0,-3 12 337 0,6 8-151 15,-9 2-78-15,-3-1 200 0,-2 8-142 0,-3 4-66 16,-3 4-34-16,-14-1 68 0,-2 2-51 0,-5-4-17 16,-10 7-61-16,1-7 28 0,0-1 0 15,1-7 0-15,3-4-53 0,2-2 35 0,-1-4-8 0,8-8 26 16,2 0-332-16,5-4 148 15,7-3 89-15,1-2-464 0,5 0 253 0,5-12 111 0,20-5 64 0,5-10-417 16</inkml:trace>
  <inkml:trace contextRef="#ctx0" brushRef="#br0" timeOffset="-166490.92">31573 14911 1209 0,'-7'-6'0'0,"-6"6"0"0,-4 0 0 0,-6 0 0 0,-9 8 0 0,-2 10 208 16,4 9-87-16,0 7-45 0,2 3 169 0,-1 7-99 15,8-1-60-15,5-1-27 16,8-3 231-16,5 0-128 0,3-2-65 0,0-3-92 16,8-2 28-16,13-6 0 0,0 1 0 0,6-7-285 15,3-1 143-15,1-6 78 0,4-3-517 0,1-5 252 16,-2-3 155-16,-1-2-6 0,1 0-322 0,-3-2 222 16,0-10 108-16,-1-1 52 0,-2-2-71 0,-1-3 62 15,-6-3 34-15,1-1 62 0,-9-2 0 0,0-3 0 16,-4 1 0-16,-4-1 182 0,-2 1-121 0,-3-3-43 15,0 4 349-15,0 5-187 16,-5 0-104-16,-6 5 29 0,-3 4 260 0,-2 7-168 0,-3 2-83 16,-2 2-40-16,-3 11 73 0,4 10-56 15,2 6-22-15,-1 3 102 0,2 4-69 0,4 2-34 16,4 0-1-16,-1-1 83 0,10-2-51 0,0-3-37 16,0-1 0-16,0-9-1 0,10-1 1 0,1-4-29 15,4-4-96-15,0-5 44 0,4-6 26 0,-1 0 0 16,5-2-212-16,-2-15 119 0,-3-7 41 0,7-9-114 15,-5-2 52-15,1-6 53 0,0-2-24 0,-2-6-206 16,-2-3 117-16,4-13 72 16,-5 4-108-16,1-7 85 0,-4-6 43 0,6-16 21 15,-8 15-40-15,5-21 35 0,-5 30 0 0,-2 8 26 16,-5 17 123-16,-3 15-62 0,-1 10-39 0,0 0 185 16,0 10-104-16,0 6-51 0,-3 23-26 0,-9 18 261 15,0 6-87-15,-2 15-80 0,-2 7 273 0,1 8-163 16,-2 4-83-16,0 0-40 0,3-2 197 0,-2-5-123 15,8-5-58-15,1-14-28 0,4 2-107 0,3-6 40 16,0-9 7-16,0-3-151 0,3-8 91 16,4-7 45-16,4-9 23 0,5-8-574 15,0-7 249-15,6-2 159 0,-1-17-568 0</inkml:trace>
  <inkml:trace contextRef="#ctx0" brushRef="#br0" timeOffset="-166365.6">32127 15005 1651 0,'0'-8'0'0,"0"8"0"0,1 0 0 0,4 10 0 0,1 3 0 0,1 1 0 0,-1 4 224 0,2 5-96 0,3-3-40 16,2 10 264-16,-2-5-160 16,3 2-79-16,-1-2-41 0,4 1-249 0,-4-7 114 15,6 5 43-15,-3-8-757 0,0-1 390 0</inkml:trace>
  <inkml:trace contextRef="#ctx0" brushRef="#br0" timeOffset="-166203.04">32617 14868 1976 0,'-22'0'0'0,"4"21"0"0,-5 20 0 0,-6 6 0 0,-9 10 0 0,-14 18 0 0,-10 13 0 0,-11 17 606 0,4 2-287 0,-3 6-143 0,-5 3-72 16,1 3 170-16,8-8-113 0,-14 31-68 0,10-18-466 16,2-2 204-16,16-23 100 0,3 1 51 0,18-23-963 15</inkml:trace>
  <inkml:trace contextRef="#ctx0" brushRef="#br0" timeOffset="-165994.58">32608 15936 3836 0,'-34'-9'0'0,"25"11"0"0,9 13 0 0,0-10 0 0,6 0 0 0,-3-4 259 0,-1 0-259 16,-1-1 0-16,1 0 0 0,1 0-234 0,1-1 149 15,5-10 60-15,4 1-873 0</inkml:trace>
  <inkml:trace contextRef="#ctx0" brushRef="#br0" timeOffset="-158144.18">4713 16767 614 0,'-7'0'0'0,"1"0"0"0,2 1 0 0,2 0 0 0,1 2 0 0,1-3 112 16,0 2-40-16,0-1 1 0,0 4 182 0,7-4-114 15,8 1-55-15,7 1 108 0,3-3 35 0,3 0-97 16,3 0-42-16,0 0 110 0,0-3-83 0,-1 0-42 16,-1-5 4-16,-2 3-23 15,-3 0 8-15,2-2-31 0,-5 3-35 0,-3 1 0 16,0-1 35-16,-8 1 0 0,2 2-181 0,-6-1 86 15,0 0 47-15,-5 1 25 0,1 1-477 0,0-2 188 16,-2 0 130-16,0 0-387 0,0-2 252 0</inkml:trace>
  <inkml:trace contextRef="#ctx0" brushRef="#br0" timeOffset="-157801.68">4785 16793 564 0,'-10'0'0'0,"4"0"0"0,4 0 0 0,-3 0 0 0,3-2 367 0,1 1-168 0,1 1-82 0,0 0-35 16,8 0 68-16,10 12-59 0,-4-1-30 0,8 5 1 16,-4-1 187-16,2-1-100 0,1 7-62 0,-4-2-12 15,-4 0-21-15,0-1 0 0,-4 5-21 0,-2 0 8 16,-6 5-8-16,-1 1 0 0,-4 7-249 16,-11 0 125-16,-9 3 61 0,1-5 40 15,-6 7-8-15,-4-7-8 0,-1-6 1 0,6-6-107 16,-4-3 53-16,8-3-1 0,0-5 25 0,2-2 243 15,5-3-105-15,7-2-48 0,2-3 278 0,3 1-134 16,2-2-89-16,3 0-28 0,0 0 36 0,13 0-42 16,9 3-22-16,5-1 9 0,2-1 64 0,5 2-46 15,9 0-25-15,-11 1 0 16,5-1-22-16,1 1 6 0,-2 0-7 0,-2 1-133 0,-1-3 66 0,-2 3 34 16,0-3 0-16,-8 1-471 0,2-1 203 15,0-1 133-15,-5-1-603 0,0 0 353 16,-1 0 176-16,0-1 80 0</inkml:trace>
  <inkml:trace contextRef="#ctx0" brushRef="#br0" timeOffset="-157452.52">5297 16834 1125 0,'0'-11'0'0,"0"7"0"16,5 0 0-16,11 0 0 0,0 0 296 0,4 3-131 0,4-3-66 0,4 3-26 0,6-2 414 0,7 0-227 15,-2-2-114-15,3-2 55 0,0 1-84 0,-4 3-34 16,0-2-233-16,-2 3 92 0,-4-3 45 0,-4 4 23 0,-8-1-398 16,0-1 219-16,-10 2 96 0,1 1 53 0,-6 0-271 15,-2 0 75-15,-3 0 103 16,0 0-385-16,-14 7 236 0,-2 0 115 0,-3-1 57 0,-7 2-166 16,9-4 112-16,-7 0 47 15,4 0 42-15,-1-1 55 0,4 3 0 16,0-3 0-16,5 5 258 0,1 0-159 0,1 0 159 15,4 5-145-15,1-2-74 0,4 4 437 0,1 1-231 16,0 4-71-16,0 7-75 0,3 3 278 16,6 2-173-16,-1 11-85 0,-3 1-43 0,-4-6 168 15,1 17-110-15,0-6-51 0,1-3-25 0,-3 3-328 16,2-13 151-16,1 4 84 0,-2-6 30 0,1-3-615 0,0-13 326 16,0-5 164-16,2-1 81 0,0-9-414 15</inkml:trace>
  <inkml:trace contextRef="#ctx0" brushRef="#br0" timeOffset="-157323.83">5652 17224 1566 0,'6'-2'0'0,"3"2"0"0,2 0 0 0,2 0 0 0,-5 0 0 0,2 4 0 0,-1 4 156 0,0 1 158 16,4 0-133-16,0 5-78 0,-3-1-35 16,2 0 0-16,-2 0-35 0,3 1-1 0,-1-3 9 15,-1-4-1131-15,0-1 535 0,2-6 267 0</inkml:trace>
  <inkml:trace contextRef="#ctx0" brushRef="#br0" timeOffset="-157136.92">6136 16684 2351 0,'0'-2'0'0,"0"2"0"0,3 0 0 0,-3 0 0 0,0 9 0 0,0 6 0 0,-8 4 71 0,-5 4-30 0,-1 1-9 0,-10 11-35 15,2-1-1-15,-1 2 37 0,0 2 0 0,3-6-435 16,-2 9 214-16,7-11 110 0,2 2-294 0,5-10 190 16,4-3 94-16,4-8 50 0</inkml:trace>
  <inkml:trace contextRef="#ctx0" brushRef="#br0" timeOffset="-156975.95">6104 16899 1611 0,'6'0'0'0,"0"0"0"0,2 5 0 0,-5 11 0 0,-1 7 186 0,0 3-76 0,0 13-39 15,-2 0 401-15,0 4-220 16,0-6-101-16,0 14-63 0,0-7 21 0,0 0-38 16,0-2 0-16,0-7-38 0,0 1 8 0,0-3-506 0,0-4 250 0,3-8 123 0,-3-5-589 15,4-6 352 1,2-6 180-16,1-4 83 0,-2 0-354 0</inkml:trace>
  <inkml:trace contextRef="#ctx0" brushRef="#br0" timeOffset="-156570.04">6258 16879 496 0,'11'-9'85'0,"0"5"-43"0,-1 4-21 0,0 0 517 16,-2 0-245-16,-3 11-134 0,-1 4-63 0,-1 4 307 15,-1 5-185-15,2-1-93 0,0 0-110 16,-2-2 18-16,2 4 0 0,-2-4 0 0,2-4-1 0,-1-6 1 0,-1-3 8 16,1-2-8-1,-3-5 0-15,2-1-525 0,-2 0 262 0,0-7 132 16,0-8 73-16,0-4 25 0,-7-8-837 0,-2 1 402 15,-5-2 201-15,4-4 100 0,-3-4 66 16,-1-5 7-16,6 6 28 0,0 0 1 0,3 1 261 16,4 5-131-16,1 8-73 0,0 2-25 0,0 4 368 15,3 5-191-15,9-1-58 0,4 5-56 0,2 4 122 16,2 0-80-16,-2-1-36 16,5 2 0-16,0 1 63 0,-2 0-50 0,-1 0-16 0,1-2-9 0,-5 0 3 15,2-1-1-15,-9 2-26 0,0-1 0 0,-1 2 102 16,-3 0-56-16,-4 0 181 0,2 0-114 0,-1 0 83 15,0 0 181-15,0 8-339 0,1 5-9 0,-1 6 37 16,5 5-33-16,-2 5-1 16,1 5-32-16,-1-1-71 15,2 3 32-15,3 1-1 0,0-1 40 0,0-2-445 16,0-3 222-16,0-4 120 0,0 5 47 0,-5-9-614 0,-2 1 315 0,0-1 118 16,-3-3 87-16,0-3-486 15,0 0 288-15,-11-3 142 0,1-5 70 0</inkml:trace>
  <inkml:trace contextRef="#ctx0" brushRef="#br0" timeOffset="-156417.45">6501 16995 1023 0,'-7'-5'0'0,"3"1"0"0,2 2 0 0,0 2 0 0,1 0 182 0,1 0-75 0,-3 2-37 0,3 9 8 16,0 7 317-16,0 4-181 0,-3 3-90 0,-2 4 111 16,0 3-93-16,0 3-59 0,-1-2-25 0,-2-4 0 15,2 0-351-15,-1-8 163 0,1-1 90 0,-2-2 32 16,3-9-515-16,4-2 278 0,-2-4 139 0,1-3 34 0</inkml:trace>
  <inkml:trace contextRef="#ctx0" brushRef="#br0" timeOffset="-156293.78">6480 17158 1634 0,'5'-4'0'0,"2"1"0"0,2 3 0 0,-1 0 0 0,-1 4 0 0,1 8 0 0,-1 2 0 0,0 1 290 0,1 4-133 0,-1 0 80 0,-2-1-102 0,-2 0-52 15,2 2-162-15,-5-2 63 0,5-7 21 0,-2-3-579 16,0-2 303-16,0-2 152 0,3-4 76 0,1 0 46 15,-2-7-8-15</inkml:trace>
  <inkml:trace contextRef="#ctx0" brushRef="#br0" timeOffset="-156142.54">6674 16870 1120 0,'7'0'0'0,"4"0"0"0,-1 5 0 0,-2 0 0 0,-1 7 448 15,-2 0-208-15,-1-1-96 0,1 4-59 0,-2 0-15 16,-1 1 1-16,1 2-38 0,-3-2-195 15,1-2 106-15,1-3 40 0,-1-1 24 0,1-2-579 16,2-3 294-16,2-1 147 0,-3-4-391 16</inkml:trace>
  <inkml:trace contextRef="#ctx0" brushRef="#br0" timeOffset="-155919.12">6784 16524 923 0,'9'-18'0'0,"-4"10"0"0,4 3 0 0,1 2 0 0,-1 3 497 15,-1 4-223-15,2 21-125 0,-1 10-58 0,0 10 427 16,0 18-243-16,-1 2-121 0,1-2-52 0,2 17 225 16,2-5-146-16,-1 2-75 0,2-1-1 0,0 0-36 15,-1-13 8-15,0 11-44 0,-3-22-1 0,-3 2 150 16,-2-11-182-16,-1-5 0 0,-4-9 0 0,0-5 0 16,0-5 0-16,-9-3 0 0,-6-8 0 0,-7-4-211 15,0-1 167-15,-8-3 34 0,0 0-500 0,0 0 219 16,2-3 137-16,0-9 24 0,10-2-268 0,-9-7 186 15</inkml:trace>
  <inkml:trace contextRef="#ctx0" brushRef="#br0" timeOffset="-155770.25">7471 17467 1744 0,'0'-2'0'0,"1"0"0"0,10 2 0 0,2 0 0 0,-5 0 0 0,0 2 0 0,-5 5 0 0,-1 1-7 0,-2 2 1 0</inkml:trace>
  <inkml:trace contextRef="#ctx0" brushRef="#br0" timeOffset="-152527.78">9516 16534 753 0,'1'-2'0'0,"1"0"0"0,0-1 0 0,2 2 0 0,-3-1 0 0,3 0 0 0,-1 2 0 0,-1-2 0 0,1 1 216 0,1-1-83 0,-2-1-54 0,3 2-23 15,0-6 150-15,-2 2-87 0,2-3-42 0,1-5 24 16,0 1-38-16,-2-4 0 0,-1 0-30 0,-1-1 23 16,0-1-15-16,-2 0-8 0,0 2 0 0,0-2-68 15,-2 2 34-15,-7 1-1 16,-3 1-39-16,-1 3 32 0,-1-1 21 0,-4 5 1 16,4 2-57-16,-3 1 31 0,-1 2-1 0,2 2-4 15,0 0 64-15,2 6-1 0,-2 5-47 0,5 3 39 16,0 6 2-16,1 2-31 0,7 4 15 0,-1 2 92 15,4 5-39-15,0 2-26 0,0 1 108 16,2 7-66-16,8-1-30 0,-1 1 1 0,3-3 30 0,-6-8-30 16,6 9 8-16,-5-7-38 0,1 4-39 0,-3-4-1 15,2-2 40-15,-6 0-29 0,1-4 9 16,-2 2 19-16,0-3-101 0,0-7 51 16,-3 0 19-16,-6-2-1 15,0-1-198-15,-2-4 102 0,-2 0 31 0,-2-2 33 0,-2-1-242 16,2-3 125-16,-2-1-259 0,0-4 192 15,2-2 92-15,4 0-134 0,2-2 113 0,3-10 56 16,6-3-292-16,0-7 178 0</inkml:trace>
  <inkml:trace contextRef="#ctx0" brushRef="#br0" timeOffset="-152257.49">9822 16395 472 0,'9'-28'0'0,"-4"7"0"0,0 0 0 0,-3 0 0 0,-2 3 0 16,0 4 290-16,-10-1-128 0,-3 8-65 0,-1 2-24 0,0 4 176 0,-5 1-108 0,-1 5-54 0,-1 11-27 16,1 5 142-16,4 5 14 0,0 3-95 15,4 5-44-15,5 2-23 0,0 0 129 16,5 0-75-16,2 0-30 0,0-1-7 0,2-1-54 16,6-2 16-16,1 2-1 0,0-2 9 0,3 0-80 15,-4-2 36-15,0 2-1 0,-2-5 37 0,-4 3-131 16,1-1 73-16,-3 1 25 0,0-2-2 0,0-1-215 15,-5-4 96-15,-4-2 62 0,0 0-2 0,0-2-140 16,-3-3 62-16,3 0 54 0,0-3-411 0,1-3 231 16,0-2-291-16</inkml:trace>
  <inkml:trace contextRef="#ctx0" brushRef="#br0" timeOffset="-152065.96">9452 17140 893 0,'-14'0'0'0,"9"0"0"0,1 0 0 0,0 0 0 0,3 0 0 0,1 0 422 0,0 0-186 16,1 0 667-16,15 0-847 0,8-2 1 0,0-3-24 0,6 1-1 16,2-2 84-16,4 2-46 0,-1 1-1 0,3-1-36 15,-6 2-93-15,2-2 47 16,-7 3 31-16,1-2-9 16,-6 1-316-16,-1 2 170 0,-10 0 85 0,3 0 43 15,-9 0-578-15,-2 2 293 0,-3 6-373 0,0 1 317 0</inkml:trace>
  <inkml:trace contextRef="#ctx0" brushRef="#br0" timeOffset="-151784.9">9519 17151 640 0,'-13'0'0'0,"5"0"0"0,5 0 0 0,-1 0 0 0,0 0 386 16,4 0-180-16,0 0-87 0,2 0-43 16,7 0-22-16,9 0 123 0,1 3-64 0,4 4-45 0,0 4 209 15,2 0-122 1,-2 4-75-16,-2 0-23 0,-5 1 7 0,-2 0-31 0,1 1-127 0,-10 2 63 0,-2-2 32 15,-3 2 9-15,0-3 22 0,-8 3-94 16,-10-2 46-16,-2 1 25 0,-5-4 32 0,2-3-36 0,-3 2 10 16,8-3-52-1,-1-2 191-15,1 1-71 0,11-3-50 0,0-2 366 16,1-3-188-16,4 1-88 0,2-2-46 0,0 2 123 16,2 1-84-16,13-1 205 0,6 2-321 0,2-2 0 0,2-2 0 15,3 0 0-15,1 0 0 0,-5 0 0 0,8 0 0 16,-7 0 0-16,1 0-396 0,-6-2 285 0,3 0 71 15,0 0 40-15,-2 2-1023 0</inkml:trace>
  <inkml:trace contextRef="#ctx0" brushRef="#br0" timeOffset="-150833.22">10173 16514 797 0,'0'-16'0'0,"0"6"0"0,0 5 0 0,0 1 0 0,0 2 0 0,0 0 0 0,0 2 169 0,0 0-69 0,0 11-33 16,0 12 151-16,1 5-92 0,1 5-39 0,1 12-31 15,-1-3 49-15,0 3-37 0,-2 2 1 0,0-3 5 16,0-6-33-16,0 10-9 0,0-7 1 0,0-7-52 16,0 0 27-16,0-4-1 0,0-10-179 15,0-2 99-15,0-7 53 0,0-6 26 16,0-5-427-16,3 0 207 0,5-18 57 0,4-16 69 16,2-7-256-16,-1-6 156 0,-3-6 77 0</inkml:trace>
  <inkml:trace contextRef="#ctx0" brushRef="#br0" timeOffset="-150553.93">10231 16468 689 0,'-7'-24'0'0,"3"5"0"0,2 9 0 0,0 2 0 0,1 5 0 0,1 0 0 0,0 0 242 0,9 2-105 0,12 1-52 0,-1 0-26 15,2 0 91-15,9 0-63 0,-1 0-27 0,0 4 99 16,0 6-64-16,-2 2-30 0,-5 1-71 0,0 3 15 16,-5-2 1-16,-5 3 22 0,-7 1-167 0,-4 7 83 15,-2-4 51-15,-10 5 13 0,-12 0-95 0,-5-1 53 16,-3-1-8-16,-3-3 14 0,-1-3-20 0,2-5 0 15,2-1-1-15,0-4 177 0,7-1-76 0,2 1-34 16,8-5 271-16,3 0-139 0,5 0-48 0,3-1-42 16,2 1 147-16,0 3-81 15,12 1-53-15,10 0-22 0,1 4 4 0,-1 0-1 16,5 0-25-16,-4-2-69 0,8 4 30 0,-5-1 0 16,2 1 39-16,-3-2-126 0,1 2 63 0,-3-3 40 15,4 3-527-15,-4-3 258 0,2 3 83 0,-6-6 80 16,3 0-433-16,2 0 241 0</inkml:trace>
  <inkml:trace contextRef="#ctx0" brushRef="#br0" timeOffset="-150148.58">10845 16787 1136 0,'0'-13'0'0,"0"1"0"0,0-1 0 0,0-1 0 0,-5-3 0 0,-4-1 0 0,-1 4 0 0,0-3 0 0,1-1 145 0,-2 5-56 0,1 2 5 0,-2 4-31 16,0 4 0-16,-3 3-22 0,-2 0 24 0,1 18 0 15,-2 9-32-15,-3 8 0 0,7 3 40 0,3-5 9 16,2 5-49-16,4-3 0 0,5-4 67 0,0-9-33 16,2 1-1-16,8-7-77 0,4-4 17 0,4-5 1 15,-2-7 25-15,5 0-121 16,4-4 60-16,-3-17 40 0,4-10-106 0,-5-5 47 16,0-5 34-16,-5-3-7 0,0-4-225 0,-5 0 90 15,-4-6 71-15,-1 2-7 0,0-7-16 0,-4-4 37 16,0 2 1-16,-1 7 65 0,1-3 9 0,0 0-37 15,0 5 0-15,0 16 106 0,-2 10-53 0,0 11-34 16,0 2 95-16,0 10-38 16,0 3-32-16,-2 13 15 0,-2 19 177 0,-1 11-75 0,3 3-57 15,2 6 3-15,0 14 122 0,0-2-82 16,0-6-33-16,0 17 90 0,0-11-70 0,0-9-33 16,0 4-61-16,5-8 0 0,3-8 34 0,1-1-8 15,3-7-340-15,-1-6 169 0,-4-9 86 0,3-3 37 16,-3-7 31-16,1-6-23 0,-1-4 1 0,1 0-755 15,-3-8 364-15,1-16 182 0,-2-1 83 0,-3-5-157 16,-1-4 128-16</inkml:trace>
  <inkml:trace contextRef="#ctx0" brushRef="#br0" timeOffset="-149969.48">10999 16667 217 0,'0'-29'0'0,"0"11"0"0,2-3 0 0,2 6 0 0,2 1 237 0,3 2-106 0,2 4-49 0,5 1-24 16,0 4 249-16,3 0-137 0,-1 3-61 0,7 0 133 15,-4 8-105-15,0 9-52 0,-1 4 12 0,-3 5-31 16,-4 2 7-16,-1 2-40 0,-7 2-26 0,-3 2 0 15,-2 0 26-15,0-3 0 0,-7 0-18 0,-7-2-8 16,-2-2 26-16,-5-6 0 0,2-1-85 0,-1-5 42 16,2-4 29-16,0-3-284 15,3-7 137-15,4-1 41 0,-1 0 44 0,10-1-324 16,2-14 160-16,0-6 88 0,10-2-244 0,6-3 166 16</inkml:trace>
  <inkml:trace contextRef="#ctx0" brushRef="#br0" timeOffset="-149260.8">11411 16530 760 0,'2'-16'0'0,"0"6"0"0,0 2 0 0,-2 2 0 0,0 0 0 0,-6 5 0 0,-6-2 333 0,1 3-154 0,-2 3-73 0,-2 15-37 15,1 5 103-15,0 5-70 16,3 6-27-16,1 2 145 0,4 1-93 0,5 1-48 16,1-2 33-16,0-2-11 0,1-5-38 0,10-1 0 15,9-5-64-15,0-5 0 0,5-4 34 0,2-5 8 16,2-3-161-16,-1-2 76 0,0-4 38 0,-1 0-179 15,-1 0 86-15,-3-2 64 0,0-9-12 0,-2-2-68 16,-1 1 21-16,-4-3 39 0,0-1-95 16,-2-4 50-16,0 2 38 0,-3-5 0 15,-4 4 72-15,1-5-22 0,-4-1 0 0,-2 4-29 16,0-7 150-16,-2 4-72 0,0-1-34 0,0 7-1 16,-6-4 181-16,-6 5-99 0,1 2-23 0,-2 4 50 15,0 3-27-15,-3 6-35 0,2 2 83 0,-4 0-41 16,2 18-31-16,-1 7 0 0,0 6-51 0,4 3 0 15,2-1 23-15,3 1 9 0,7-3-24 0,1-2 16 16,0-4 0-16,1-4-32 0,12-4 32 0,3 0 8 16,-2-5-10-16,4-4-45 15,-2-5 15-15,1-1-1 0,0-2-142 0,-2 0 81 16,0-8 28-16,-2-9 22 0,2-5-171 0,-3-3 89 16,-3-3 28-16,-2-3 25 0,0-5-164 0,4-5 87 15,-6-1 37-15,0-2 24 0,1 0-76 0,-2-3 42 16,2-4 33-16,-2-6-57 0,1-8 41 0,1-2 0 15,-1-1-2-15,0 7 12 0,2-1 9 0,-3 12 22 16,-3 16 54-16,-1 14-26 0,0 6-1 0,0 5-36 16,0 7 317-16,-3 2-154 0,-7 23-56 15,-3 17 242-15,2 0-133 0,1 9-79 16,-1 6-5-16,4 3 181 0,0 10-120 0,4-6-59 16,1-2 40-16,2-6-42 0,0 5-33 0,0-4 0 15,2 1-2-15,8-9-23 0,-3-5 8 0,4 4-9 16,-3-13-224-16,1 2 112 0,2-8 56 0,-2-4-394 15,1-7 202-15,1-3 70 0,-2-10 72 0,3-3-447 16,1 0 245-16,1-16 121 0,-5-7-88 0,2-5 109 16,-3-5 51-16,-1-2 25 15,-1-4-156-15,-1 7 107 0,-3-3 107 0,0 5 0 16,0 2 0-16,-1 9 0 0,-1 3 0 0,3 4-11 16,-3 3 234-16,0 2-124 0,2 6-66 0,2 0 534 15,3 1-280-15,0 0-72 0,2 0 190 0,3 10-190 16,1 3-91-16,-1 5-46 0,2 5 13 15,0-1-29-15,-3-3 8 0,4 7-37 16,0-5-259-16,-2-5 129 0,2 2 65 0,0-4-535 0,0-3 308 0,0-4 120 16</inkml:trace>
  <inkml:trace contextRef="#ctx0" brushRef="#br0" timeOffset="-149053.91">12305 16290 1016 0,'2'-10'0'0,"0"4"0"0,0 5 0 0,-2 1 0 0,0 1 0 0,-2 19 275 0,-10 8-122 0,-3 11-60 16,0 5 406-16,-5 17-234 16,1-7-108-16,-8 23-66 0,4-2 131 0,0 4-95 0,-5 11-47 15,3-8 119-15,0-10-36 0,-1 9-69 16,2-3-31-16,1-10-172 0,6-15 70 0,1-3 36 16,6-14 9-16,2-4-347 0,3-9 187 0,3-8 94 15,0-3-553-15,2-6 254 0,0-3 163 0,0-3 60 16,6 0-183-16,6-10 144 0</inkml:trace>
  <inkml:trace contextRef="#ctx0" brushRef="#br0" timeOffset="-148801.58">12601 16643 1866 0,'-5'0'0'0,"5"0"0"0,0 0 0 0,0 0 0 0,0 0 0 0,5 0 0 0,7 0 0 0,5 0 0 0,7 0 293 0,1 0-131 0,3 0-64 0,2 0 126 0,0 0-87 16,0 0-57-16,-1-2-23 0,0-1-217 0,-1 2 97 15,-9-1 48-15,4 0-182 0,-5-1 112 0,-4 3 58 16,-5 0 30-16,-2 0-621 0,-5 5 240 0</inkml:trace>
  <inkml:trace contextRef="#ctx0" brushRef="#br0" timeOffset="-148632.03">12671 16941 1460 0,'-8'10'0'0,"6"7"0"0,2-9 0 0,0 0 0 0,2-2 0 16,10-2 0-16,3-1 0 0,9-1 225 0,-4 0-88 0,13-1-56 0,-3-1 232 0,2 0-140 0,-2 0-70 15,4 0-66-15,-9-1-201 0,10-5-168 16,-9 3 183-16,-5-3 90 0,1 2 47 0,1 1 22 0,-3-2-595 16,-1 4 295-16</inkml:trace>
  <inkml:trace contextRef="#ctx0" brushRef="#br0" timeOffset="-148401.66">13355 16765 2316 0,'0'-3'0'0,"2"2"0"0,11 1 0 0,2 0 0 0,2 0 0 0,3 0 0 0,0 0 0 0,5 0 0 0,2 1 179 0,6 4-78 0,1-5 48 16,1 1-59-16,4-1-7 0,-4 0-26 0,3 0 9 0,-5 0-33 16,-1 0-86-16,0 0 43 0,-2 0 21 0,-7 0-62 15,0 0 50-15,-5 0 13 0,-4 0-273 16,-3 0 243-1,-4 0 26-15,-1 0-1 0,-4 0-177 0,0 0 66 0,-2-1 48 0,0-7 25 0,-2 0-710 16,-4 1 354-16</inkml:trace>
  <inkml:trace contextRef="#ctx0" brushRef="#br0" timeOffset="-147615.05">14780 16438 825 0,'6'-14'0'0,"-1"5"0"0,4-2 0 0,-2 2 0 0,2-5 0 0,-4-3 0 0,1-1 0 0,0-3 0 0,0-2 178 0,-4 2-64 0,1-8-45 0,-1 4 23 16,0-1-30-16,-2 1 0 0,0 5-29 0,0-2 55 15,-4 1-32-15,-3 3 1 0,-3 6-18 16,1 1-7-16,-4 3 1 0,-1 4 8 0,2 3-31 0,-6 1 1 15,2 0 21-15,-3 8 1 0,0 4-2 16,-1 9 2-16,2-1 0 0,2 5 0 16,2 3 34-16,1 4 1 0,6 1-33 0,2 3 94 15,2 8-48-15,3-3-24 0,0 2 74 0,6 0-50 16,5-2-16-16,7 13-7 0,-4-8-41 0,3-2 15 16,0 0 1-16,2-3 0 0,-8-5-59 0,3 3 25 15,-7-6 1-15,-2-1-1 0,-3-2 0 16,-2-2 33-16,0-4 9 0,-7 4-94 0,-9-7 20 15,-2 1 27-15,-3-7-144 0,0-1 77 0,-1-4 22 16,-4-1 24-16,5-7-250 0,-2-2 127 16,3 0 50-16,1 0 36 0,4-8-330 15,7-9 184-15,6-6 89 0,2-3-344 0,2-4 216 0</inkml:trace>
  <inkml:trace contextRef="#ctx0" brushRef="#br0" timeOffset="-147370.72">15138 16306 1247 0,'7'-25'0'0,"-2"7"0"0,-1-1 0 0,-4 2 0 0,0 1 0 0,0 1 0 0,-9 5 0 0,-3 2 0 0,-1 6 58 0,-2 2 246 0,-3 2-135 0,-2 16-69 0,4 5 125 16,-1 8-88-16,4 0-56 0,3 6 96 16,6-1-72-16,2 0-36 0,2 3 0 0,0-4 15 15,2 0-30-15,4 0 0 0,4-1-21 0,-1-1-32 16,2-1 32-16,-3-2 8 0,-2 0-153 15,-3-1 72-15,-1-2 37 0,0 1-332 16,-2 1 180-16,0-1 71 0,-7 0 14 0,-7 2-443 0,-1 1 241 0,-2 0 119 16,-1 1 60-1,-3 2-341-15,0-3 205 0,-1-2 98 0</inkml:trace>
  <inkml:trace contextRef="#ctx0" brushRef="#br0" timeOffset="-147209.56">14660 17167 1036 0,'-11'0'0'0,"3"0"0"0,2 1 0 0,3 6 0 0,-1 1 0 0,2 0 0 0,2 2 232 0,0 0-92 0,0 3-57 0,0 3 349 16,0-4-200-16,2 4-99 16,4 1 107-16,-1-3-95 15,-1 4-60-15,2-5-27 0,-2-2-295 0,1-1 135 0,-1-3 68 0,-2-2 41 16,0-1-8-16,-1-2 34 0,1-1 0 16,0-1-559-16,-2 0 278 0,0 0 19 0</inkml:trace>
  <inkml:trace contextRef="#ctx0" brushRef="#br0" timeOffset="-146988.15">14581 17100 873 0,'6'-10'0'0,"1"2"0"0,6 0 0 0,1 3 0 0,2-1 0 0,3 2 60 0,4 3 98 0,1 1-63 0,2 0 174 16,-3 0-110-16,7 12-67 0,-5 3-30 0,-2 2 0 0,-5 4 48 16,-3 2-39-16,-7-2 8 0,-3 7-23 15,-5-3 1-15,0 2 15 0,-7 0-39 16,-12-3 0-16,-4 1 8 0,-3-5-95 0,-4-2 43 0,0-3 22 0,-2-1 0 15,4-5 21-15,3-3 9 0,-1-3-127 16,3-3 47-16,5 0 33 16,2 0-411-16,7-3 204 0,4-10 73 0,5-3-364 15,0 0 236-15,7-4-111 0</inkml:trace>
  <inkml:trace contextRef="#ctx0" brushRef="#br0" timeOffset="-146793.83">14859 17217 1069 0,'30'-4'0'0,"-2"2"0"0,-5 2 0 0,1 0 0 0,-1 0 0 0,-5 0 0 0,3 0 0 0,-4 6 73 0,2 3 173 0,-3 5-111 16,-2-2-51-16,-3 6-26 0,-3-2 52 16,-2 3-39-16,-5 1-19 0,-1 6-19 0,-3-4 0 15,-15-2-44-15,0 2 21 0,-6-2 1 0,-1-3 30 0,-3-2-86 16,0-2 39-16,-4-2-1 0,3-2 40 16,-1-3-260-16,6-4 110 0,2-2 62 0,1 0 6 15,8-2 25-15,5-9-317 0,6-6 154 0,2-1 66 0,2-7-178 16,15 0 133-16,6-3 67 0,7-2-55 15</inkml:trace>
  <inkml:trace contextRef="#ctx0" brushRef="#br0" timeOffset="-146617.3">15099 17167 1027 0,'21'-16'0'0,"-6"6"0"0,-1 4 0 0,-5 2 0 0,-4 2 0 0,-1 2 0 0,-1 0 0 0,-3 0 181 0,0 11-74 0,-3 7 124 16,-8 4-100-16,0 4 196 0,-5 2-151 15,5 0-71-15,1 2-37 0,3-3 1 0,3-5-37 0,4 0 66 16,0 0-37-16,0-4 0 0,8-4-170 15,5-2 71-15,2-5 35 0,4-1 8 0,2-5-320 16,6-1 173-16,-6 0 88 0,2-1-510 16,-4-8 275-16,1-2-90 15,0-3 178-15,-6 1 84 0</inkml:trace>
  <inkml:trace contextRef="#ctx0" brushRef="#br0" timeOffset="-146469.41">15293 17230 439 0,'0'-4'56'0,"0"2"-29"16,0 0 1-16,0 0 175 0,0 2-85 0,0 0-43 15,0 0 289-15,2 0-170 0,9 6-80 0,0 2-41 16,3 1 312-16,-1 0-177 16,0 5-79-16,0-1-52 0,1 0 0 0,-2 3-23 15,-2-4 1-15,1 1-434 0,-3-3 214 0,1 1 95 16,0-4-219-16,1-1 161 0,-3-3 81 0,2-3-573 16,0 0 268-16</inkml:trace>
  <inkml:trace contextRef="#ctx0" brushRef="#br0" timeOffset="-146322.8">15570 17059 1085 0,'0'-5'0'0,"0"1"0"0,0 4 0 0,0 0 0 0,0 8 0 0,-7 14 0 0,0 4 0 0,-8 12 535 0,-2 1-242 0,-6 9-135 0,-5 13-62 16,-2-2 310-16,-2 0-187 0,0 5-93 0,4-9-211 16,-8 17 54-16,10-12 33 0,0-3-730 15,7-8 381-15</inkml:trace>
  <inkml:trace contextRef="#ctx0" brushRef="#br0" timeOffset="-145365">15984 16460 1217 0,'2'-20'0'0,"0"4"0"0,-2 9 0 0,0 3 0 0,0 2 0 0,0 1 0 0,0-2 0 0,2 3 0 0,0 0 0 0,-1 17 318 0,3 4-135 15,1 9-79-15,-2 4 153 0,1 9-113 0,-2 2-55 16,-1 2-4-16,-1-4-18 0,0 10-8 0,2-6-27 15,-2-3-88-15,2-2 44 16,0-6 22-16,-2 2 9 0,2-4-273 0,-2-10 144 16,2-2 71-16,-1-6 31 0,-1-8-538 0,0-1 204 15,2-7 160-15,-2-2-219 0,0-19 184 0</inkml:trace>
  <inkml:trace contextRef="#ctx0" brushRef="#br0" timeOffset="-145069.68">15977 16499 580 0,'0'-35'0'0,"0"2"0"0,0 13 0 0,0-1 0 0,4 3 0 0,5 5 414 0,6 3-191 0,5 2-95 0,7 5-39 0,1-1 218 16,4 4-137-16,0 0-68 16,0 0 40-16,-2 10-55 0,0 5-19 0,-2 1-8 15,-5 2-50-15,-2 2 0 0,-7 0 23 0,-5 3-1 16,-7 0-160-16,-2 7 76 16,-2 1 43-16,-19-1-121 0,-6 1 81 0,-3-5 14 0,2-5-28 0,-4-2 10 15,-2-4 25-15,1-4-24 0,2-2 99 0,5-1-33 16,5-5-37-16,5 2-15 0,4-1 354 15,4-3-142-15,3-1-84 0,3 2-5 16,2 0 263-16,2 4-162 0,11 1-76 0,8 1 48 16,2 3-62-16,0-1-32 0,5 4 27 0,1-1-32 15,-1 0-1-15,2 2-26 0,-2-2-247 0,1 2 124 16,-7-2 70-16,7-1 22 0,-11-1-223 0,3 0 111 16,-3 1 69-16,-1-3-675 0,1 3 333 0,-4-4 180 15,2-1 86-15,-2-2-449 0</inkml:trace>
  <inkml:trace contextRef="#ctx0" brushRef="#br0" timeOffset="-144821.33">16839 16327 1184 0,'-7'-20'0'0,"2"12"0"0,2 6 0 0,-3-1 0 0,-1 3 0 0,-7 0 180 0,1 12-77 0,-4 9-36 0,-3 13 343 15,-3 3-188-15,0 6-95 16,3 6 269-16,3 4-186 0,4 0-88 0,5-4-45 16,4-1 104-16,4-8-66 0,0 1-45 0,9-6 0 15,7-3-137-15,5-5 50 0,2-3 25 0,2-5-109 16,2-4 63-16,1-1 35 0,0-7 1 16,1-3-459-16,1-3 182 0,-4-1 144 0,4 0-600 0,-5 0 352 15,-6-1 174-15</inkml:trace>
  <inkml:trace contextRef="#ctx0" brushRef="#br0" timeOffset="-144591.02">16968 16597 1167 0,'-3'-11'0'0,"3"4"0"15,0 1 0-15,1 3 0 0,10-2 0 0,6 2 0 0,2 1 0 0,5 0 370 0,4 2-169 0,1 0-84 0,1 0 7 0,-2 7-46 0,-3 4-15 16,1 7-7-16,-6 0-59 0,-3 3 0 15,-6 3 36-15,-3 1-74 0,-7-3 45 16,-1 7-8-16,-1-3 37 0,-12-2-46 0,-6-1 23 16,-3-4 0-16,-4 1 31 0,-3-3-97 0,1-4 37 15,-2-2-11-15,2-1-71 0,5-7 39 0,1-1 32 16,5-2-292-16,4 0 151 0,8-7 62 0,5-14 43 16,0-1-329-16</inkml:trace>
  <inkml:trace contextRef="#ctx0" brushRef="#br0" timeOffset="-144410.5">17353 16436 1454 0,'0'0'0'0,"-4"8"0"0,-3 4 0 0,-2 5 0 0,-7 6 0 0,3 1 0 0,1 4 0 0,1 3 0 0,4-1 492 0,2-1-229 0,5-2-115 0,0-5 78 16,0 3-88-16,3 1-57 0,10-8-78 0,4 1 0 15,3-1 30-15,1-5 0 0,0-4-366 16,8 1 179-16,-3-4 93 0,0 0 47 15,0-3-662-15,-5-3 259 0,-2 0 192 0,-4 0 62 0</inkml:trace>
  <inkml:trace contextRef="#ctx0" brushRef="#br0" timeOffset="-144266.89">17621 16727 1306 0,'2'0'0'0,"0"0"0"0,0 2 0 0,0-2 0 0,-2 6 0 0,0-1 0 0,0 4 0 0,0 3 203 0,-2 1-90 16,-5 6 63-16,-3 5-71 0,-1 0-37 15,0 1 1-15,0-3-114 0,-1 5 35 0,3-7 21 16,2 0 1-16,1-5-434 0,4-3 227 16</inkml:trace>
  <inkml:trace contextRef="#ctx0" brushRef="#br0" timeOffset="-144096.33">17736 16519 1651 0,'2'-10'0'0,"7"10"0"0,5 0 0 0,0 0 0 0,2 2 0 0,-2 7 0 0,2 1 0 0,-1 0 238 0,6 4-107 0,-1 0-49 0,-1 1-25 15,4-2-76-15,-2 1 26 0,-3-2 8 0,3-1-492 16,0-1 255-16,0-5 128 0</inkml:trace>
  <inkml:trace contextRef="#ctx0" brushRef="#br0" timeOffset="-143913.83">18168 16364 1258 0,'0'-2'0'0,"0"2"0"0,0 0 0 0,0 2 0 0,-2 14 0 0,-7 8 0 0,-4 2 465 16,-4 14-215-16,-6 3-109 0,-1 6-54 0,-4 9 139 0,5-9-89 16,-7 13-56-16,4-6 102 0,2 1-74 0,1-11-39 15,-2 5 0-15,5-2-320 0,-1-4 137 0,6-10 73 16,2-3-522-16,7-7 298 15,5-5 124-15,1-6 88 0,0-5-697 0</inkml:trace>
  <inkml:trace contextRef="#ctx0" brushRef="#br0" timeOffset="-143747.28">18234 16813 1460 0,'2'-11'0'0,"3"10"0"0,2-2 0 0,-4 3 0 0,1 0 0 0,-2 0 0 0,-2 6 0 0,0 5 0 0,-2 3 444 0,-8 2-209 0,-1 1-101 16,-2 0-51-16,1 0-79 0,3 0 0 0,4-6 37 16,-1 2-393-16,6-3 192 0,0-5 96 0,0-2 49 15</inkml:trace>
  <inkml:trace contextRef="#ctx0" brushRef="#br0" timeOffset="-143421.15">18542 16306 1599 0,'-2'-15'0'0,"2"5"0"0,0 9 0 0,13 0 0 0,2-2 0 0,0 1 0 0,2 1 0 0,1 0 0 0,2-2 225 0,6 3-96 16,0 0-48-16,-1 0-24 0,-1 0 113 0,4 0-72 16,-3 0-33-16,-4 3-49 0,0 4 17 0,-5 1 0 15,-1 4 7-15,-5 3-34 0,-5 2-1 0,-5 7 27 16,0 1 30-16,-9 5 1 15,-10 0-22-15,-8 5-9 0,1-1 40 0,-1 0-1 16,-4-1-38-16,0 1 0 0,4-6 28 0,3 3 1 16,3-6-29-16,8-4 25 0,3-1-26 0,4-4 1 15,4-5 8-15,2 2-59 0,0-2 25 0,11-4 1 16,5-4-38-16,3-3 31 0,3 0 6 0,6 0 25 16,-1 0-324-16,-3-6 150 0,-3-1 57 0,-3-1 44 15,-2 2-465-15,-5 2 240 0,-4 0 117 0,0 2-336 16,-7-2 226-16,0 3 113 0,-5-2 48 0</inkml:trace>
  <inkml:trace contextRef="#ctx0" brushRef="#br0" timeOffset="-143272.54">18519 16565 1624 0,'-13'-11'0'0,"6"4"0"0,-1 3 0 0,4 1 0 15,4 0 0-15,0 0 0 0,0 3 0 0,10 0 0 0,7 0 118 0,5 0-34 0,5 0-30 0,1 0 238 0,6 0-130 16,7 7-64-16,-4-3-33 0,-3 1-183 0,6-3 72 15,-3 0 39-15,3-1-547 16,-3-1 294-16,3 0 146 0,-3 0 82 0</inkml:trace>
  <inkml:trace contextRef="#ctx0" brushRef="#br0" timeOffset="-143100.65">19291 16294 921 0,'-11'-10'0'0,"0"2"0"0,-3 6 0 0,0 2 0 0,-5 0 0 0,-4 7 180 0,1 14-78 15,-3 4-34-15,1 10 120 0,9-4-78 16,-4 9-39-16,12-7 9 0,1 6 221 0,5 1-134 16,1-2-68-16,0-3-82 0,7-2 15 0,7-2 9 15,6-6-8-15,1-3-391 0,0-7 196 0,4-4 97 16,1-4-495-16,5-4 255 0</inkml:trace>
  <inkml:trace contextRef="#ctx0" brushRef="#br0" timeOffset="-142889.22">19344 16460 1087 0,'-4'-19'0'0,"4"7"0"0,0 2 0 0,4 2 0 0,11 1 0 0,4 4 0 0,2 0 0 0,1 3 117 0,4 0-42 0,-2 6-21 0,-1 5 62 16,-4 4-41-16,-2 2-13 0,2 6-9 0,-8 0-18 16,-4 3-2-16,-5 0 0 0,-2-1-123 0,0 2 70 15,-15 0 22-15,-2-1 0 0,-3-4-52 16,-6 0 34-16,-1-1 22 0,-3-3-5 0,0-7-75 0,0-1 18 15,9-8 31-15,-1-2-221 16,3 0 116-16,8-1 26 0,6-14 17 0,5-5-97 16,0-6 76-16</inkml:trace>
  <inkml:trace contextRef="#ctx0" brushRef="#br0" timeOffset="-142705.99">19615 16291 1008 0,'3'0'0'0,"-1"0"0"0,-2 0 0 0,0 11 0 0,-13 5 0 0,-4 2 0 0,1 2 268 0,0 7-117 16,1 3-51-16,4 2-38 0,3 3 319 0,5 2-174 16,3-2-87-16,0 1 10 0,0 0-41 0,9-4-32 15,8-2 0-15,3-4-248 0,3-5 112 0,3-3 56 16,3-7-441-16,2-1 244 0,1-7 127 0,0-3 62 16,-3 0-645-16,-1-1 321 0</inkml:trace>
  <inkml:trace contextRef="#ctx0" brushRef="#br0" timeOffset="-142567.36">19891 16687 1257 0,'-8'0'0'0,"4"-1"0"0,2-1 0 0,2 2 0 0,-2 0 0 0,0 0 0 0,-1 0 0 0,-1 7 129 0,0 4-48 0,1 5-24 0,-3-1 101 16,0 1-54-16,0 2-40 0,1-4 0 0,1 1-81 16,1-5 24-16,1-1 1 0,2-1-372 0,-2-6 194 15,2 2 101-15,0-4 51 0</inkml:trace>
  <inkml:trace contextRef="#ctx0" brushRef="#br0" timeOffset="-142383.34">19960 16383 1261 0,'4'-6'0'0,"1"4"0"15,7 2 0-15,1 0 0 0,2 0 0 0,0 0 0 0,0 12 177 0,2-1-76 0,0 2 100 0,1 1-85 0,-1 2-41 0,3-1-21 16,-4 1-71-16,3-2 21 15,-2-1 0-15,0-1 28 0,-1-3-348 0,2-2 174 16,-4 0 96-16,3-4 35 0,-4 0-455 0,1-3 239 16,-7 0 15-16,2 0-103 0</inkml:trace>
  <inkml:trace contextRef="#ctx0" brushRef="#br0" timeOffset="-142223.78">20360 16287 13 0,'0'-15'0'0,"0"0"0"16,0 10 0-16,0 2 0 0,0-1 0 0,-2 4 526 0,-5 7-251 0,-5 14-121 15,1 3-60-15,-3 13 194 0,-2 1-127 0,3 1-56 16,-8 12 73-16,4 0-72 0,-3 9-37 0,-3-4 0 16,-3 5 25-16,3-11-23 0,-4 14-8 0,6-19-30 15,0 4-282-15,4-6 140 0,5-11 72 0,5-4-393 16,0 0 223-16,1-9 67 0,0-8-440 0</inkml:trace>
  <inkml:trace contextRef="#ctx0" brushRef="#br0" timeOffset="-142040.22">20418 16238 1568 0,'19'-19'0'0,"5"12"0"0,8 7 0 0,0 5 0 16,1 9 0-16,-10 7 0 0,-2 8 0 0,-1 10 159 0,-8 2-63 0,-4 5-32 0,-7 3 202 0,-1 4-121 0,-12 8-56 15,-11-2-28-15,-2-2-4 0,2-10 0 16,-7 3-16-16,-2-3-421 0,-3-2 207 15,1 0 102-15,-3-4 53 0,-10 0-842 0</inkml:trace>
  <inkml:trace contextRef="#ctx0" brushRef="#br0" timeOffset="-141483.29">20806 16231 1114 0,'3'-24'0'0,"5"11"0"0,4 9 0 0,7 4 0 0,2 0 0 0,-1 7 0 0,1 5 0 0,-1 4 268 0,-2 4-122 0,-1 8-56 15,-2 3 54-15,-5 3 0 0,-7 3-47 0,-1 11-37 16,-2-3 28-16,-5 1-28 0,-13 3 0 15,-4 0-59-15,-3 1 8 0,-5-6 23 0,1-2 1 16,-4-3-96-16,-1-2 48 0,2-4 24 0,6-7 8 16,0-3-323-16,5-5 164 0,4-5 40 0,8-7 55 15,5-4-489-15,4-2 244 0,8-2 133 0,14-15-201 16</inkml:trace>
  <inkml:trace contextRef="#ctx0" brushRef="#br0" timeOffset="-141099.81">21342 16597 1048 0,'32'-28'0'0,"-9"6"0"0,-3 2 0 0,1-1 0 0,-7 3 0 0,-3-2 0 0,-8 1 0 0,-1 3 0 0,-2 2 260 16,0 0-117-16,-9 4-56 0,-6-1 44 0,-4 8-49 15,-5 2-25-15,-3 1 9 0,-1 13 30 0,-7 13-31 16,4 6-1-16,3 7 27 0,2 5-29 0,8-5 8 16,-2 10-37-16,13-12 89 0,3 1-44 0,4-4-23 15,0-4 10-15,8-10 8 0,8 1-40 16,1-8 0-16,3-4-97 0,0-4 49 15,-1-5 23-15,-1 0 9 0,1-6-156 0,0-13 73 16,-2-5 46-16,-2-2-2 0,2-8-291 0,-4-4 119 16,2-7 92-16,-1-2-187 0,-4-3 127 0,0-6 66 15,0 1 2-15,-3-5 23 0,0-9 8 0,0 3 30 16,0-3 16-16,-2-1-15 0,1 5-1 16,-3 16-8-16,-1 12 73 0,-2 11-32 0,0 9-1 0,0 3-32 15,-5 11 330-15,-1 3-131 16,-4 17-89-16,3 15 231 0,2 11-143 0,-1 6-42 15,2 10 194-15,1-3-135 0,0 15-78 0,1-6-36 16,2-3 61-16,0 1-48 0,0-12-16 0,0 3-8 16,2-2-118-16,8-8 46 0,-3-8 25 0,2 0-358 15,2-8 199-15,-1-3 86 0,3-6 49 0,1-6-690 16,2-7 339-16,2-6 145 0</inkml:trace>
  <inkml:trace contextRef="#ctx0" brushRef="#br0" timeOffset="-140891.96">21640 16359 1158 0,'0'-13'0'0,"0"7"0"15,0 4 0-15,0 0 0 0,5 2 0 0,4 0 0 0,2 4 0 0,5 7 316 0,3 7-142 0,-5-3-62 0,5 8-44 0,-4 0 113 0,0 3-74 16,-4 1-37-16,-2 1 0 0,-2 4-39 0,-5-2 1 16,-2-1 1-16,-2-1-127 0,-12 1 63 0,-5-2 32 15,-1-6-100-15,-6 1 61 16,-1-3 36-16,-1-6-1 0,0-2-212 0,-1-6 86 15,6-1 26-15,0-4 48 0,2 0-178 0,8-1 100 16,3-10 50-16,8-7-85 0,2-4 60 0,9-5 41 16</inkml:trace>
  <inkml:trace contextRef="#ctx0" brushRef="#br0" timeOffset="-140356.39">21985 16245 1333 0,'11'-11'0'0,"-8"4"0"0,1 5 0 0,-1 1 0 0,-3 1 0 0,-8 1 0 0,-12 14 0 0,-5 7 0 0,-3 6 178 0,3 4-72 0,0 2-37 16,6 3 234-16,1 1-135 0,11-3-60 0,3 4-42 16,4 1 83-16,0-5-59 0,8 0-28 0,11-6 0 15,4-1-143-15,6-6 52 0,2-4 32 16,5-5-85-16,2-5 57 0,2-5 37 0,7-3-333 0,-6 0 174 16,-2-3 35-16,-5-7 60 0,1-3-309 15,-1 0 155-15,-4-4 91 0,-2 0 41 16,-3-2-21-16,-4-1 30 0,-5-5 1 0,-6 2 121 15,1-6-41-15,-7 1-24 0,-2-3-1 0,-2 3 81 16,0 1-53-16,-9 5-34 0,-10-2 195 0,0 5-102 16,-5 6-9-16,-3 4-40 0,-1 3 233 0,3 4-114 15,-8 2-35-15,3 6-40 0,3 9 7 0,2 6-24 16,2 4 1-16,2 1-44 0,6 5-8 0,5 0 28 16,5-2 0-16,5-1-61 0,0-2 31 0,2-5 8 15,15 4-21-15,3-9 22 0,3-3-12 16,1-2 31-16,3-6-197 0,-2-5 91 15,5 0 22-15,-2 0 29 0,-1-11-161 0,-2-7 86 16,-1-3 25-16,1-5-100 0,-4-2 69 0,-3-3 36 16,-1-8 1-16,-2 1-17 0,-1-2 27 0,-2-1-9 15,-1-11 40-15,1 2-6 0,-1-13 1 0,-2 1-1 16,1-1 30-16,-2 9-38 0,-3 0 9 0,-3 16-1 16,-2 9 106-16,0 6-53 0,0 11-27 0,-6 5 337 15,-4 7-168-15,-2 5-60 16,-1 17-50-16,4 14 118 0,1 6-56 0,4 8-23 15,2 1 55-15,2 16-56 0,0-8-29 0,0 1 0 16,7-7 79-16,7 4-46 0,1-1-35 0,0-4 1 16,2-5-216-16,0-3 95 0,-3-13 47 0,0-5-460 15,3 3 245-15,-2-14 91 0,0-4 73 0,-2-5-484 16,2-6 258-16</inkml:trace>
  <inkml:trace contextRef="#ctx0" brushRef="#br0" timeOffset="-140213.78">22766 16272 1484 0,'2'-13'0'0,"1"6"0"0,6 7 0 0,-2 0 0 0,0 0 0 0,2 10 0 0,-1 4 176 16,2 3-72-16,0 2-36 0,2 2 36 0,1 2-40 15,-1-2 0-15,3 0-31 0,-3-4-115 0,4-1 58 16,0-2 37-16,3-3-543 0,1-1 278 0,-2-3 137 16</inkml:trace>
  <inkml:trace contextRef="#ctx0" brushRef="#br0" timeOffset="-140064.16">23226 16141 1626 0,'6'-7'0'0,"0"5"0"0,-2 2 0 0,-4 5 0 0,0 14 0 0,-18 13 0 0,-8 7 0 0,-8 14 260 0,-5 0-114 0,-5 4-56 16,-4 8 265-16,-10 10-165 0,3-6-79 0,0 4-39 16,-2 1-57-16,-3-1 18 0,7-9 8 15,-4 4-435-15,6-10 214 0,16-11 106 0,5-5 53 16</inkml:trace>
  <inkml:trace contextRef="#ctx0" brushRef="#br0" timeOffset="-139896.1">23164 16965 2761 0,'4'-18'0'0,"8"18"0"0,2 7 0 0,-7 4 0 0,-5 0 0 0,-2 1 0 0,0-5-344 16,-2 0 160-16,-8-1 75 0,-13-6-769 0</inkml:trace>
  <inkml:trace contextRef="#ctx0" brushRef="#br0" timeOffset="-133161.1">16609 17604 822 0,'-3'0'0'0,"3"0"0"0,0 0 0 0,-2 0 0 0,2 0 0 0,0 2 0 0,0 0 0 0,0 2 132 0,4-1-49 0,7 4-25 15,-1-3 108-15,4 2-71 0,0-2-31 0,0-3 199 16,6 2-115-16,-1-3-49 0,1 0-38 0,4 0 161 16,1 0-94-16,3-4-48 0,2-3 80 0,0 0-55 15,4 0-40-15,-2 1 0 16,-2 1-6-16,1 2-26 0,-2-2-1 0,-8 3 9 16,2 1-34-16,-4 1 1 0,-2 0 24 0,-5 0-150 15,-3 0 75-15,-2 0 46 0,-1 0-8 0,-5 0-350 16,2 0 181-16,-3 0 53 0,0 0-413 0,0 0 243 15,0 0 133-15,0 0 62 0,0-2-340 0</inkml:trace>
  <inkml:trace contextRef="#ctx0" brushRef="#br0" timeOffset="-132959.98">17081 17416 642 0,'0'6'0'0,"2"-1"0"0,0-1 0 0,3 0 0 0,-1 1 0 0,1-4 351 0,5 0-159 16,3 4-79-16,3 0 110 0,7 3-96 0,-4-1-38 15,2 2-33-15,-1 0 153 0,5 4-89 0,-8-1-43 16,1 1-19-16,-2 1-17 0,-1 0-9 0,-6 1 1 16,1 0-92-16,-7 0 45 0,-3 2 24 0,0 2 8 15,-1 2-186-15,-17 0 101 16,-2-1 42-16,-4 3-176 0,-3-2 61 0,-1 2 69 16,-4 1-25-16,4-4-327 0,-2 2 196 0</inkml:trace>
  <inkml:trace contextRef="#ctx0" brushRef="#br0" timeOffset="-132580.86">16841 17929 1118 0,'-4'3'0'0,"2"5"0"0,1 3 0 0,1-2 0 0,0 4 0 0,0 2 0 0,0 6 0 0,1 5 440 0,3 1-203 0,0 3-103 0,1 1 118 15,-3 2-101-15,2-1-64 0,-1 1-27 0,-1 0-17 16,1-4-11-16,-1-6 1 0,0-2-89 0,-1-8 39 15,1-4 26-15,-2-2-1 0,0-3-157 0,0-1 91 16,0-3 53-16,0-3 15 0,2-17-130 0,0-4 67 16,5-4-20-16,0-6-92 0,3 0 46 15,3-9 50-15,1 11 0 0,0-3 1 0,4 2 35 16,-4 5 0-16,-1 9 35 0,2 2-13 16,-6 10 0-16,5 1-22 0,-3 4 396 0,-2 2-185 15,1 2-72-15,-1 17-52 0,-2 5 235 0,-1 3-131 16,0 7-49-16,0 0 116 0,-1 2-89 0,-1 4-55 15,1-1-24-15,-1-4 41 0,2-1-32 0,-2-3-1 16,1-8-58-16,-3 1-9 0,0-3 35 0,0-7 0 16,0-4-148-16,-2 0 74 15,0-4 45-15,0-1-8 0,-2-2-242 0,-5-3 98 16,1 2 79-16,-2-2-387 0,2 0 203 0,3 0 115 16,-1 0 52-16,2-5-444 0,2-6 248 0,0-3 125 15</inkml:trace>
  <inkml:trace contextRef="#ctx0" brushRef="#br0" timeOffset="-132411.15">17425 17981 1263 0,'3'0'0'0,"3"0"0"0,-1 4 0 0,5-4 0 0,1 0 0 0,4 0 0 0,2 0 0 0,8 0 596 0,-1 0-282 0,2 0-140 0,-2 0-63 15,6-1 203-15,-3-3-141 0,-1 0-69 0,-3 1-260 16,-1 0 95-16,1 1 54 0,-4 0 17 0,-3 2-609 15,-2 0 315-15,-5 0 159 0</inkml:trace>
  <inkml:trace contextRef="#ctx0" brushRef="#br0" timeOffset="-132260.02">17479 18271 1209 0,'-15'14'0'0,"4"-1"0"0,3-3 0 0,4-2 0 0,4-2 0 0,0 1 321 0,2-1-144 16,19-1-73-16,0-3 537 0,11 1-309 0,0-3-149 15,1 0-76-15,1 0 118 0,0 0-96 0,-6 0-40 16,6 0-643-16,-8 0 293 0,-5 0 147 16,1 0 73-16</inkml:trace>
  <inkml:trace contextRef="#ctx0" brushRef="#br0" timeOffset="-131548.81">18581 17484 652 0,'0'-21'0'0,"0"1"0"0,0 2 0 0,0 1 0 0,0-3 0 0,0 1 0 0,0 4 0 0,0 6 69 15,0 4 0-15,0 0-37 0,0 5 204 0,-9 2-106 16,-4 21-48-16,-4 12-25 0,-2 10 113 0,-3 10-69 16,5-3-26-16,-2 23 180 15,4-3-112-15,4 1-54 0,5 2-29 0,4-9 215 16,2 14-125-16,0-12-59 0,12-6-29 0,6-1 0 16,5-6-29-16,3-6 8 0,6 3 25 0,2-8-1 15,1-1-32-15,3-5 0 0,3-4-313 0,-3-10 164 16,9 2 70-16,-6-9-710 0,0-6 371 0</inkml:trace>
  <inkml:trace contextRef="#ctx0" brushRef="#br0" timeOffset="-130886.58">19855 17131 1032 0,'-4'-2'0'0,"0"0"0"0,4 2 0 0,0 0 0 0,0 0 0 0,0 0 0 0,0 0 0 0,3 0 142 16,11 2-47-16,7 2-35 0,3-4 150 0,6 0-89 15,2 0-44-15,3 0-22 0,0-2 43 0,-1 0-37 16,-2-2 0-16,-2-1-57 0,-2 4 0 0,-5 1 29 16,-3 0 8-16,-1 0-83 0,-5 0 37 0,0 0 0 15,-7 1-37-15,1 6 37 0,-5-3 19 0,-1 3-7 16,-2 2 9-16,0 5 1 0,-9 3-30 0,-7 3 24 15,-3 4 123-15,-4 3-60 0,-4 7-26 16,4-2 44-16,-2 1-24 0,4-5-21 0,-2 4 18 16,1 0-13-16,3-5-19 0,4-2 0 0,4-4-59 15,2-2 30-15,2-4 8 0,2-3 21 16,1-4-70-16,4 0 34 0,0-3 6 0,0-1-1 16,0-2-65-16,0-2 38 0,4 0 6 0,6 0 2 15,-1 0 1-15,2 0-1 0,-1 0 1 0,3 0 30 16,-1-2-19-16,-1-2 5 0,1 2-162 0,-3-1 76 15,1 1 32-15,0 1 23 0,-3 1-375 0,1 0 186 16,-1 0 94-16,-1 0 46 0,-3 0-364 0,1 0 210 16</inkml:trace>
  <inkml:trace contextRef="#ctx0" brushRef="#br0" timeOffset="-130703.06">19962 17315 1248 0,'-11'4'0'0,"5"-3"0"0,0 3 0 0,6-3 0 0,0 1 0 0,0 1 0 0,3-3 0 0,11 2 285 0,4-1-130 0,3 3-61 16,4-1 322-16,0 0-192 15,-1 1-95-15,-2 0-41 0,1-3-44 0,0 2-11 16,-2 2-1-16,-3-4-380 0,-1 1 191 0,-4-2 103 16,2 2 39-16,-5-2-241 0,0 0 145 0,2 0 71 15</inkml:trace>
  <inkml:trace contextRef="#ctx0" brushRef="#br0" timeOffset="-130470.6">20395 17319 1252 0,'2'1'0'0,"2"2"0"0,2-2 0 0,2-1 0 0,-1 0 0 0,0 1 0 0,5-1 0 0,-3 5 0 0,4-2 434 0,1 4-200 0,-2 0-101 0,0 1 69 15,-3 2-84-15,-1-1-35 0,-3 5-89 0,0-1 0 16,-3 1 39-16,-2-2-1 0,-2 2-48 0,-12 1 32 15,-4-1-8-15,-3 0 25 0,-4-1-108 0,1 0 54 16,-3-3 27-16,5 1 2 0,-2-4-233 0,3 1 74 16,4-5 73-16,7 1-277 15,1-2 162-15,7-2 71 0,2 0-247 0,0 0 168 16,18-4 84-16,2-7 42 0,6-4-197 0,2 0 112 16</inkml:trace>
  <inkml:trace contextRef="#ctx0" brushRef="#br0" timeOffset="-130308.64">20623 17345 1328 0,'15'-15'0'0,"-8"4"0"0,1 3 0 0,-4 1 0 0,-2 1 0 0,-2 1 0 0,0 4 0 0,-6 1 0 0,-7 0 238 0,-4 12-107 0,-2 3-49 16,2 7 124-16,1 0-86 0,6 0-35 15,0 1-31-15,9 2 193 0,1 0-107 16,0-3-54-16,0 1-47 0,11-3 2 0,2-2-8 16,6 3 0-16,-4-5-206 0,2-1 103 0,1-4 51 15,3 0-489-15,-1-2 235 0,-4-1 145 0,1-3 3 16</inkml:trace>
  <inkml:trace contextRef="#ctx0" brushRef="#br0" timeOffset="-129825.25">19183 17803 330 0,'-16'-5'0'0,"5"0"0"0,0 4 0 0,3-1 0 0,2-1 0 0,1 1 0 0,1-1 309 0,3 1-138 0,1 1-69 16,0 1 206-16,0 0-141 0,1 0-68 16,14 0-32-16,8 0 195 0,5 0-114 15,8 0-50-15,9 0-36 0,5 0 164 0,3 0-96 16,11 0-49-16,-4-2 40 0,-2-2-36 0,17-2-30 16,-5 2 107-16,1 0-64 0,4-1-33 0,4 4 9 15,3-6-11-15,-1 6 0 0,2-1-31 0,0-3 1 16,11 4-77-16,-21 0 46 0,23 1-8 0,-10 0-61 15,-11-3-71-15,4 3 85 0,-2 0 28 0,-15-2-128 16,10 2 49-16,-22 0 54 0,1 0-26 16,-3 0-142-16,-13 0 79 0,-5 0 45 15,-3 0-6-15,-9 0 33 0,-8 0 1 0,-5 0 33 16,-3 0-134-16,-2 0 59 0,-5 0 41 0,-18 0-309 16,-4 2 172-16,-1 6 85 0,-6 2 44 0,-3-5-378 15</inkml:trace>
  <inkml:trace contextRef="#ctx0" brushRef="#br0" timeOffset="-129410.7">19462 18053 773 0,'-12'-2'0'0,"-2"0"0"0,3 1 0 0,1 1 0 0,3 0 0 0,-1 0 0 0,3 0 190 0,1 0-78 16,4 0-40-16,0 0 276 0,6 0-157 0,17 0-71 15,10 0 62-15,10 0-75 0,15 0-37 0,4-3 0 16,0-2 210-16,21-3-127 0,-3 2-61 0,16-1-29 15,-8 1 115-15,1 2-72 0,-10 3-29 0,17-1-11 16,-9 2 0-16,-11 0-33 0,18 0 0 16,-18 0-119-16,2 0 68 0,-4 0 21 15,-5 0-89-15,-5-2 60 0,-11-2 29 0,-1-2 0 16,-9 3-214-16,4-4 70 0,-15 1 71 0,-2-2-20 16,-11 4-79-16,-6 1 55 0,-6 0 32 0,-1 2 11 15,-6-3 1-15,0 0 37 0,-10 2 4 0,-12 0-116 16,-4 2 48-16,-2 0 37 0,-4 4-467 0,-2 5 247 15,-10 4 124-15,0-1 61 0</inkml:trace>
  <inkml:trace contextRef="#ctx0" brushRef="#br0" timeOffset="-129050.52">19501 18149 1121 0,'-12'-3'0'0,"4"3"0"0,4 12 0 0,0 4 0 0,2 3 0 0,1 4 0 0,-1 3 0 0,0 3 236 0,0 6-106 15,2 1-48-15,0 1 41 0,0-1-45 0,0 0-23 16,0-3 9-16,0-1 14 0,-2-4-23 0,0-7 0 16,-1 0-22-16,-1-4-17 0,-2-2 25 0,0-4-9 15,1-3-80-15,-2-3 39 0,-2 0 1 0,-5-5 41 16,3 0-251-16,-3 0 117 0,0-9 31 0,-2-3-82 15,2-8 47-15,-2-2 48 0,3-3-18 0,2-4-88 16,-2-5 65-16,2-2 33 16,1 3-2-16,1 8-8 0,1 2 42 0,1 10 0 15,2 3 150-15,0 5-75 0,0 5-38 0,1 0-7 16,0 12 139-16,2 9-78 0,-1 5-16 0,1-1-28 16,0 4 94-16,2 1-51 0,0 0 10 0,0-2-59 15,0-1 42-15,4-7-27 0,5 1-364 0,2-4 174 16,3-1 80-16,-2-6 45 0,6-4-372 0</inkml:trace>
  <inkml:trace contextRef="#ctx0" brushRef="#br0" timeOffset="-128812">19686 18199 746 0,'3'-9'0'0,"-1"3"0"0,0 2 0 0,1 3 0 0,-3-1 0 0,0-1 0 0,0 3 0 0,0 0 281 16,0 6-128-16,0 7-60 0,0 6 253 0,-3 6-156 16,1 3-79-16,2 2-31 0,-2 2 124 0,2 1-86 15,0-1-42-15,0-2-87 0,0-1 22 0,0-6 8 16,2-1 14-16,3 0-272 0,-2-5 136 0,1-3 68 16,0-4-144-16,-3 0 114 0,1-3 23 0,0-6 33 15,-2-1-510-15,2 2 242 0,-2-2 123 0,0 0 52 16</inkml:trace>
  <inkml:trace contextRef="#ctx0" brushRef="#br0" timeOffset="-128649.45">19767 18342 1132 0,'2'-4'0'0,"-1"4"0"0,5 0 0 0,-3 0 0 0,6 0 0 0,-4 0 0 0,4 0 272 0,0-1-123 0,5 1-59 0,-1-2 312 15,2-1-185-15,-2 1-92 0,-2 1-35 0,4-1-33 16,-2 1 0-16,-1-2-25 0,-3 2-310 0,0 1 155 15,1 0 86-15,-2 0 31 0,-3 0-525 0,1 0 279 16,-3 0 139-16</inkml:trace>
  <inkml:trace contextRef="#ctx0" brushRef="#br0" timeOffset="-128285.89">19882 18151 774 0,'-7'-6'0'0,"3"4"0"0,3 0 0 0,1 2 0 0,-2 0 0 0,0 0 0 0,2 10 311 0,0 2-139 0,0 8-62 0,0 3-42 16,0 2 78-16,2 2-57 0,0 0-28 0,1 4 32 16,-1-7-22-16,0 8-8 0,0-2-30 0,1-2-143 15,-2-2 71-15,-1-3 36 0,0 0-293 0,0-2 160 16,0-6 85-16,0-2 32 15,0-5-402-15,0 0 161 0,0-8 104 0,0 0 61 0</inkml:trace>
  <inkml:trace contextRef="#ctx0" brushRef="#br0" timeOffset="-127973.2">20001 18216 704 0,'3'0'0'0,"0"0"0"0,5 0 0 0,1 0 0 0,4 0 0 0,2 0 0 0,2 0 418 0,3 0-193 0,3 0-88 15,0 0 124-15,5 0-114 0,-10 0-57 0,5 0-29 16,-2 0-50-16,-3 0 8 0,0 0 14 16,-7 2-1-16,-1 6-109 0,-7 3 55 15,-1 6 27-15,-2 7-7 0,-12 8 14 0,-8 2-1 16,-6 0 22-16,-1 3 34 0,-1-3-44 16,5-6 5-16,-3 3 92 0,4-4-48 0,1-4-30 0,6-4 0 15,0-4 79-15,8-4-36 0,1-2-30 0,3-3 0 16,3-2 2-16,0 1-24 0,0-3-1 0,7 0-18 15,7-2-8-15,4 0 27 0,-2 0-1 0,5 0-53 16,0-2 26-16,-1-1 9 0,1-3-278 0,0 0 140 16,-3 4 48-16,0-2 43 15,-4 2-423-15,-2 1 205 0,-1-1 109 0,-2 2 54 16,-1 0-363-16,-4 0 209 0,0 0 104 0</inkml:trace>
  <inkml:trace contextRef="#ctx0" brushRef="#br0" timeOffset="-127816.75">20119 18384 1227 0,'-11'-8'0'0,"4"5"0"0,2 2 0 0,2 1 0 0,1-1 0 0,0 1 0 0,0 0 0 0,2 0 266 15,0 0-109-15,6 0-66 0,6 1 284 0,1 5-171 16,2-3-85-16,0 3-44 0,4-2-126 0,-1 2 38 16,-1-1 23-16,2-1-1 0,0 1-493 0,-2-1 259 15,-1 2 136-15,2-5-542 0,-6 4 253 0</inkml:trace>
  <inkml:trace contextRef="#ctx0" brushRef="#br0" timeOffset="-127617.27">20330 18427 936 0,'-4'0'0'0,"2"0"0"0,2 0 0 0,0 0 0 0,0 0 0 0,2 5 0 0,7 3 205 0,5 1-87 16,1 2-42-16,2 5 126 0,-3-4-77 0,2 5-50 16,-3 1-10-16,0-3-32 0,-3 3 0 0,-3-2 0 15,-4-2-97-15,-3 1 44 0,0 0 26 0,-3-2 1 16,-10 0-105-16,-4-1 65 0,-3-3 42 0,-7 2-145 15,3-5 75-15,-1-3 0 0,4-1 30 0,1-2-156 16,3 0 77-16,4 0 26 16,8-4-51-16,0-8 51 0,5-2 25 0,3-4 1 15,13-3-204-15,3 1 119 0</inkml:trace>
  <inkml:trace contextRef="#ctx0" brushRef="#br0" timeOffset="-127465.16">20521 18415 762 0,'2'-4'0'0,"-2"4"0"0,0 0 0 15,0 2 0-15,-11 12 0 0,-2 0 202 0,-4 6-88 0,3 3-41 0,0 2 0 0,1 1 332 16,5-2-186-16,4-3-85 0,4 2 164 16,0 0-133-16,0-4-66 0,8-3-33 0,7-1-120 15,4-3 52-15,6-3 13 0,-2-3-365 0,4-5 193 16,1-1 97-16,-3 0 57 0,5-1-263 0,-6-7 111 16,-5-2 88-16</inkml:trace>
  <inkml:trace contextRef="#ctx0" brushRef="#br0" timeOffset="-127194.89">20578 18221 527 0,'-7'-7'0'0,"5"3"0"0,0 2 0 0,2 0 0 0,0 1 0 0,0-1 304 0,2 0-140 0,5 0-66 16,2 2 118-16,1 0-92 0,-1 0-46 0,0 0-14 15,0 6-57-15,-2 1 26 0,-4 2 0 0,-1 3 0 16,-2 2-33-16,0-1 9 0,0 0 23 15,-5-1-21-15,-4 0-1 0,-1-3 23 0,1 1 0 0,-1-4 61 16,0-1-35-16,3-2 1 16,2-1 28-16,3-2-28 0,-2 0 1 0,4 0-20 15,0 0-15-15,0 0 7 0,8 0 0 0,6 0-1 16,3 0-72-16,3 0 44 0,0-2-8 0,1 1-299 16,0-1 146-16,-1 2 86 0,-1 0 10 0,-3 0-530 15,-2 0 283-15,-11 2 138 0</inkml:trace>
  <inkml:trace contextRef="#ctx0" brushRef="#br0" timeOffset="-127051.27">20723 18430 1246 0,'-9'4'0'0,"0"0"0"0,6-2 0 0,1-1 0 0,0-1 0 0,2 0 0 0,0 0 0 0,2 0 194 16,10 0-82-16,4 0-30 0,7-3 164 0,-3 0-106 16,5-2-54-16,-1 3-26 0,-3 1-246 0,4-2 117 15,-5 1 47-15,-1 1-199 0,-1 1 127 0,-6 0 63 16,-1 0 40-16,-2 0-517 0</inkml:trace>
  <inkml:trace contextRef="#ctx0" brushRef="#br0" timeOffset="-126906.66">20895 18231 805 0,'-4'-2'0'0,"2"2"0"0,1 0 0 0,-3 0 0 0,2 16 0 0,-1 0 0 0,-1 8 175 0,-2-3-63 0,0 10-43 15,1-2 154-15,-3 2-95 0,1-1-48 0,2-2-24 16,-2-4-94-16,2 2 31 0,3-5 0 0,0-3-339 15,2-3 187-15,0-5 95 0</inkml:trace>
  <inkml:trace contextRef="#ctx0" brushRef="#br0" timeOffset="-126622.91">21008 18118 1328 0,'7'0'0'0,"5"0"0"0,1 2 0 0,2-2 0 0,2 3 0 0,0-2 0 0,-1 1 0 0,4 2 0 0,1-3 0 0,-3 3 191 0,1-2-83 0,-3 2-38 0,0 0-90 16,-3 2 27-16,-3 2-1 0,-7 6 35 0,-3 1-91 15,0 7 42-15,-5 2 20 0,-13 7 50 0,-4 2-1 16,2-4-20-16,-3 2-8 0,0-1 59 0,2-1-41 16,8-11-1-16,2 6-54 0,3-12 126 0,3 1-48 15,3-1-21-15,2-6-53 0,0 0 0 0,0-4 32 16,12 1-105-16,1-3 49 0,4 0 28 0,1 0 0 15,-1 0-63-15,3 0 26 0,-2 0 32 16,-2 0-17-16,1 0-334 0,-2 0 144 16,-3 0 94-16,-3 0-1 0,0 0-327 0,-2 0 204 15,-6-3 103-15</inkml:trace>
  <inkml:trace contextRef="#ctx0" brushRef="#br0" timeOffset="-126484.28">21102 18330 866 0,'-15'-13'0'0,"3"6"0"0,1-2 0 0,4-1 0 0,2 4 0 0,0 3 0 0,3 1 205 0,2 0-78 0,0 0-51 0,4 2 201 16,10 0-123-16,0 0-60 16,2 0 0-16,3 2-22 0,-1 8-9 0,1-1-30 15,-1 2-179-15,0 3 89 0,-2-4 46 0,1 3-568 16</inkml:trace>
  <inkml:trace contextRef="#ctx0" brushRef="#br0" timeOffset="-126346.86">21303 18356 1150 0,'0'0'0'0,"2"0"0"0,0 0 0 0,3 0 0 0,-1 0 0 0,0 0 0 0,1 0 0 0,1 4 134 0,2 1-42 0,1 2 3 0,0-1-30 15,1 1-1-15,1-1-31 0,-2 3-359 0,1-3 188 16,1 1 82-16,-2-1 44 0,-2-1-493 0</inkml:trace>
  <inkml:trace contextRef="#ctx0" brushRef="#br0" timeOffset="-126199.34">21468 18338 943 0,'0'-3'0'0,"0"3"0"0,0 0 0 0,0 0 0 0,0 12 0 0,0 7 0 0,-7 6 0 0,-2 5 183 0,-1 2-75 15,-3 3-37-15,-3 1 144 0,2 1-82 0,-3 5-55 16,6-8-22-16,-7 0-124 0,6-1 50 0,-1-5 26 16,3-5-348-16,3-2 181 0,3-10 95 0,-2 0 46 15</inkml:trace>
  <inkml:trace contextRef="#ctx0" brushRef="#br0" timeOffset="-125965.96">21420 18115 785 0,'14'-7'0'0,"4"4"0"0,2 2 0 0,-1 1 0 0,-3 0 0 0,0 0 0 0,-5 0 250 15,-1 6-108-15,-1 8-55 0,-2-1 48 0,-1 2-55 16,-5 0-24-16,-1 2 0 0,0 2-93 0,-3-2 34 15,-8-3 9-15,-1-1 26 16,-1-2-81-16,2-2 40 0,1-3 21 0,3-1 65 16,2-3-14-16,3 0-8 0,0-2 70 0,2 0-46 15,0 0-18-15,2 0-31 0,12 0-18 0,4-2-8 16,6-5 32-16,-6 1-3 0,9-3-365 0,-6 5 176 16</inkml:trace>
  <inkml:trace contextRef="#ctx0" brushRef="#br0" timeOffset="-125397.18">22493 17988 825 0,'-9'-3'0'0,"4"6"0"0,1 24 0 0,2-7 0 0,-1-2 0 0,-4-2 0 0,-2 3 0 0,-2 1-41 0,1 0 37 16,-1 4 0-16,2-3-147 0,2 1 87 0</inkml:trace>
  <inkml:trace contextRef="#ctx0" brushRef="#br0" timeOffset="-124731.81">23743 16837 1106 0,'0'-7'0'0,"1"6"0"0,5 1 0 0,8 0 0 0,0 0 0 0,4 0 0 0,0 0 0 0,-1 0 179 0,3 0-74 0,7 0-35 0,-1 0 85 16,1 0-61-16,-3 0-22 0,6 0-9 0,-3 1-66 16,-7 0 35-16,3 5 1 0,-4 1-33 0,-7-2 8 15,-1 6 25-15,-4 4 0 0,-7 4-33 0,0 6 0 16,-18 7 33-16,-8 1 8 0,-8 6 30 0,-7 10-38 16,-3-5-19-16,4 1 16 0,2-8 40 0,1 5 2 15,5-5-45-15,9-9 107 0,4 0-51 0,8-9-25 16,4-2 0-16,7-4 11 15,0-2-37-15,0-3 1 0,10-6-3 0,10-2 3 16,5 0 0-16,5 0 7 0,2-10-74 0,8-4 33 16,-2-5 0-16,-3 0-322 0,-5 3 169 0,2 0 66 15,-6-1 47-15,-6 6-541 0,-2 0 274 0,-6 7 138 16,-5-1-169-16</inkml:trace>
  <inkml:trace contextRef="#ctx0" brushRef="#br0" timeOffset="-124559.22">23769 17063 906 0,'-10'0'0'0,"3"0"0"0,5 0 0 0,2 0 0 0,0 2 0 0,0 3 0 0,9 3 464 0,7 4-215 0,7-2-108 0,-2 2 353 16,4-1-231-16,-2 1-106 0,8 0-67 0,-2 0-91 16,1 1-1-16,0-2 35 15,-3-1-556-15,4 1 274 0,-4-4 141 0,1-1 71 0,-2-1-313 0,0 2 187 16</inkml:trace>
  <inkml:trace contextRef="#ctx0" brushRef="#br0" timeOffset="-124423.93">24256 17147 1118 0,'0'-6'0'0,"0"5"0"0,0-1 0 0,0 1 0 0,0 1 0 0,0 0 0 0,0 0 191 0,0 0-79 16,5 1-40-16,1 8 233 15,1 2-128-15,0 1-76 0,2 1-34 0,-2 0-262 0,0 2 113 0,2-2 58 16,1 0-250-16,1-1-197 0</inkml:trace>
  <inkml:trace contextRef="#ctx0" brushRef="#br0" timeOffset="-124282.31">24497 17106 1286 0,'3'-6'0'0,"1"3"0"0,-2 1 0 0,-2 0 0 0,0 2 0 0,-6 5 0 0,-11 16 0 0,-4 7 0 0,-6 5 237 0,-3 2-103 0,-2 5-50 16,1 1 31-16,5-5-32 0,-7 6-30 0,8-1 1 15,0-7-399-15,6-3 189 0,1-1 94 16</inkml:trace>
  <inkml:trace contextRef="#ctx0" brushRef="#br0" timeOffset="-123864.43">22888 17709 766 0,'-13'-7'0'0,"6"4"0"0,4 1 0 0,1 1 0 0,2-3 0 0,0-2 0 0,5 1 377 0,10-2-173 16,11-1-85-16,8 0 325 0,12-3-210 0,11 1-101 15,5 2-49-15,8 1 110 0,6 1-81 0,6 3-32 16,15-1 70-16,-1 1-60 0,7 1-28 0,4 0-1 16,5 1-42-16,3-2 21 0,2-1-9 0,14 3 1 15,-25-1-181-15,6-1 91 16,1 1 44-16,-17-3-240 0,24 2 119 0,-17-2 79 0,-5 2-16 15,-19 0-81-15,2 2 21 0,-17 1 49 16,-4 0 25-16,-9 0 0 0,-5 1 25 0,-14 4-1 16,-2 3 38-16,-11-2-8 0,-8-1-29 0,-5 2-1 15,-6 3-242-15,-4 2 121 0,-17 2 61 0</inkml:trace>
  <inkml:trace contextRef="#ctx0" brushRef="#br0" timeOffset="-123413.6">23201 17895 1038 0,'-12'-12'0'0,"3"7"0"0,0-1 0 0,2 1 0 0,0-2 0 0,1 1 0 0,1-1 0 0,-1 1 207 0,2 0-91 0,2 4-41 0,2 0-22 15,0 0 328-15,4 2-175 0,15 0-78 0,11 0 131 16,13 4-113-16,6 1-57 15,18 1-28-15,3-2 165 0,11-3-88 0,18 3-57 16,0-4 14-16,5 0-31 0,5-4 0 0,2-3-32 16,6-2-19-16,12-4-8 0,-26 5 28 0,5 1 0 15,-5 3-123-15,-10 2 62 0,-13 2 38 0,0 0-123 16,-8 0 73-16,-18 0-1 0,2 6 31 0,-5-3-90 16,-8-1 50-16,-1-2-3 0,-8 0-80 0,-8 0 48 15,-4 0 31-15,-8 0 6 0,-5 0-277 16,-4 0 151-16,-3-2 70 0,-2-1 36 15,-5 1-197-15,-18 0 116 0,-3 2 50 0</inkml:trace>
  <inkml:trace contextRef="#ctx0" brushRef="#br0" timeOffset="-122958.29">23070 17908 1123 0,'-12'-13'0'0,"3"9"0"0,4 3 0 0,1 1 0 0,2 0 0 0,-1 0 0 0,-1 8 0 0,-1 13 277 0,1 0-114 0,-1 9-69 16,4 0 102-16,1 5-82 0,0-1-40 15,0 6 0-15,0-3 104 0,0 1-76 0,0 2-35 16,0-3 32-16,0 0-33 0,0 0 0 0,-2-3-25 16,-2-1-48-16,-1-3 39 0,-1-3 1 0,-1-5 0 15,-3-1-88-15,1-2 53 0,0-6 13 0,-3-3-62 16,-1-2 42-16,1-4 21 0,-1-2-25 0,1-2-179 16,-4 0 74-16,2-6 59 0,-2-12-89 0,2-3 2 15,0-5 38-15,3-6 31 0,-3-8-29 16,7 9 37-16,0-4-1 0,-1 8 38 15,3 8 26-15,-1 7-8 0,0 1-19 0,2 5 179 16,-1 5-89-16,0 1-45 0,-2 9-21 0,0 13 47 16,0 9-8-16,1-1-25 0,1 2 91 0,1 1-49 15,1 1-1-15,3-8 1 0,0 8-243 0,0-12 100 16,3-1 59-16,4-2-387 0,6-6 193 0,4-6 95 16,2-5 38-16,7-2-310 0</inkml:trace>
  <inkml:trace contextRef="#ctx0" brushRef="#br0" timeOffset="-122788.88">23281 18016 1120 0,'9'-5'0'0,"3"5"0"0,-1 0 0 0,-6 8 0 0,-3 8 0 0,-2 4 0 0,0 6 0 0,0 6 228 0,-5 1-89 0,-6 11-57 16,-1-7 190-16,3-3-119 0,0 3-60 0,0 2-30 15,4-5-107-15,1-5 35 0,2-5 21 0,1 0-376 16,1-4 199-16,0-4 98 0,0-6-540 15,0-1 298-15</inkml:trace>
  <inkml:trace contextRef="#ctx0" brushRef="#br0" timeOffset="-122624.31">23320 18258 1070 0,'2'-17'0'0,"0"9"0"0,6 2 0 0,3-1 0 15,0-1 0-15,2 1 0 0,2 1 102 0,4 2-27 0,-1 2-8 0,3 1 348 0,0 1-192 16,-1 0-95-16,-1 0-35 15,1 0-23-15,0 0-7 0,-3 6-30 0,-1-1-382 16,0 0 190-16,-3 1 96 0,-3-4-409 0,-1 3 248 16,-2 0 127-16,-2-4-34 0,-3-1-173 0,-2 0 122 15</inkml:trace>
  <inkml:trace contextRef="#ctx0" brushRef="#br0" timeOffset="-122490.68">23576 18077 1211 0,'-12'-21'0'0,"1"8"0"0,4 5 0 0,-1 1 0 0,4 3 0 0,1 2 0 0,-1 2 0 0,0 0 0 0,2 13 173 15,1 5-62-15,-1 8-43 0,0 3 117 0,-3 1-77 16,2 5-37-16,-1 4-1 0,0-1 13 0,1 0-29 16,-1 0-1-16,2-4-326 0,1-2 153 0,1-5 85 15,0-1 29-15,0-5-454 0,0-6 240 0</inkml:trace>
  <inkml:trace contextRef="#ctx0" brushRef="#br0" timeOffset="-122175.52">23752 18013 1225 0,'0'-5'0'0,"2"3"0"0,6 2 0 0,3-2 0 0,3 2 0 0,4 0 0 0,-2 0 0 0,7 0 196 0,2 0-81 0,1 0-42 0,1 0 71 16,-3 0-55-16,-4 0-20 0,3 5-9 0,-4 5-107 16,-3-1 40-16,-5 4 0 0,-4 2-82 0,-5 8 69 15,-2 3 23-15,-9 4-1 0,-12 8 2 16,-6-1-1-16,-3 6-25 0,-4-3 46 15,-1-1 1-15,-4 0-17 0,4-4-45 0,3-1 236 16,7-8-90-16,4-5-43 0,0 1-9 0,6-3 177 16,7-9-101-16,4 4-50 0,4-2 60 0,0-3-47 15,2-2-36-15,15-3 1 0,8 0-10 0,0-4-18 16,5 0-1-16,2 0-185 0,0-2 88 0,3-7 49 16,-3-1 25-16,-4 1-173 0,-2-3 80 0,-7 7 61 15,0-1-552-15,-6 5 273 0,-4-3 124 0,-1 2 73 16,-4 0-375-16,-3 2 216 15</inkml:trace>
  <inkml:trace contextRef="#ctx0" brushRef="#br0" timeOffset="-122013.95">23727 18226 1500 0,'-7'-5'0'16,"5"4"0"-16,0-1 0 0,2 0 0 0,0 0 0 0,0 0 0 0,2 2 0 0,12 0 288 0,2 0-120 0,3 0-71 15,3 0 137-15,5 4-101 0,-4 1-50 0,3 1-25 16,-5 1-310-16,4 4 139 0,0-3 72 0,-2-1 37 16,1 0-625-16</inkml:trace>
  <inkml:trace contextRef="#ctx0" brushRef="#br0" timeOffset="-121806.49">24056 18355 1121 0,'-4'3'0'0,"4"5"0"0,0-3 0 0,0-3 0 0,3 1 0 0,4-1 0 0,7 1 0 0,2 1 280 16,3 3-116-16,-3 3-70 0,4 3-20 0,-3 0-1 16,-4 4-40-16,-1 2 0 0,-5 0-91 0,-4 1 42 15,-3 3 24-15,0 2 0 0,-11-4-184 0,-6-1 103 16,-2-4 61-16,-6 3-207 0,2-4 114 0,-2-3 17 16,4-5 41-16,-2 1-146 0,3-6 72 0,3-2 48 15,2 0 0-15,7 0-117 0,6-11 78 0,2-7 40 16</inkml:trace>
  <inkml:trace contextRef="#ctx0" brushRef="#br0" timeOffset="-121640.43">24288 18337 589 0,'0'-5'0'0,"0"5"0"0,0 0 0 0,-8 6 0 0,-5 7 0 0,-4 7 0 0,0 0 396 0,2 2-182 0,3 0-82 0,2 9 208 15,3-5-154-15,7 0-76 0,0 0-39 16,0-5 43-16,12-2-32 0,8 2-9 15,0-6-298-15,6-6 129 0,2 0 64 0,-3-5 41 16,7-4-223-16,-2 0 124 0,2 0 61 0,-6-5 31 16</inkml:trace>
  <inkml:trace contextRef="#ctx0" brushRef="#br0" timeOffset="-121373.46">24250 18043 1198 0,'-4'-13'0'0,"4"5"0"0,0-1 0 0,14-2 0 0,0 2 0 0,4 3 0 0,0 3 108 16,1 3-38-16,2 0 8 0,-3 0-70 0,-2 9 0 15,-2 4 24-15,-2 3 1 0,-3 3-58 0,-5 0 38 16,-2 2-9-16,-2 2-93 0,-2-1 61 0,-7-5 30 16,-3 1 0-16,-3 1 96 0,0-4-39 0,0-2-57 15,4-1 229-15,1-6-106 16,3-1-49-16,3-3-21 0,2-1 136 0,1-1-78 15,1 0-41-15,0 0 1 0,12-1-136 0,9-11 56 16,4-1 16-16,3 0-111 0,2-2 67 0,-1 2 34 16,4 2 0-16,-9 6-529 0,8-3 230 0,-9 6 148 15</inkml:trace>
  <inkml:trace contextRef="#ctx0" brushRef="#br0" timeOffset="-121206.84">24566 18372 944 0,'-8'4'0'0,"4"-1"0"0,4-1 0 0,0 1 0 0,0-3 0 0,9 0 0 0,7 0 326 0,6-5-147 0,3-1-73 0,-1-1-36 16,4-3 123-16,2-1-84 0,0 3-38 0,2-2-139 15,-2 2 51-15,-2-1 25 0,-7 5 7 0,0 1-427 16,-4 1 222-16,-8-1 111 0,1 3-443 0,-10 0 260 16,0-1 35-16,-2-1 101 0</inkml:trace>
  <inkml:trace contextRef="#ctx0" brushRef="#br0" timeOffset="-121074.71">24816 18123 789 0,'-8'-6'0'0,"2"4"0"0,2 2 0 0,-1 0 0 0,1 0 0 0,-1 11 0 0,-1 6 264 0,0 5-115 15,0 6-59-15,1 5-28 0,-2 2 140 0,1 2-89 16,-2 2-41-16,2 0-198 0,1-2 80 0,3-2 39 16,0-7 8-16,2-2-183 0,0-4 107 15,0-8 54-15</inkml:trace>
  <inkml:trace contextRef="#ctx0" brushRef="#br0" timeOffset="-120789.47">24900 18076 953 0,'8'-16'0'0,"1"7"0"0,3 1 0 0,6 2 0 0,5-1 0 0,-5 1 0 0,1 1 0 0,4 1 220 0,-3 2-97 0,2 2-45 0,-1 0 59 15,2 0-51-15,-3 0-27 16,-1 7 8-16,-4 3-94 0,1 3 31 0,-7 3-1 15,-6 6-5-15,-3 2 0 0,0 6 43 0,-14 7-8 16,-9-3 11-16,0 5-11 0,-3-2 0 0,-3 0 0 16,6-3 50-16,-5 7-27 0,7-11-28 0,1 1 125 15,5-3-60-15,9-8-30 0,2 1 8 0,4-4-10 16,0-4 0-16,0-3-28 0,9-5-40 0,5-2 8 16,6-3 32-16,4 0 0 0,1-5-186 0,-2-4 92 15,4-3 48-15,-6 3 29 16,2-2-481-16,-3 0 198 0,-3-1 127 0,-2 1-451 15,-7-4 280-15,-6-2 130 0</inkml:trace>
  <inkml:trace contextRef="#ctx0" brushRef="#br0" timeOffset="-120634.39">24954 18205 1934 0,'-5'-4'0'0,"3"2"0"0,2 1 0 0,0-2 0 0,0 1 0 0,0 2 0 0,3 0 0 0,6 0 0 0,5 0 0 0,1 0 247 0,0 0-107 15,3 0-54-15,2 6-18 0,1-2-59 0,0 1-1 16,4 3 25-16,-3 2-620 0,0-2 310 0,-4 5 163 16,1 0 69-16</inkml:trace>
  <inkml:trace contextRef="#ctx0" brushRef="#br0" timeOffset="-120488.77">25317 18301 1123 0,'-6'0'0'0,"4"0"0"0,1 0 0 0,1 0 0 0,0 0 0 0,0 0 0 0,0 0 324 0,0 0-150 0,1 0-71 16,7 0-35-16,3 3 0 0,-1 3-35 0,-1-2 8 16,4 4-181-16,-2-3 87 0,4 0 43 0,-1 0-529 15,-3-2 282-15,-1-1 147 0,1-2 65 0</inkml:trace>
  <inkml:trace contextRef="#ctx0" brushRef="#br0" timeOffset="-120337.18">25482 18265 1028 0,'0'-11'0'0,"0"10"0"0,-2-2 0 0,-2 3 0 0,-3 0 0 0,-2 8 0 0,-5 10 0 0,0 9 0 0,-4 8 330 16,4 0-148-16,-4 3-75 0,6-4 145 0,-8 11-113 16,6-4-54-16,0-8-25 0,1 4-191 0,0-4 82 15,4-6 49-15,1-3-8 0,3 0-409 0,1-7 226 16,1-8 111-16,3-2-270 0,0-5 124 0,0 2 109 16,0-4-28-16</inkml:trace>
  <inkml:trace contextRef="#ctx0" brushRef="#br0" timeOffset="-120105.72">25403 18004 1015 0,'8'-13'0'0,"6"6"0"0,7 3 0 0,2 2 0 0,0-3 0 0,-5 4 0 0,-4 1 72 0,-2 0-40 0,0 6 9 0,-1 7-8 16,-5 2 62-16,-6 3-31 0,0 7 0 0,0 2-58 15,-4-1 35-15,-12-2-8 0,0-1 0 16,-3-3 27-16,4-5-27 0,0-1-1 15,4-7 167-15,0 2-87 0,4-5-40 0,2-1 1 16,3-3-14-16,2 0-26 0,0 0 8 0,6-1-9 16,15-9-211-16,3 1 106 0,3-2 52 0,3 0-431 15,-6 4 222-15,12-4 117 0,-14 9 31 0,-1-5-300 16</inkml:trace>
  <inkml:trace contextRef="#ctx0" brushRef="#br0" timeOffset="-119972.08">26069 18344 1545 0,'3'1'0'0,"3"10"0"16,3 4 0-16,-4-2 0 0,0 0 0 0,-2 0 0 0,-3 4 0 0,0 0 0 0,-3 3 56 0,-9 0 0 0,-4 1-24 0,1-2-581 0,-3-5 284 0</inkml:trace>
  <inkml:trace contextRef="#ctx0" brushRef="#br0" timeOffset="-118262.34">26556 17624 638 0,'-5'0'0'0,"5"0"0"0,-2 0 0 0,2 0 0 0,-2 0 0 0,2 0 0 0,0 0 0 0,0 0 201 0,0 0-84 15,0 0-42-15,4 0 69 0,7 0-47 0,4 0-36 16,3 0-1-16,7-2 235 0,-6 0-131 0,4 1-65 16,2 1 205-16,1 0-140 0,3 0-66 0,-4 0-32 15,5 0 136-15,-4 0-76 0,5 0-51 0,-2-3-21 16,0 3-3-16,-1 0-19 0,-3 0 1 16,0 0-25-16,0 0-9 0,-3 0 34 15,-2 0 0-15,0 3-104 0,-3 0 52 0,-6 1 34 16,2 0-8-16,-5 0-59 0,-2-2 7 0,0-1 32 15,-4 2-33-15,0-3 26 0,0 0-5 0,-1 0 1 16,4 0-177-16,1 0 95 0,0-3 40 0,2 0-679 16,6 1 360-16</inkml:trace>
  <inkml:trace contextRef="#ctx0" brushRef="#br0" timeOffset="-117546.7">28629 16543 825 0,'0'-19'0'0,"0"9"0"0,0 5 0 0,0 2 0 0,0 2 0 0,0 0 0 0,0 1 281 0,0 0-115 0,0 23-72 16,0 10-30-16,0 8 213 0,-9 6-122 0,-1 4-62 15,2 1 118-15,-2 1-94 0,1 0-42 0,1-6-21 16,3-3 27-16,2-8-25 16,3 3 9-16,0-4-82 0,0-3 25 0,0-9 0 15,0 1 25-15,0-6-221 0,0-5 118 0,0 0 48 16,0-3 27-16,0-3-497 0,-2-1 246 0,-7-1 61 15,1 1-340-15</inkml:trace>
  <inkml:trace contextRef="#ctx0" brushRef="#br0" timeOffset="-117015.85">27797 17292 625 0,'-12'0'0'0,"2"0"0"0,0 0 0 0,3 0 0 0,0 0 0 0,-1 0 0 0,3 0 0 0,-1 0 185 15,2 0-76-15,4 0-30 0,-2 0 191 0,2 0-119 0,0 0-58 0,0 0-31 16,0 0 89-16,2 0-51 16,8 0-37-16,-1 0 130 0,4 0-81 0,2 0-39 15,-2 0 0-15,4 0 26 0,5 0-38 0,1 0 1 16,4 0-29-16,3 0 122 0,8 0-61 0,1 0-23 15,11 0-7-15,10-2 95 0,2-3-63 0,5-5-32 16,10-1 89-16,7-2-52 0,21-2-38 0,-7 1 0 16,0 0 34-16,3 2-32 0,-12 4 9 0,23 0 108 15,-14 3-182-15,0 2 0 0,-6 1 0 0,-17 2 0 16,9 0 0-16,-9 0 0 16,-1 0-339-16,-9 0 251 0,-12 0 30 0,-1 0 39 15,-13 0-203-15,-2 0 79 0,-12 0 61 0,-2-2 31 16,-9 2 2-16,-6 0 16 0,-3-1-8 0,-2 1-24 15,-3 0 32-15,0-2 0 0,0 2-39 0,-9 0 0 16,-7 0 31-16,0 0 9 0,-1 2-580 0,-9 11 290 16</inkml:trace>
  <inkml:trace contextRef="#ctx0" brushRef="#br0" timeOffset="-116362.06">27822 17632 605 0,'-7'-2'0'0,"1"1"0"0,1-2 0 0,1 1 0 0,-1 0 0 0,-2 0 0 0,4 1 0 0,-1-2 0 0,4 2 191 0,-3 1-80 0,3 0-39 16,0 0 130-16,0 0-76 15,0-2-51-15,7 2-21 0,5-1 129 0,8-2-76 16,3 2-37-16,1-1 8 0,9-2 38 0,7 0-41 15,0-1-22-15,8-1 1 0,13-3 122 0,-7 1-63 16,21-2-44-16,-6 3 101 0,10-2-68 0,14 2-35 16,-1 1 32-16,-8 2-24 0,21 0-9 0,-6 1-33 15,2 2-32-15,4 1-1 0,0 0 33 16,-16 0 8-16,19 0-136 0,-20 0 63 0,-16 1 41 16,10 2-102-16,-10-3 40 0,-12 2 44 15,-1-2-24-15,-5 0-212 0,-11 0 91 0,-5 0 70 16,-4-6-5-16,-9 0-11 0,-5-1 37 0,-5-1 1 15,-4 2 111-15,-6 2-41 0,-1-4 0 0,-4 0-49 16,0 1 104-16,0 2-48 0,-6-3-9 0,-5 3-60 16,1 0 27-16,-3 3 2 0,-2-2 33 0,-1 4-440 15,-5 0 200-15,3 0 99 0,-10 5-385 16</inkml:trace>
  <inkml:trace contextRef="#ctx0" brushRef="#br0" timeOffset="-115898.3">27850 17608 838 0,'-16'-12'0'0,"4"9"0"0,5 3 0 0,1 0 0 0,1 16 0 0,1 5 0 0,-1 2 0 0,0 5 0 0,3 9 245 0,2 4-106 0,0 8-53 15,0-4 174-15,0 3-114 0,0 0-48 16,0 3-37-16,0 2 96 0,0-2-62 0,0-3-31 16,0 1-1-16,0-8 8 0,-3 10-39 15,-5-9 1-15,3-8-40 0,-7-1 40 0,0-3 0 16,2-7-25-16,-5-4 25 0,0-6 0 0,-2-4 0 15,-1-5-64-15,-2-4 31 0,-1 0 8 0,-4-3-19 16,4-10-70-16,-2-5 36 0,-1-3 30 0,1-5-125 16,-1-5 70-16,1-4 24 0,4-2 21 0,4 6-126 15,0 1 65-15,6 9 20 0,0 1 14 0,2 9 54 16,0 1-1-16,4 3-53 16,1 5 217-16,0 2-94 0,-1 0-51 0,2 8-13 15,-1 6 95-15,1 6-39 0,1 1-33 0,0 6 12 16,0-4-54-16,0 7 48 0,0-2-22 0,0 1-302 15,0-3 145-15,0-6 66 0,0 3 38 0,0-2-272 16,0-5 141-16,1-4 53 0</inkml:trace>
  <inkml:trace contextRef="#ctx0" brushRef="#br0" timeOffset="-114944.14">27974 17911 157 0,'0'0'0'0,"0"0"0"0,0 0 0 0,0 0 0 0,0 0 0 0,0 0 288 0,0 0-131 16,0 6-63-16,0 8 177 0,0 4-120 0,0 3-51 15,0 3-37-15,2 1 120 0,3-1-76 0,2 2-36 16,-3-1-1-16,-2-2-7 0,3-2-8 0,-3 2-23 16,-1 0-23-16,-1-2-1 0,0-2 25 0,0-1 8 15,0 0-80-15,-8-2 37 0,3-4-1 16,0-2-139-16,-2-2 87 0,4 0 18 16,0-5 26-16,1 2-322 0,0-4 160 0,2-1 52 15,0 0 49-15,2 0-252 0,10-4 150 0</inkml:trace>
  <inkml:trace contextRef="#ctx0" brushRef="#br0" timeOffset="-114779.58">28093 18043 607 0,'0'-3'0'0,"0"-2"0"0,0 5 0 0,0-3 0 0,0-1 0 0,0-2 208 0,6 0-88 0,8 3-35 16,8-2 246-16,1 1-150 0,6 0-73 0,1 0-38 15,1 2 104-15,-7 1-62 0,11 1-44 0,-13 0-180 16,3 0 73-16,-2 0 35 0,1 0 1 0,-5 1-323 15,-3 3 175-15,-2 2 92 0,-5-4-462 0,-2 1 220 16</inkml:trace>
  <inkml:trace contextRef="#ctx0" brushRef="#br0" timeOffset="-114597.03">28307 17808 505 0,'-7'-3'0'0,"3"3"0"0,0 0 0 0,1 0 0 0,3 11 0 0,-4 6 0 0,3 6 311 0,1 3-131 15,-2 3-78-15,0 5 248 0,-3 2-159 0,1 2-79 16,-1-1-40-16,-2 1 81 0,5-1-64 0,-5-3-28 16,4-1-229-16,1-5 100 0,2-6 59 0,0-1 17 15,0-5-384-15,0-6 205 0,2-1 101 16,10-7 36-16,1-2-249 0</inkml:trace>
  <inkml:trace contextRef="#ctx0" brushRef="#br0" timeOffset="-114278.97">28475 17751 1405 0,'0'-5'0'0,"5"0"0"0,1 2 0 0,4 3 0 0,2 0 0 0,1 0 0 0,3 0 0 0,0 0 0 0,3 0 0 0,1 0 185 0,1 5-68 0,-2 3-46 16,-1-1 4-16,-1 1-21 0,0 0-1 0,-3 3-53 15,-3-1 7-15,-5 3 26 0,-2 2 0 0,-4 4-66 16,0 4 33-16,-14 3 0 0,-9 2 41 0,-7 6-17 15,-2 0 9-15,-3 1 0 0,-2-1 15 0,5 0-22 16,1-4-21-16,-3 6 16 0,12-12 105 0,-1 2-49 16,10-3-16-16,3-2 60 0,1-2-37 0,7-3-29 15,2-3 0-15,0-1 14 0,2-5-37 0,10 2 1 16,3-5 8-16,4-2 14 16,-1-2-23-16,3 0 1 0,0 0-73 0,-2 0 36 15,3-3 8-15,-5-3 29 0,-2 0-291 0,-7 3 139 16,3-1 50-16,-4 2 41 0,-3 0-472 0,-2 0 239 15,0 2 108-15,-1 0-133 0,-1 0 126 0,0 0 64 16,0 0 23-16</inkml:trace>
  <inkml:trace contextRef="#ctx0" brushRef="#br0" timeOffset="-114119.4">28423 17970 1500 0,'-12'-2'0'0,"3"-3"0"0,4 2 0 0,1 2 0 0,1 0 0 0,1-4 0 0,2 3 0 0,0-2 0 0,6 2 253 0,13 1-111 0,-1 1 45 16,5 0-81-16,1 0-37 0,3 0 1 0,-1 0-362 16,1 7 163-16,-5 1 89 0,7 1 32 0,-6 3-260 15,-2-1 150-15</inkml:trace>
  <inkml:trace contextRef="#ctx0" brushRef="#br0" timeOffset="-113900.73">28675 18076 752 0,'-3'0'0'0,"1"0"0"0,2 1 0 0,0 1 0 0,0 0 0 0,0 0 0 0,1 2 0 0,7 1 228 0,4 3-98 16,-2 1-49-16,1 2 80 0,1 4-69 0,-2-1-30 15,-2 2 1-15,1 2-73 16,-6-2 21-16,-1 1 9 0,-2 1 13 0,0 1-47 16,-9-5 24-16,-4 1-1 0,0-2-76 0,-7-2 59 15,1-1 15-15,1-4-1 0,-1-2-121 0,1-4 35 16,1 0 43-16,4 0-179 0,1 0 102 0,4-4 32 15,5-8 31-15,3 0-162 0,0-1 91 0,1-1 36 16,14-3 30-16</inkml:trace>
  <inkml:trace contextRef="#ctx0" brushRef="#br0" timeOffset="-113722.21">28888 18068 1341 0,'3'-4'0'0,"-3"0"0"0,0 3 0 0,-4 1 0 0,-8 0 0 0,-2 0 0 0,-1 9 0 0,0 4 0 0,-3 6 219 0,1 5-93 15,4 1-46-15,-1 0 125 0,7 4-87 0,4-5-34 0,3 7 116 16,0-6-83-16,3 0-43 0,9-3-20 0,4-1-159 16,1-3 77-16,9-2 26 0,-4-3 1 0,3-5-334 15,-6-3 184-15,5-1 92 16,1-2-494-16,-3-2 228 0,-2 0 151 0,0-2 49 16</inkml:trace>
  <inkml:trace contextRef="#ctx0" brushRef="#br0" timeOffset="-113451.39">28964 17733 792 0,'-3'-13'0'0,"3"5"0"0,0 4 0 0,0-2 0 0,6 1 0 0,6 2 0 0,-1 1 0 0,1 2 200 16,-1 0-83-16,-1 0-43 0,-1 7-15 0,-1 5-26 15,-7 1 0-15,-1 1 0 0,0 4-69 0,-4-4 35 16,-10 1 7-16,1-2 3 0,-4-3 0 0,2-3 23 15,-2-2 1-15,4-2 45 0,2 0-15 0,0-3-8 16,3 0-52-16,6 0 155 0,-1 0-63 0,3 0-33 16,0 0 67-16,3 0-52 0,7-3-22 0,8 0 0 15,5-1-74-15,0 3 27 16,0-2 7-16,5 1-90 0,-2 0 53 0,1 2 28 16,-6 0 0-16,3 0-410 0,-5 7 181 0,-3 1 112 15,-4 7 3-15</inkml:trace>
  <inkml:trace contextRef="#ctx0" brushRef="#br0" timeOffset="-113283.83">29091 18024 1047 0,'-9'6'0'0,"2"1"0"0,-1 1 0 0,5-2 0 0,1-4 0 0,2 1 0 0,0 1 0 0,0-2 384 0,9 2-176 0,9-1-87 0,0-2-44 16,7 3 140-16,-4-2-84 0,7-1-54 0,-8-1-221 15,8 0 87-15,-9 0 44 0,2 0 22 0,1 0-185 16,-5 0 99-16,-2 0 54 0,-7 0-448 0,3 0 241 15,-4 0 56-15,-3-1 80 0,-2-6-272 0</inkml:trace>
  <inkml:trace contextRef="#ctx0" brushRef="#br0" timeOffset="-113134.13">29314 17833 492 0,'-2'-4'0'0,"0"2"0"0,2 2 0 0,0 2 0 0,0 10 0 0,-2 3 282 0,2 5-124 15,-1 7-63-15,-1 1-31 0,-3 1 202 0,0 5-109 16,-2 2-66-16,1 2 43 0,-1-2-51 0,-3 1-25 15,1-4 0-15,3 1-201 0,1-1 84 0,-1-7 46 16,5-5 23-16,1-1-175 0,0-11 98 0,0 0 59 16,12-9-508-16</inkml:trace>
  <inkml:trace contextRef="#ctx0" brushRef="#br0" timeOffset="-112847.22">29523 17798 705 0,'5'0'0'0,"6"1"0"0,3 5 0 0,4-3 0 0,1-1 0 0,7 0 0 0,-3 2 123 0,6-2-45 16,-2 0-23-16,-4 1 21 0,1 0-43 0,-4 0 0 0,-2 3 0 0,-10 1-51 15,3 4 26-15,-11 1 8 16,0 8 39-16,-14 3-23 0,-16 6 1 0,-5 2 0 16,-2 3 123-16,-3 1-66 0,0 2-28 0,1-3 137 15,6-1-83-15,6-7-42 0,3 0-12 0,10-3 153 16,2-2-91-16,3-4-46 0,9-4-22 0,0 0 46 15,0-2-26-15,5-4-8 0,12-1-57 0,0-4 0 16,6 0 22-16,1-2 0 0,-2 0-136 0,5 0 64 16,-6 0 35-16,1-2-349 0,0-3 187 0,-6 1 53 15,-6 2 62-15,2 0-463 16,-4 0 241-16,-4-1 120 0,-3 3 60 0,-1 0-277 16</inkml:trace>
  <inkml:trace contextRef="#ctx0" brushRef="#br0" timeOffset="-112684.65">29493 17996 1162 0,'-16'0'0'0,"8"0"0"0,3 0 0 0,2 0 0 0,1 0 0 0,2 0 0 0,0 0 280 0,2 0-127 16,12 2-61-16,4 2 346 0,0 0-202 0,2 1-102 16,2 0-42-16,8 3-80 0,-7 3 0 0,2-5 20 15,0 4 1-15,-1 1-549 0,-3-3 282 0,1 3 130 16</inkml:trace>
  <inkml:trace contextRef="#ctx0" brushRef="#br0" timeOffset="-112548.02">29810 18130 1038 0,'0'0'0'0,"0"0"0"0,0 1 0 0,0-1 0 0,0 0 0 0,0 0 0 0,0 0 376 0,0 2-176 0,9 3-84 0,1 2 10 15,0 0-47-15,1 0-23 0,3 1 9 0,-4 4-324 16,1-3 146-16,3 1 73 0,-2-2-545 0,-6-2 288 15</inkml:trace>
  <inkml:trace contextRef="#ctx0" brushRef="#br0" timeOffset="-112383.46">29977 18068 947 0,'0'-6'0'0,"-1"4"0"0,-1 1 0 0,1 1 0 0,-3 0 0 0,-1 11 0 0,-1 9 0 0,1 5 168 15,-2 5-68-15,-2 2-25 0,-2 9 173 0,-1 1-107 16,0-1-55-16,-2 0-26 0,-2 1 39 0,5-7-25 15,-5 5-8-15,2-7-149 0,0-1 58 0,3-10 29 16,2-1 0-16,0-5-391 0,4-3 206 0,-1-6 107 16</inkml:trace>
  <inkml:trace contextRef="#ctx0" brushRef="#br0" timeOffset="-112136.15">29854 17878 1053 0,'14'-22'0'0,"0"4"0"0,6 3 0 0,1 2 0 0,-2-2 0 0,-1 7 141 0,-1 0-46 0,2 6-35 0,-6 2 67 16,4 0-48-16,-7 2-23 0,1 9 1 15,-5 4-40-15,-3 0-8 0,-3 6 24 16,0-2-170-16,-8 1 85 0,-7-2 43 0,0-3 28 16,-7 4-61-16,5-9 32 0,-1 1 0 0,4-5 186 15,6-2-84-15,-2-1-30 0,7-3-55 0,0 2 159 16,3-2-77-16,0 0-35 0,6 0 138 0,12 0-72 15,11-2-47-15,-1-5-1 0,3-1-171 0,0 2 66 16,-4 5 41-16,7-3-8 0,-4 2-511 0,-2 2 269 16</inkml:trace>
  <inkml:trace contextRef="#ctx0" brushRef="#br0" timeOffset="-111884.78">30555 17016 1587 0,'2'-11'0'0,"10"11"0"0,6 13 0 0,1 10 0 0,-1 3 0 0,0 5 0 0,1 9 226 0,-6 8-101 16,4 9-46-16,-4 11 366 0,-5 6-206 0,-3 6-104 15,-1 4 160-15,-4 14-135 0,-9-8-63 0,-5-1-33 16,-2-14-2-16,0 5-29 0,-3-1 8 0,-3-6-8 15,-4 0-85-15,-4-3 43 0,-9-4 20 0,-3-6-358 16,6-14 197-16,-7-4 88 0,5-6 47 16,9-11-791-16,1 0 387 0</inkml:trace>
  <inkml:trace contextRef="#ctx0" brushRef="#br0" timeOffset="-111727.55">30942 18430 2918 0,'2'-36'0'0,"6"27"0"0,14 8 0 0,-3-2 0 0,-5 0 0 0,-2 1 0 0,-6 2 0 0,3 0 0 0,-4 0 63 16,0 0-30-16,0 0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20:14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11337 1705 560 0,'0'-3'0'0,"0"-5"0"0,0 0 0 0,0 0 0 0,0 1 191 0,0-2-79 0,0-2-40 0,0 0 0 15,0-1-16-15,0 1 8 0,0 0-32 0,0-3 1 0,0 5-31 16,0-1 31-16,0 3-1 0,0-2 9 0,0 4-40 15,0-3-1-15,0 3 33 0,-1 0 0 0,-3 2-27 16,0 2 35-16,-1-4-25 0,-3 3-17 0,2 0 29 16,1 0-16-16,-3 0 56 0,1 0-47 0,-3 2 2 15,3 0-3-15,-2 0 33 0,0 0 1 0,2 0-17 16,0 0-10-16,0 2 38 0,-2 4-32 0,2 3-3 16,0-2 8-16,1 6 7 15,-1-1-13-15,1 4 1 0,0-2 4 0,1 4-4 16,-1 0 0-16,3 1 30 0,1 1-8 0,0 1-22 15,2 6-1-15,0-3 40 0,0 0 0 0,0-2-32 16,2 9-7-16,1-5 27 0,5 0 1 0,-1 2-29 16,0 0 1-16,1 3-15 0,-2-3-7 0,-1 1-16 15,1 2 37-15,-1-3 1 0,0 1 0 0,-3-5-54 16,1 6 22-16,-1-4-12 16,0 0 40-16,-2-3-41 0,0-1 0 0,0 1 24 15,0-4 6-15,0 0-32 0,0-3 28 0,-4-2-7 16,-3-1 5-16,1-4-34 0,0-2-2 0,-3-2-36 15,2 0 33-15,-5-1-4 0,1-4 36 0,0 0-267 16,-3 0 126-16,4 0 49 0,1 0 35 0,2-2-297 16,0-5 157-16,3 0 72 0,2-1 48 0,2-4-234 15,0-2 137-15,8-6 68 0,9 1 34 0,1-3-251 16</inkml:trace>
  <inkml:trace contextRef="#ctx0" brushRef="#br0" timeOffset="308.27">11562 1653 517 0,'3'-26'0'0,"-1"2"0"0,0 2 0 0,-2 3 0 0,0 2 0 0,0 4 0 0,-4 4 141 0,-4 1-54 0,1 3-19 16,-1 3-9-16,-2 0 87 16,-1 2-56-16,2 0-29 0,-3 11 8 0,2 4 42 15,-3 6-40-15,-1-1 89 0,3 5-64 0,2 2-31 16,-1 1 8-16,3 2 93 0,3-3-66 0,4 4-34 15,0-3 0-15,0 1 13 0,0-6-14 0,0 5-9 16,6-2-24-16,1-3 65 0,1 0-33 0,-1 4 1 16,1-7-25-16,-1 6-27 0,-2-1 20 0,0-2 0 15,-1 3-78-15,-1-2 38 0,-1-1 9 0,0-1-111 16,-2 0 70-16,0 1 26 16,0 0 20-16,0-2-123 0,-4-2 43 0,-1-4 38 15,-2 1 1-15,2-1-359 0,-2-2 182 0,1 2 81 16,-3-4 41-16,1 3-370 0,1-1 213 0</inkml:trace>
  <inkml:trace contextRef="#ctx0" brushRef="#br0" timeOffset="498.8">11238 2446 657 0,'-7'0'0'0,"5"3"0"0,0-3 0 0,2 2 0 0,0-2 416 15,0 0-192-15,0 2-96 0,7-2-47 0,6 1 153 16,3 4-93-16,0-4-58 0,1 1-25 0,3-1 143 15,5 2-84-15,-2-2-42 0,0-1-13 0,5 0-101 16,-5 0 36-16,-2 0-285 0,0 0 160 0,-2 0 81 16,-2 0 47-16,-6 0-447 0,1 0 195 0,-3 0 127 15,-6 0-11-15,-1 0-284 0</inkml:trace>
  <inkml:trace contextRef="#ctx0" brushRef="#br0" timeOffset="793.62">11243 2481 1268 0,'-16'1'0'0,"6"1"0"0,1 1 0 0,5-2 0 0,1-1 0 0,1 0 0 0,2 0 0 0,0 2 236 0,2 2-102 0,10 0 113 15,6 1-107-15,-2-1-45 0,3 1-36 0,1 1-52 16,-1 0 1-16,2 1 24 16,-2 1 1-16,-4-1-171 0,-2 3 81 0,-1 0 45 15,-7-1 22-15,-3 4-172 0,-2 2 98 0,0 2 56 16,-4 0-33-16,-13 1-16 0,-1 1-21 0,-3 1 167 15,0-4-65-15,-1-1-5 0,-3 2-75 0,6-6 405 16,3 2-167-16,0-3-90 0,7-3-24 0,2-1 287 16,1-1-166-16,6-1-78 0,0 0-39 0,0 1 51 15,8-2-45-15,8 3-14 0,7-3-9 0,2-2 24 16,1-1-23-16,4 0-134 0,2 0 55 16,0 0 36-16,0 0-8 0,2 0-449 15,-4 0 238-15,0 0 119 0,-2 0 8 0,-4 0-788 16</inkml:trace>
  <inkml:trace contextRef="#ctx0" brushRef="#br0" timeOffset="1692.97">11902 1846 834 0,'0'-4'0'0,"0"4"0"0,3 0 0 0,1 0 0 0,-1 0 0 0,1 2 0 0,0 9 0 0,-1 4 195 16,3 4-81-16,-3 2 164 0,2 2-127 0,-1 4-60 16,-3 4-28-16,1 1 92 0,0 1-62 0,-2 3-21 15,0 0-9-15,0 1-56 16,0 0 26-16,0 3 0 0,-2-2 0 0,-1-3-117 16,-1 1 55-16,-1-4 30 0,4-2 1 0,-1-8-83 15,0-1 57-15,2-10-295 0,-2 0 136 0,2-7 91 16,0-2 3-16,0-2-233 0,0-9 145 0,0-17 64 15,0-6 44-15</inkml:trace>
  <inkml:trace contextRef="#ctx0" brushRef="#br0" timeOffset="1910.41">11901 1860 590 0,'0'-12'0'0,"0"6"0"0,0 3 0 0,10-1 0 0,2-1 0 0,4 1 402 0,6-2-185 0,4 4-92 15,2-1-46-15,-3 2 237 0,7 1-146 0,-6 0-69 16,-1 7 11-16,-3 9-39 0,-5-2 8 0,-1 7-83 15,-5-2 0-15,-4 7 35 0,-5-1-1 0,-2 3-72 16,0 0 44-16,-11 1-8 0,-7-3 36 0,-3-2-77 16,-2-1 39-16,-4-5-1 0,-3-3 48 0,0-6-187 15,0-2 78-15,2-4 14 0,5-3-199 0,1 0 108 16,8 0 57-16,2 0-98 16,4-1 76-16,8-4 39 0,0-4 0 0,10 2-263 15,14-1 142-15</inkml:trace>
  <inkml:trace contextRef="#ctx0" brushRef="#br0" timeOffset="2460.41">12449 2171 418 0,'4'0'0'0,"-1"0"0"0,0-6 0 0,-3-7 0 0,0-4 0 0,0-2 274 16,0 1-120-16,0-3-61 0,0 3 34 0,-4-4-46 15,-2 5-16-15,-1 3 0 0,0 2 1 0,-2 6-33 16,-2 3 0-16,1 3 29 0,-4 0-21 0,-1 9-8 15,2 10 0-15,0 8 42 0,2 1-21 0,1 4 0 16,4-1-13-16,5 5 106 0,1-2-57 0,0-2-28 16,0-2-1-16,1-4 23 0,8-7-18 0,3-1-79 15,1-2 23-15,1-7 1 0,0-3 21 0,2-4-69 16,-2-2 43-16,4 0-8 16,-4-15 35-16,2-8-160 0,-2-4 77 0,2-12 14 15,-5 4-5-15,2-14-199 0,0 2 116 0,-4-6 25 16,5-9 40-16,-5 2-132 0,-2 0 71 0,3-14-42 15,-2 23 65-15,-3-3 32 0,-3 20 0 0,0 7 138 16,-2 11-61-16,0 2-18 0,0 9 0 0,-7 5 110 16,-5 14-68-16,1 11-42 0,2 6 7 0,-3 9 356 15,5 1-150-15,1 4-102 16,1 0 4-16,3-2 268 0,0 10-177 0,2-6 31 16,0-3-100-16,0-2-48 0,0-6-26 0,2 0-173 15,5-2 70-15,2-3 40 0,1-4-1 0,3-5-159 16,-4-3 99-16,5-4 58 0,-1-5 17 0,-3-7-542 15,4-3 206-15,-1 0 155 0,1-13-314 0,-4-11 219 16,0-3 121-16,-2-2-133 0,-3-3 123 16,-1 2 62-16,-2-1 95 0,0 7 0 0,-2-1 0 0,0 5 0 15,0 3 0-15,0 7-7 16,0 3 2-16,0 4-9 0,0 1-18 0,0-1 525 16,0 3-254-16,0 0-132 0,0 0 38 0,0 5 394 15,5 3-257-15,5 1 83 0,-3 5-166 0,2-1-84 16,1 2-40-16,0 3-293 0,-1-4 122 0,2 1 64 15,2-2 32-15,0-1-553 0,1-3 293 0,0-1 155 16,2-6 57-16</inkml:trace>
  <inkml:trace contextRef="#ctx0" brushRef="#br0" timeOffset="2623.97">12938 1930 517 0,'0'-13'0'0,"0"6"0"0,0 1 0 0,0 5 0 0,0-1 291 0,0 2-129 0,-8 0-65 16,-4 14 429-16,2 10-239 0,-10 10-131 0,0 7 280 15,-2 7-201-15,-8 12-101 0,1-4-51 0,3-1-22 16,-6 13-28-16,4-10 0 0,9-10-1 0,-2 5-397 16,7-8 198-16,6-11 109 0,0-2 41 0,8-13-585 15,0-1 280-15,0-8 169 16,10-7-284-16</inkml:trace>
  <inkml:trace contextRef="#ctx0" brushRef="#br0" timeOffset="3029.01">13150 2239 1067 0,'2'-21'0'0,"0"2"0"0,-2-2 0 0,0-1 0 0,0 1 0 0,-6 2 0 0,1 3 0 0,-4 3 178 16,4 1-64-16,-2 2-45 0,-2 5 0 0,-1 4-8 16,-1 1 0-16,-2 0-29 0,-1 16 9 0,0 7-29 15,0 3-1-15,1 2 73 0,2 2-26 0,3 0 1 16,3-3-18-16,-1 4 53 0,6-7-31 0,0-3 1 15,0-4-32-15,0-1-39 0,2-7 7 0,9-2 33 16,1-5 0-16,0-2-114 0,4 0 58 0,2-13 27 16,0-8-213-16,0-5 103 0,-3-4 60 0,3-9-123 15,-2 0 82-15,1-3 14 16,-4 2 25-16,3-13-172 0,-2 3 94 0,-3-3 46 16,1 1 24-16,-3 1-67 0,-2 14 37 0,-3-3 30 15,-2 17 1-15,0-1 90 0,-2 13-34 0,0 6 0 16,-2 3 248-16,-7 2-136 0,-4 15-74 0,1 8 176 15,1 6-114-15,0 4-22 0,1 3-41 0,1 9 384 16,4-5-194-16,1 2-98 0,4-8-49 0,0 3 178 16,0 1-105-16,0-5-65 15,0-1-28-15,0 0-88 0,2-2 30 0,3 1 0 16,1-8-359-16,1 5 191 0,-2-7 99 0,4 0-564 16,-2-4 317-16,2-6 117 0,1-7 84 0,3-4-207 15</inkml:trace>
  <inkml:trace contextRef="#ctx0" brushRef="#br0" timeOffset="3339.69">13368 1903 1193 0,'2'-5'0'0,"-1"2"0"0,7 2 0 0,-2-2 0 0,1 1 0 0,3-2 0 0,1 1 0 0,4 1 0 0,4-1 375 16,1 2-171-16,3 0-77 0,5 1-52 0,-3 0-1 15,1 0 0-15,-6 0-172 0,3 0 66 0,-2 1 41 16,-3 6-9-16,-2 5-70 0,-7 1 51 0,-4 2 26 15,-3 10 0-15,-2 0-3 0,-9 9-2 0,-10 0 23 16,-5 0-70-16,-2 1 166 0,-2 1-77 0,3-4 0 16,-7 5 216-16,9-6-119 0,1-1-42 0,5-4 117 15,8-7-91-15,1-1-38 0,6 0-31 16,2-6 17-16,0-3 0 0,3-2-40 16,13-4-1-16,3 0-14 0,1-3-8 0,7 0 23 15,-5 0 0-15,3-8-136 0,-1-2 68 0,-3 3 42 16,1-2-381-16,-3 0 194 0,0 0 59 0,-4 4-397 15,-4 1 243-15,-2 0 113 0,1 1 69 0,-6-1-331 16,0 2 196-16,-2-1 97 0,-2-5 49 0</inkml:trace>
  <inkml:trace contextRef="#ctx0" brushRef="#br0" timeOffset="3500.78">13419 2103 800 0,'-25'0'0'0,"8"0"0"0,6 0 0 0,0 0 0 0,1 0 544 16,6 0-260-16,3 0-125 0,1 0-64 0,0-1 212 15,15 1-137-15,5 0-60 0,10 0 225 0,0 0-151 16,4 0-76-16,0 0-230 0,2 1 85 0,2 6 31 16,-5 1 0-16,3-2-572 15,-3 1 305-15,-1 0 153 0,0-1 84 0,-2 1-704 16,2-6 320-16</inkml:trace>
  <inkml:trace contextRef="#ctx0" brushRef="#br0" timeOffset="3642.4">13924 2096 629 0,'-4'-4'0'0,"0"2"0"0,1 0 0 0,-1 2 0 0,2 0 0 0,2 0 323 0,0 0-145 0,9-1-72 16,8-2-37-16,7 3 188 0,-1-2-104 0,5 1-64 16,1-2-25-16,1 2 0 0,-2-1-32 0,-1 2-213 15,-4 0 115-15,2 0 45 16,-2 0 27-16,-2 0-443 0,-3 0 228 0,-7 0 112 16,-1 0 62-16</inkml:trace>
  <inkml:trace contextRef="#ctx0" brushRef="#br0" timeOffset="3774.05">14081 1869 1490 0,'-11'-6'0'15,"8"3"0"-15,-1 2 0 0,2 1 0 0,2 0 0 0,0 1 0 0,0 15 0 0,0 6 0 0,4 10 493 0,3 2-221 0,1 9-124 16,-3 3 24-16,1 3-70 0,0 3-34 0,1 2-304 16,-1 2 143-16,1 10 58 0,-1-3 34 0</inkml:trace>
  <inkml:trace contextRef="#ctx0" brushRef="#br0" timeOffset="4562.07">14977 1971 1093 0,'2'-16'0'0,"-2"0"0"0,2 7 0 0,-2 2 0 0,0 3 0 0,0-2 0 0,0 5 0 0,0-1 0 0,-4 2 0 0,-1 0 83 0,-3 13-16 0,-2 12 35 15,-2 5-35-15,1 1 0 16,-1 11-34-16,3-9 62 0,1 5-22 0,5-1-9 16,1-4-31-16,2-4 37 0,0-8 1 0,5 1-39 15,8-5 9-15,5-3-21 0,-2-5 13 0,5-3-21 16,5-4-14-16,-1-2 34 0,-3 0 9 0,6-14-47 15,-2-4 0-15,-3-5 39 0,-2-4 0 0,-4-4-67 16,-4-4 29-16,-4-1 2 16,-3-2 0-16,-4-4-73 0,-2 1 44 0,-2 2 21 15,-9 3-12-15,-5 0-56 0,0 4 39 0,-5 7 10 16,0 6 0-16,-2 7-98 0,0 11 41 0,-7 1-65 16,0 3 61-16,-4 22 23 0,4 4 0 0,1 5-63 15,7 0 41-15,-1 10 33 0,10-13 0 0,4 7-167 16,1-5 95-16,4-1 49 0,2-4 15 0</inkml:trace>
  <inkml:trace contextRef="#ctx0" brushRef="#br0" timeOffset="4789.8">14692 2306 480 0,'-15'0'0'0,"0"0"0"0,2 0 0 0,-1-2 0 0,5-4 0 0,-2-3 359 16,3 3-163-16,3-2-82 0,3-3 97 0,2 2-89 15,2-4-36-15,15-2 156 0,7 2-104 0,6 0-53 16,4 4-26-16,2 2 28 0,0 4-19 0,1 1-8 15,-2 2-27-15,1 0-27 0,0 10 1 0,-4 1 34 16,0 2-8-16,-3 4-3 0,-2 0 3 0,-3-1 11 16,1 1-11-16,-4-3 8 0,1 3-9 15,-5-6-48-15,4 3 25 0,-1-6-20 16,3 2 40-16,0-6-160 0,5 0 72 0,2-4 32 16,0 0 21-16,2-3-442 0,2-8 216 0,1-4 80 15,-1 2 68-15,0-2-476 0</inkml:trace>
  <inkml:trace contextRef="#ctx0" brushRef="#br0" timeOffset="5394.33">15706 2105 905 0,'0'-3'0'0,"0"-3"0"0,0 0 0 0,0-2 0 0,-2 1 0 0,-1-5 0 0,-1 3 0 0,1-4 0 0,-4 4 0 0,3 0 74 15,-3-2-9-15,0 1 3 0,-3 0-1 0,3 6-34 16,-4 1 8-16,-3 1 4 0,1 2-13 0,1 0 1 16,-6 13 0-16,1 5 6 0,2 8 2 0,1 2-9 15,0 2 1-15,3 2 40 0,3 2-1 0,4 0-39 16,4-8 64-16,0 7-37 0,0-10 1 15,2-1-54-15,6-3 26 0,3-3-1 0,0-5 9 0,1-4-74 16,-1-3 32-16,0-4 1 0,3 0 33 0,-4-4-46 16,6-19 28-16,-3-1-7 0,2-11-5 15,0-5-112-15,2-1 46 0,-2-7-177 16,0 0 102-16,0-7 66 0,0-8 9 0,-2 0-137 16,1-4 81-16,-3-6 43 0,0 13 13 0,-1 0-44 15,-7 19 37-15,-1 14 0 0,-2 10 37 0,0 6 73 16,-4 9-45-16,-9 4 9 0,-2 24-37 0,-2 16 251 15,0 2-126-15,0 7 350 0,3 4-199 0,-2 10-119 16,7-12-15-16,-1 5 143 0,6-2-110 16,2-3-54-16,2-8-20 0,0 5-125 15,0-12 44-15,6 2 23 0,8-7 1 0,0 0-386 16,0-9 212-16,4 0 94 0,-2-9 51 0,0-1-284 16,1-9 106-16</inkml:trace>
  <inkml:trace contextRef="#ctx0" brushRef="#br0" timeOffset="5709.36">15894 1944 1207 0,'0'0'0'0,"0"0"0"0,0 0 0 0,7 0 0 0,2 0 0 0,1 0 0 0,1 0 330 0,5 0-149 0,2 0-74 16,1 0-37-16,0 0-34 0,1 0 5 0,1 0-9 15,-1 1 1-15,-4 3-57 0,-2 4 28 0,-5-1 9 16,-2 5-114-16,-5 0 67 0,-2 9 34 0,0 2-18 15,-17 1 26-15,-4 2-18 0,-5 8-5 0,0-4 101 16,-3 2-38-16,-1-2-28 0,8-1-16 0,-6-2 209 16,4 3-98-16,3-7-31 15,6-2 85-15,3-2-68 0,5-3-34 0,5-4 8 16,2-1-24-16,0-2-18 0,0-1-1 0,14-2-30 16,2-5-1-16,7-1 40 0,7 0-8 0,0 0-71 15,2-1 35-15,0-6 1 0,0-3 34 0,-8 2-376 16,3 1 177-16,-5 1 62 0,-3 3-452 0,-8 1 262 15,1-1 131-15,-3 3 58 16,-6 0-182-16,-1 0 128 0,-2 0 64 0</inkml:trace>
  <inkml:trace contextRef="#ctx0" brushRef="#br0" timeOffset="5852.46">15973 2193 1078 0,'-10'-5'0'0,"7"1"0"0,-1 2 0 0,0 0 0 0,4 0 199 0,0 1-83 0,0-1-34 16,6 0-28-16,9-2 246 0,5 2-134 0,3 0-66 15,2 1-34-15,-2 1-160 0,7 0 60 0,-5 0 33 16,2 5 0-16,-3 4-518 0,4 3 274 0,1-1-406 16</inkml:trace>
  <inkml:trace contextRef="#ctx0" brushRef="#br0" timeOffset="6213.12">16491 2177 984 0,'0'-18'0'0,"0"3"0"15,-7-1 0-15,-4-2 0 0,-5 2 0 0,0 3 0 0,-3 1 199 0,-1 3-82 0,0 5-34 0,0 2-30 0,-7 2 298 16,5 8-159-16,-1 14-79 0,4 4-32 0,3 8 82 16,4 2-64-16,7 2-34 15,3 1 1-15,2 0 37 0,5-3-26 0,13-2-156 16,4-6 56-16,2-3 28 0,2-6 0 0,1-6-212 16,-4-4 128-16,1-6 52 0,0-3 18 0,-3 0-145 15,-2 0 41-15,-1-14 56 0,-2-4-30 0,-2-11-145 16,-2 0 100-16,-3-5 50 0,-1-9-59 0,-3 2 55 15,0 0 18-15,-2-14-14 0,-1-1 24 16,0-10 1-16,2-1 24 0,-1-2-39 16,-1 12 31-16,0 0 8 0,-2 21 0 0,0 11 87 15,0 9-44-15,0 4-21 0,-6 8-9 0,-1 4 422 16,-3 16-182-16,-1 12-113 0,0 14-13 0,-1 4 261 16,5 3-154-16,-2 6-87 0,4 0 149 0,0 1-114 15,1 1-59-15,2-4-46 0,2-6-3 0,0 4-9 16,0-6 1-16,2-11-341 0,8-2 170 15,1-4 85-15,-2-6 51 0,5-6-259 0,-1-4 106 0,2-9 87 16,-2-3-637-16,3 0 336 0</inkml:trace>
  <inkml:trace contextRef="#ctx0" brushRef="#br0" timeOffset="6418">16660 2062 1549 0,'0'-9'0'0,"0"5"0"0,2 0 0 0,6-1 0 0,3 0 0 0,2 2 0 0,5 1 0 0,0 2 124 0,1 0-46 0,5 5 108 15,-5 9-69-15,3 2-46 0,-2 6 0 0,-4 0-105 16,-2 2 33-16,-5 2 0 16,-6-1 42-16,-1 6-93 0,-2-1 43 0,0 0 20 0,-11-3 1 15,-6-1-143-15,-4-1 78 0,-1-2-195 16,-2-6 99-16,-3-5 74 0,1-1-17 0,4-8-138 16,1-3 102-16,2 0 48 0,8-2 24 0,4-11-121 15,7-13 72-15,0-1 28 0,14-7 8 0,11-2-175 16</inkml:trace>
  <inkml:trace contextRef="#ctx0" brushRef="#br0" timeOffset="6577.58">17019 1951 915 0,'7'-9'0'0,"1"3"0"0,-7 3 0 0,-1 3 0 0,-1 0 0 0,-20 12 0 0,-8 11 335 16,3 5-150-16,-8 4-77 0,1 2 133 0,8-2-96 16,-4 11-60-16,16-13 267 0,2 4-160 0,9-4-80 15,2-1-39-15,3-1-97 0,18-4 25 16,6-2 0-16,8-1 31 0,3-6-329 0,0-4 164 0,0-4 91 15,11-2 34-15,-6-4-614 0,1-1 312 0,-2 0 81 16</inkml:trace>
  <inkml:trace contextRef="#ctx0" brushRef="#br0" timeOffset="6745.14">17274 2124 1424 0,'-7'-12'0'0,"7"7"0"0,2 3 0 0,14-1 0 16,3-3 0-16,-1 0 0 0,5 3 0 0,0 0 0 0,2 1 303 0,7 1-135 0,-1-2-60 0,0 3-41 0,-1 0-195 16,0 0 80-16,-4 0 41 15,-6 4-1-15,3 2-437 0,-4-2 235 0,-10 0-202 16</inkml:trace>
  <inkml:trace contextRef="#ctx0" brushRef="#br0" timeOffset="6904.7">17503 1805 1280 0,'-7'-3'0'0,"3"3"0"0,4 0 0 0,0 10 0 0,0 4 0 0,0 6 0 0,2 4 463 15,1 9-208-15,3 2-114 0,-2 7-55 0,-2 1 281 16,0-1-168-16,-2 5-83 0,0 3-43 0,0 2-231 16,0 4 95-16,0-1-723 0,0 1 409 0,0 1 205 15</inkml:trace>
  <inkml:trace contextRef="#ctx0" brushRef="#br0" timeOffset="7199.91">17935 1976 1776 0,'-7'-10'0'0,"7"10"0"0,0 2 0 0,0 10 0 0,0-1 0 0,0 2 0 0,0 8 0 0,0 2 268 0,0 0-117 0,0 4-51 0,0 5-31 16,0 0 0-16,1 4-36 0,1 1-1 0,0 1-124 15,0-1 71-15,-2-2 23 0,0-2-1 0,0-12-461 16,0 0 233-16,0-9 117 0,-2-3-420 0,-2-9 253 15,-3 0 123-15,4-6-158 0,-3-22 139 16</inkml:trace>
  <inkml:trace contextRef="#ctx0" brushRef="#br0" timeOffset="7460.96">17851 1894 1042 0,'2'-22'0'0,"3"13"0"0,10 5 0 0,8 2 0 0,0 0 0 0,3 2 0 0,2 0 163 15,-1 5-69-15,8 7 127 0,-1 4-94 0,0-1-47 16,-4 3-24-16,-2 3 8 0,-6 1-31 15,-1 2 0-15,-9 1-1 0,-1-1-91 0,-10-2 46 0,-1 1 31 16,0 2-8-16,-15-4-198 16,-5 0 111-16,-7-5-109 0,-3-3 77 0,-2-1 56 15,1-3-8-15,0-3 127 0,3-3-60 0,5-1 0 16,3-2-72-16,7 0 463 0,2 0-197 0,5 0-101 16,2 0-28-16,2 0 311 0,2 0-174 0,2 0-80 15,13 0-67-15,8 0-28 0,5 2 0 0,2 1-15 16,4 6 15-16,0-2 8 0,1 2-8 0,-1 0-468 15,-2 5 233-15,-2-1 118 0,-2 2 58 16,1 2-752-16,-3 0 376 0</inkml:trace>
  <inkml:trace contextRef="#ctx0" brushRef="#br0" timeOffset="7828.69">18621 2210 656 0,'0'-30'0'16,"-6"2"0"-16,-2 0 0 0,1 0 0 0,-6 0 0 0,-4 1 304 0,-2 5-136 0,1 5-60 0,-3 3 214 0,2 7-145 15,-3 6-71-15,-3 1-6 0,2 3-33 0,3 18 8 16,1 5-43-16,4 6-34 16,2 2-1-16,6 3 36 0,3-3 0 0,4 1 29 15,0 0-8-15,0-8-22 0,5 0 1 0,5-6-58 16,3-3 37-16,-2-4-8 0,2-3-164 0,-1-6 77 16,-1-2 53-16,2-3-116 0,0-3 76 0,2-13 20 15,-2-7 24-15,0-4-191 0,-1-8 97 0,1-9 24 16,-4 7 25-16,3-17-62 0,-1 1 50 0,1-12 25 15,-2 1 0-15,1-3-51 0,1 4 30 16,3-8 9-16,-6 24 100 0,-3 11-31 0,0 11 0 16,-4 6 117-16,1 7-83 0,-1 4-29 15,0 8 0-15,-2 2-36 0,0 22-1 0,0 7 0 16,0 4-8-16,-7 14 461 0,1 2-204 0,-2 4-19 16,2 0-85-16,1 4 429 0,0-1-246 0,-1 0-135 15,2-3-84-15,2-1-21 0,2-4 0 0,0-5-311 16,0-8 152-16,0-1 65 0,2-6 35 0,6-10-238 15,1-1 138-15,2-5 61 16,2-10 44-16,2-4-753 0</inkml:trace>
  <inkml:trace contextRef="#ctx0" brushRef="#br0" timeOffset="8035.23">18735 2035 1592 0,'-2'-10'0'0,"2"4"0"0,0 0 0 0,8 0 0 0,5 1 0 0,0 1 0 0,4 4 0 0,4 0 0 0,1 1 185 0,-1 13-76 0,-4 3-7 0,-2 4-26 0,1 6-9 16,-6 2-34-16,-2-1-164 0,-5 4 83 0,-3-1 40 16,0 2 8-16,-7-1-67 15,-12 0 50-15,-1-2 25 0,-5-6 0 16,1-2-259-16,-1-8 101 0,-5-1 75 0,8-7-208 0,-1-6 126 16,4 0 62-16,5 0-93 0,5-11 82 0,6-6 37 15,3-10-1-15,3 1-69 0</inkml:trace>
  <inkml:trace contextRef="#ctx0" brushRef="#br0" timeOffset="8207.29">19090 1925 973 0,'6'-4'0'0,"-4"2"0"0,0 2 0 0,-2 0 0 0,-15 2 0 0,-10 9 0 0,-1 5 147 0,-8 4-57 0,4 6-29 16,-2 5 0-16,9-3 220 0,-5 11-128 0,14-9-60 15,2 4 16-15,10-2-38 0,2 0 0 0,6-3-153 16,18 3 53-16,6-7 31 0,8-3 0 0,2-2-320 15,1-4 175-15,-4-4 97 0,12-1 25 16,-4-5-594-16</inkml:trace>
  <inkml:trace contextRef="#ctx0" brushRef="#br0" timeOffset="8426.65">19475 2169 1388 0,'-5'-38'0'0,"-6"10"0"0,-3 0 0 15,-1 1 0-15,-2 6 0 0,-5-2 0 0,3 11 0 0,-4 3 0 0,3 6 123 0,-1 3-45 0,-5 0 108 0,3 14-81 0,3 9-36 16,5 5 0-16,4 2-59 16,3 4 23-16,4 1 7 0,4-1-7 0,0 0-93 15,8-1 47-15,8-5 23 0,4-5-1 0,-2-4-195 16,6-2 105-16,1-5 57 0,0-8-167 0,-7-4 101 16,6 0-1-16,-3-9-234 0,0-11 150 0,-2-4 72 15,-6-4 34-15,0-4-143 0,-4-4 90 0,-3-4 36 16,-2-10 31-16</inkml:trace>
  <inkml:trace contextRef="#ctx0" brushRef="#br0" timeOffset="8558.76">19513 1784 1216 0,'0'-27'0'0,"0"8"0"0,0 11 0 0,0 2 0 0,0 4 0 0,0 2 0 0,-6 16 0 0,-1 10 347 0,1 8-150 0,-3 10-86 16,1 5-39-16,1 4 323 0,1 2-181 0,1 2-91 16,1-3-37-16,4 1 18 0,0-6-36 15,0-4 0-15,0-9-164 0,2-1 64 0,3-8 41 0,3-3-518 16,2-6 270-16,1-4 137 0,-4-8 67 0</inkml:trace>
  <inkml:trace contextRef="#ctx0" brushRef="#br0" timeOffset="8698.39">19676 2082 1779 0,'0'0'0'0,"0"0"0"0,6 2 0 0,5 12 0 0,-5-2 0 0,-2 6 0 0,1-2 56 15,1 4-23-15,1-4-1 0,3-1 9 0,1 4-23 16,0-3 15-16,5-1 0 0,-2-5-466 0,3 2 233 15,4-6 125-15,-1-4-305 0</inkml:trace>
  <inkml:trace contextRef="#ctx0" brushRef="#br0" timeOffset="8857.41">20041 2007 1358 0,'2'-8'0'0,"-2"7"0"0,2-1 0 0,-2 2 0 0,-4 0 0 0,-17 11 0 0,-5 14 246 0,-6 6-98 0,-11 15-62 16,-5 2-27-16,-3 10 370 0,-16 15-198 0,-2-1-99 15,-4 7-42-15,1 6-15 0,3 3-22 16,8-2 1-16,15-6-440 0,14-19 209 16,11-10 113-16,7-10-709 0,3-2 403 0</inkml:trace>
  <inkml:trace contextRef="#ctx0" brushRef="#br0" timeOffset="9029.94">19947 2710 2467 0,'0'-14'0'0,"0"13"0"0,4 0 0 0,-2-2 0 0,-2 3 0 0,0-2 0 0,-8-1-74 0,-5-2 54 0,0-1 26 0</inkml:trace>
  <inkml:trace contextRef="#ctx0" brushRef="#br0" timeOffset="91473.2">13047 14326 567 0,'-8'3'0'0,"2"-3"0"0,1 2 0 0,1-1 0 0,1-1 0 0,-1 0 0 0,2 0 0 0,0 0 0 0,2 0 53 0,-2 0 9 0,2 0-29 0,0 0 72 16,0 0-36-16,0 0 0 0,0 0 12 0,0 0-15 15,0 0-9-15,0 0-24 0,0 0 35 0,0 0-1 16,0 0-34-16,0 0 8 0,0 0 27 0,0 0 0 15,0 0-35-15,0 0 23 0,0 0 0 0,0 0-15 16,0 0-8-16,0 0 14 0,0 0-14 16,0 0 0-16,0 0 6 0,0 0 2 15,0 0-9-15,0 0 1 0,0 0-34 0,0 0 34 16,0 0-1-16,0 0 9 0,0 0-31 0,0 0-1 16,0 0 19-16,0 0-31 0,0 0 28 0,0 0 11 15,0 0-16-15,0 0 2 0,0 0-1 0,0 0 4 16,0 0-25-16,0 0 29 0,0 0-8 0,0 0 2 15,0 0-5-15,2 0 4 0,0 0 1 0,2 0 5 16,-1 0 24-16,1 0-28 16,1 0 0-16,-1 0 18 0,0 0-18 0,2 0 8 15,0-1-8-15,-1-1 43 0,1-1-40 0,-1 2-1 16,3-1 31-16,-2 0-18 0,1 0-10 0,-2 1 6 16,3-1-10-16,0 2 5 0,-1 0 3 0,1 0 7 15,1-2 14-15,-1 2-19 0,-1 0-3 0,2 0-23 16,-1 0 24-16,3-3 7 0,-1 3-45 0,0-1 36 15,1 1-1-15,-1-2-1 0,2 2-28 0,-3-3 33 16,2 3-5-16,3 0-3 0,-3-1-29 16,0 1-4-16,-1 0 31 0,3 0-3 15,-2-2-34-15,2 2-5 0,-2 0 37 0,1 0-44 16,-1-1 41-16,0 1-1 0,-1 0 0 16,1-3-23-16,2 3 20 0,-2-1-3 0,-1 1-10 0,-1 0 9 15,4 0 2-15,-2 0-2 0,1 0-17 0,1 0 16 16,1 0 4-16,2 0-2 15,0 0-17-15,-2 0 14 0,3 0 1 0,0 0 5 0,0 0-3 0,1 0-3 16,0 0 1-16,-2 0-1 0,3 0 1 0,-1 0 0 16,0 0-10-16,-1 0 10 0,-1 0-1 15,2 0 2-15,-2 0-7 0,3 0 5 16,-2 0 2-16,2 0-31 0,-2 0 29 0,3 1-3 16,-1-1 2-16,1 3-17 0,-2-2 16 0,3-1-3 15,-1 2 9-15,1-1-8 0,0 2 1 0,-1-1-2 16,2-2-4-16,1 1 5 0,0-1 0 0,-1 3 0 15,3-3-4-15,-3 0 4 0,1 2 1 0,1-2 0 16,2 2-12-16,-5-2 11 0,6 1 0 16,-3 1-13-16,-4 0 13 0,7 1-3 15,-3 2-28-15,-1-2 27 0,1 2 2 0,0-2-3 16,-1 0-9-16,5 2 9 0,-3-4 1 0,1 3-2 16,-2-2 12-16,1-2-12 0,-2 0 0 0,1 2 1 15,0-2 7-15,-1 0-7 0,1 0 0 0,-1 1 19 16,-1 2-17-16,-1-1-1 0,2-1 4 0,-2 1 3 15,0 2-6-15,0 0 4 0,0-1-1 0,-1 1-2 16,1 2 1-16,-1-2-1 16,0 0-6-16,-1-1 6 0,1 1 0 0,1-2 1 15,0-2-3-15,2 2 2 0,-2-2-1 0,-2 2-20 16,2-2 19-16,-1 0 1 0,0 0-31 0,-4 2-1 16,1-2 27-16,1 2 2 0,-2-2-24 0,0 1 23 15,-2-1-5-15,2 3 3 0,0-2 17 0,1-1-17 16,0 2-5-16,0-2 4 0,-2 0 25 0,0 1-25 15,0-1 2-15,0 0 1 0,-2 0 1 0,1 0-2 16,-3 3 7-16,-1-3 17 0,1 0-18 16,-2 1-5-16,0 1 18 0,-2 1-15 0,3-2 1 15,-4 1-1-15,1 0 10 0,-2 2-10 16,2-3 1-16,-2 1 0 0,-1 0 6 0,-1 0-6 16,1-1 2-16,-2-1 0 0,0 0 0 0,-2 2-1 15,2-2 0-15,-2 0 0 0,0 0 0 0,0 0 0 16,0 0 12-16,0 0-11 0,0 0-1 0,0 0 0 15,0 0 2-15,0 0-1 0,0 0 0 0,0 0 0 16,0 0-207-16,0 0 99 0,-2-5 43 0,-4 0-366 16,-1 1 197-16</inkml:trace>
  <inkml:trace contextRef="#ctx0" brushRef="#br0" timeOffset="94335.38">15898 14487 726 0,'0'0'0'0,"0"0"0"0,0 0 0 0,0 0 0 0,0 0 238 0,0 0-103 15,0 0-51-15,0 0-25 0,0 0 21 0,0 0-16 16,0 0-7-16,0 0 13 0,0 0 0 0,3 0-38 16,7 0 1-16,-2 0 94 0,4 0-51 0,4 0-22 15,-3 0 84-15,4 0-53 0,-1 0-26 0,2 0 8 16,3 0 51-16,-1 0-42 0,4-3-22 0,1 2 0 15,1-1 34-15,-4 0-19 16,8 0-8-16,-2 1-9 0,1 1-19 0,3-3 0 16,1 1 0-16,3 2 31 0,4 0-7 0,1-2-24 15,5 1 37-15,0-1-37 0,9 0-1 0,1-2 9 16,10 0-34-16,-2 0 26 0,5 0 0 0,5-1-1 16,0 2-33-16,2-1 7 0,4 0 27 0,1 3-31 15,3-4-8-15,-3 4 36 16,13-3-17-16,-20 2-61 0,8 2 23 0,-5-1 22 0,-2 1-99 15,-4 0 55-15,-1 0 18 0,-12 0 1 16,12 4-11-16,-10 2-1 0,-8 2 22 0,1-1 11 16,-8 2-2-16,5 2-2 0,-4-3-9 0,-11 2 48 15,1-1-42-15,-2 1 2 0,-2-3-4 0,-6 2 76 16,0-1-28-16,-6 0 0 0,-4-3 16 0,-3 1-23 16,-1-3 13-16,-5 2-33 0,0-4 42 0,-5 0-38 15,0 2 9-15,1-3-7 0,-3 0-28 0,0 0 29 16,0 0 2-16,0 0-2 0,0 0-116 0,0 0 54 15,0 0 24-15,-7-4-176 0,0-2 87 0,-4 3 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03:48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12805 2769 3 0,'5'0'0'0,"-3"0"0"0,-2 0 0 0,0 0 0 0,0-3 0 0,0 1 0 0,0 1 0 0,0-3 0 16,0 2 0-16,0-2 340 0,0 2-158 0,0 0-74 16,0-2-38-16,0 3 62 0,0-1-41 0,0-1-33 15,0 2-1-15,0-1 16 0,0 2 0 0,2-2-40 16,0 2 61-16,-1-2-34 0,1 0-1 0,2 0-4 15,2 1 0-15,0-1-22 0,3 0 8 0,-2-1-5 16,5 0-3-16,-1 0-1 16,-2 1 1-16,3-2-27 0,-3 2 8 0,4 0 19 15,-1 0-39-15,-5 1 39 0,6-2 0 0,-2 1-29 16,0 1-8-16,3 0 4 0,-1-2 1 0,2 1-38 16,0 2 28-16,-2-2-11 0,0 1 39 0,0-2-45 15,-3 3-1-15,1-2 28 0,-4 1 8 0,1 1-26 16,-2 0 23-16,-2-2-7 0,-1 2 5 0,-1 0 33 15,0 0 0-15,-2 0-7 0,0 0 1 0,0 0-22 16,0 0-2-16,0 0 71 16,0 0-32-16,0 0 10 0,0 0-37 0,0 0 41 15,0 0-1-15,0 0-25 0,0 0-9 0,0 0-12 16,0 0 21-16,0 0 0 0,0 0-60 0,0 0 25 16,0 0 0-16,0 0-23 0,0 2 27 0,-2 9-13 15,-7 6 30-15,-3 2-62 0,-1 2 26 0,0 2-15 16,-2 4 42-16,0 0-53 0,0 0 22 0,-2-1-14 15,2 3 34-15,0-1-33 0,0-1 0 16,0-1 19-16,0-2 34 0,-1-1-29 16,2-1 2-16,-3-1 49 0,4-3-24 0,0 0 2 15,-1-2-24-15,2-1 39 0,0-1 0 0,3-3-32 16,3-4-3-16,-1 3 92 0,1-4-41 0,4-1-12 16,0-1 0-16,0-3 20 0,2 1 6 0,0 3-29 15,0-4-48-15,0 4 7 0,8-2 28 0,3-1 27 16,4 0 7-16,4-1-31 0,2 1-4 0,3-2 10 15,-3 0-8-15,1 2 3 0,1-2-10 0,-3 0-41 16,1 3 20-16,-2-2 0 16,-2 1 24-16,0 0-115 0,-4 0 49 0,-2-1 29 15,-1 1-73-15,-3 1-45 0,-2-2 55 0,-1 0-206 16,0-1 120-16,-2 0 67 0,0 0 31 0,-2 0-119 16,0 0 77-16,0 0 30 0,0 0 9 0,0 0-234 15</inkml:trace>
  <inkml:trace contextRef="#ctx0" brushRef="#br0" timeOffset="248.33">12853 2933 1074 0,'0'0'0'0,"0"-5"0"0,-2 3 0 0,2 0 0 0,0-1 0 0,0 3 0 0,0-1 0 0,0 1 324 0,10-2-145 0,5 2-73 15,4 0-37-15,-1 0 74 0,3 0-59 0,0 0-26 16,1 0 46-16,1 0-35 16,-2 0-1-16,-3 2-111 0,1 2 33 0,-2 0 22 15,-2-1 0-15,0 3-206 0,-4-2 113 0,-2-1 65 16,-1 2 21-16,0-4-403 0,-3 1 168 0,-1 1 111 16,0-2 1-16,1-1-133 0,1 0 113 0</inkml:trace>
  <inkml:trace contextRef="#ctx0" brushRef="#br0" timeOffset="451.79">13299 2791 985 0,'1'3'0'0,"1"-3"0"0,0 2 0 0,0 1 0 0,1-3 0 0,1 3 0 0,2-3 0 0,2 0 0 0,1 0 366 0,4 0-167 0,2 0-83 0,4 0 61 16,0 0-76-16,0 0-34 15,1 0-52-15,1 0 18 0,-2-3-1 0,-1 2 9 0,-2-1-148 16,-4 0 70-16,0 1 34 0,-3 1 1 16,-1 0 35-16,-3 0-344 0,-3 0 133 0,0 0-439 15</inkml:trace>
  <inkml:trace contextRef="#ctx0" brushRef="#br0" timeOffset="619.3">13368 3021 1138 0,'2'0'0'0,"-2"0"0"0,0 0 0 0,0 0 0 0,1 3 0 0,1-3 0 0,0 0 147 0,2 0-58 15,4 0-28-15,3 0 0 0,0 0 158 0,2 0-85 16,0 0-277-16,3-3 88 0,0 2 43 0,1-3 23 16,2 2 0-16,-2-1-455 0,2 1 235 0</inkml:trace>
  <inkml:trace contextRef="#ctx0" brushRef="#br0" timeOffset="1051.33">13892 2710 1324 0,'0'-4'0'0,"0"0"0"0,2 3 0 0,10-2 0 0,-2 0 0 0,3-1 0 0,1 0 0 0,0 3 0 0,2-2 174 0,0 1-71 0,5 2-35 15,0 0 49-15,-1 0-34 0,-1 0-29 0,2 0-1 16,-2 0-43-16,0 0 0 0,-3 0 23 0,-2 0-59 16,0 2 26-16,-4 2-1 0,0-2 8 15,-3 3-1-15,-2-1 27 0,1 0-52 0,-3 2 7 16,-2 2-1-16,-1-1-2 0,0 4 57 0,0 3-11 0,-10 2-17 16,-4 5-15-16,-4 1 12 0,0 3-1 15,-5 2 1-15,-1 2-22 0,-4 1 3 16,-4 7 21-16,2-7-1 0,-1 1-26 15,5-7 25-15,0 2 1 0,6-9 3 0,-1 0 32 16,6 0 1-16,5-7-41 0,1-1 4 0,3-3 103 16,5-3-45-16,1 0-27 0,0-2 50 0,0 1-29 0,0 0 0 15,7-2-17-15,8 2 73 0,2-2-48 0,4 0 0 16,5 0-38-16,-6 0-15 0,3 0 15 0,2 0 8 16,-5 0-50-16,1 0 21 0,-2 0 0 0,-3 0-209 15,0 0 106-15,-4 0 65 0,0 0 9 0,-1 0-398 16,-2 0 186-16,-3 0 106 0,2 0 21 0,-3 0-346 15,-1 0 212-15,0 0 101 0,-1 0 51 0,-1-2-295 16</inkml:trace>
  <inkml:trace contextRef="#ctx0" brushRef="#br0" timeOffset="1223.11">13950 2873 869 0,'-7'0'0'0,"1"0"0"0,4 0 0 0,0 0 0 0,2 0 0 0,0-2 0 0,0 0 0 0,4 2 100 0,9 0-33 0,2 0 256 0,4 0-145 16,0 0-73-16,3 6-28 0,-1 1 7 16,5 1-26-16,-7 0 0 0,3 1-25 0,-1-2-313 15,2 0 164-15,-3 0 71 0,3 0 39 0,-2-3-421 16,1-2 226-16</inkml:trace>
  <inkml:trace contextRef="#ctx0" brushRef="#br0" timeOffset="1433.09">14481 2728 631 0,'-3'-5'0'0,"-4"-1"0"0,1 5 0 0,-2-1 0 0,1 0 0 0,-3 2 0 0,0 0 269 0,-2 0-118 0,-1 9-59 16,1 4-30-16,3 4 235 0,-2 3-124 0,1 5-74 16,3 2-33-16,1 1 91 0,4-2-62 0,2 3-31 15,0-7-113-15,0 9 37 0,0-7 22 0,4-2-93 16,5-2 57-16,3 1 30 0,-3-4 8 0,2-2-265 15,1-1 142-15,-3-6 20 16,-2-1 53-16,3-2-413 0,1-3 201 0,-2-2 112 16</inkml:trace>
  <inkml:trace contextRef="#ctx0" brushRef="#br0" timeOffset="1659">14487 2831 962 0,'2'-11'0'0,"1"1"0"0,2 5 0 0,2 2 0 0,4-1 0 0,3 0 0 0,0 3 0 0,4-1 0 0,0 2 142 0,1 0-55 0,0 3-18 0,-1 7 32 16,2 2-34-16,-4 0-1 0,-2 5-33 0,-3 0 57 15,-2 2-33-15,-3-2 1 0,-4 1-89 0,-2-1 32 16,0 2 1-16,0-4-43 0,-14 0 33 0,0 1-1 16,-4-8 42-16,0 2-153 0,-1-5 56 0,0-2 47 15,-1-3-13-15,2 0-204 0,2 0 98 0,2-3 60 16,5-4 8-16,6-4-112 0,3-2 75 0,0-2 36 15</inkml:trace>
  <inkml:trace contextRef="#ctx0" brushRef="#br0" timeOffset="1865.45">14882 2678 1128 0,'1'0'0'0,"-1"0"0"0,0 0 0 0,0 0 0 0,-7 0 0 0,-4 0 0 0,-1 5 0 0,0 3 0 0,-2 3 179 0,-1 3-65 15,-2 4-44-15,4 3 174 0,2 0-105 0,-1 1-53 0,5 0-27 0,5 2 29 16,-1 1-31-16,3 0-1 16,0-5-59-16,0 3 0 0,3-1 36 0,8-1 8 15,3-2-197-15,0-2 95 0,2-3 47 0,-1-2-370 16,2-5 198-16,-3 1 50 0,4-4 67 0,0-4-385 16,-1 0 210-16</inkml:trace>
  <inkml:trace contextRef="#ctx0" brushRef="#br0" timeOffset="2036.02">15030 2928 811 0,'0'-4'0'0,"-4"0"0"0,3 2 0 0,-1 0 0 0,2 2 0 0,-2 0 0 0,0 0 0 0,0 0 0 0,1 5 271 16,-2 5-119-16,1 2-52 0,-2 1 53 0,1 1-61 16,-3-1-29-16,1 3 12 0,-1-1-13 0,0-2-7 15,0 0-23-15,3-4-233 0,-3 1 117 0,3-3 58 16,1-2 38-16,2-2-385 0,0-3 198 0,0 0 53 15</inkml:trace>
  <inkml:trace contextRef="#ctx0" brushRef="#br0" timeOffset="2216.54">15115 2796 772 0,'2'0'0'0,"-2"0"0"0,1 0 0 0,5 2 0 0,-1-2 0 0,1 0 111 0,2 1-43 0,-1 2 0 0,1-1 250 15,1 1-142-15,1 0-72 16,-3 0-27-16,2 3 14 0,-1-2-30 0,2 1 1 16,-3 0-300-16,-2 1 136 0,2-1 75 0,-2-3-203 15,1 3-136-15,-1-2 185 0,-1-3 92 0</inkml:trace>
  <inkml:trace contextRef="#ctx0" brushRef="#br0" timeOffset="2419.98">15366 2675 664 0,'2'-1'0'0,"-2"0"0"0,0-2 0 0,0 3 0 0,0 0 0 0,0 0 0 0,0 0 112 16,0 10-39-16,-2 4 0 0,-5 0-33 0,-1 8 285 15,-3 3-146-15,0 1-73 0,-5 3 193 0,2 5-133 16,-2-3-58-16,2 3 12 0,-2 1-44 0,-2 4-21 16,1-2-1-16,0-6-189 0,0 5 91 0,-2 4 35 15,3-3 21-15,0-6-155 0,5-3 88 0,4-10 52 16,1-3 14-16,2-2-454 0,4-5 160 15,0-4 133-15,0-4-280 0,0 0 191 16</inkml:trace>
  <inkml:trace contextRef="#ctx0" brushRef="#br0" timeOffset="2634.48">15466 2575 1064 0,'15'0'0'0,"2"0"0"0,4 3 0 0,-2 3 0 0,-1 1 0 0,1 3 0 0,-1 3 437 0,3 5-202 0,-3 5-94 16,-2 3-57-16,-1 5 156 0,-4 1-104 0,-2 9-51 16,-3-1 222-16,-3-5-129 0,-3 11-76 0,0-4 57 15,-3-2-64-15,-10-1-30 0,-1-5-1 0,-4 0-88 16,-1-2 25-16,1-2-1 0,-3-3 33 0,2-6-409 16,1-2 204-16,0-5 110 0,6-3 44 0,2-4-749 15,4-1 367-15,1-1 184 0</inkml:trace>
  <inkml:trace contextRef="#ctx0" brushRef="#br0" timeOffset="2795.42">15892 3306 1794 0,'2'0'0'0,"9"1"0"0,1 3 0 0,-5-1 0 0,-3-1 0 0,-2 1 0 0,-1-2 0 0,1 3 77 0,0-4 84 15,-2 0-64-15,0 0-32 0,0 0-508 16,0 0 246-16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22:20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3883 7804 1040 0,'0'0'0'0,"0"0"0"0,0 0 0 0,1 0 0 0,1 0 0 0,3-1 0 0,-2-3 0 0,0-1 0 0,0-3 92 0,-1 0-30 15,1 1 0-15,2-3-21 16,-4 2-13-16,1-3 5 0,-1-2-1 0,1 1-27 16,-2-1-1-16,0 3 37 0,0-5-44 15,0 4 36-15,0-3 0 0,-3 1 0 0,-2 2-29 16,-3 0 8-16,0 1-1 0,-1-1 15 0,1 3 6 15,-3 1-8-15,0 2-6 0,1 1 10 0,-3 0 26 16,2 2 1-16,0 1-29 0,2 1 33 0,-1 0-29 16,2 0 5-16,-3 0-10 0,1 7 4 15,4 0 7-15,-2 5-5 0,1 1-29 0,2 2 8 16,1 2 20-16,3 1 0 0,-1 3 15 16,2 5-17-16,0-1-3 0,0 4 10 0,0 2 75 15,3 1-39-15,6 2 1 0,0-2-12 0,-1 7 9 16,0-2-28-16,0 2-30 0,1-2 1 0,1 6 21 15,-2-9 0-15,-2 3-35 0,-1-1 43 0,1 0-8 16,-3-3 0-16,0-3-41 0,-1 1 20 0,-2-3 0 16,0-6 2-16,0 3-31 0,0-4 11 0,0-3 0 15,-5-1-17-15,-4-2 1 0,-1-4 32 16,1-1-144-16,-4-3 66 0,-1-2 36 16,4 1 12-16,-5-5-113 0,5-1 51 0,-3 0 37 15,1 0 1-15,3-1-292 0,3-8 152 0,3-6 76 16,1-4 29-16,2-5-282 0,2-1 165 0,9-3-208 15,5-2 185-15</inkml:trace>
  <inkml:trace contextRef="#ctx0" brushRef="#br0" timeOffset="283.94">4137 7621 472 0,'0'-28'0'0,"0"7"0"0,-8 0 0 0,-3 4 0 0,-3 3 284 0,4 2-129 16,-4 5-61-16,1 2-31 0,2 4 101 0,1 1-66 15,1 0-24-15,1 7-9 0,-1 6 101 0,4 6-67 16,0 5-33-16,3 3 63 0,2 3-40 16,0 0-32-16,0 2 100 0,2 0-62 0,4-2-32 15,5 2 1-15,-1 0 66 0,1-2-52 16,0 0-23-16,0 2 0 0,-1 0-57 16,-1 0 34-16,-3-2 9 0,-1 2-8 0,-1 1-27 15,-1-1 0-15,-2 1 26 0,-1-2-63 0,0 0 40 16,0-2-8-16,0 0-95 0,-1-1 48 0,-7-2 34 15,3-5-4-15,-3 2-318 0,-1-3 147 0,1-2 87 16,-2 2 19-16,3-4-449 0,1 3 249 0,0-2 116 16,3 0 70-16</inkml:trace>
  <inkml:trace contextRef="#ctx0" brushRef="#br0" timeOffset="467.09">3891 8510 1459 0,'-3'0'0'0,"3"1"0"0,0-1 0 16,0 0 0-16,0 0 0 0,4 0 0 0,9 0 0 0,6 0 543 0,5-1-256 0,1-2-127 0,-1-1-63 0,-3 2 182 16,3 2-127-16,4 0-60 0,-7 0-30 0,4 0-212 15,-3 0 90-15,-1 0 55 0,-2 0 15 0,-5 0-485 16,-1 2 253-16,-5 2 128 16,0 0-231-16,-5 0 80 0,-1 0 121 0,-2-3-481 15</inkml:trace>
  <inkml:trace contextRef="#ctx0" brushRef="#br0" timeOffset="759.47">3921 8469 713 0,'-16'2'0'0,"8"-1"0"0,-1 4 0 0,5-3 0 0,3-2 0 0,1 2 496 0,0-1-231 0,1 5-116 16,15 0-59-16,0 4 269 16,3 1-156-16,6 3-89 0,-5 2-40 0,3 0 47 15,-4 2-44-15,-1 0-22 0,-2-1 8 0,-3 2-241 16,0 0 106-16,-4 1-73 0,-6 1 89 0,-2 0 44 15,-1-1 31-15,0-3-178 0,-9-2 94 0,-5-2-26 16,-2-2 47-16,-2-1 2 0,-2 0-5 0,4-5-11 16,-3 1 1-16,6-3 337 0,2 1-150 0,2 0-67 15,4-4 315-15,1 2-161 0,4-2-97 16,0 2 29-16,4-2-58 0,11 0-29 16,5 0 8-16,7 0-13 0,-1 0-1 0,3 0-23 15,0 0 0-15,4 0-165 0,-1 0 91 0,-1 0 32 16,0 0 22-16,-4 0-488 0,3 0 248 0,-7 0 73 15,-1 0-582-15,6 0 356 0,-6 0 174 0</inkml:trace>
  <inkml:trace contextRef="#ctx0" brushRef="#br0" timeOffset="978.3">4664 8021 2462 0,'-19'-12'0'0,"17"10"0"0,-1 2 0 0,1 0 0 0,-5 2 0 0,0 11 0 0,2 7 0 0,1 1 0 0,3 4 0 0,0 6 165 16,1 2-66-16,0 5-42 0,0 7-24 0,0-9 8 15,2 8-9-15,2-10-133 0,1 6 67 0,-1-3 33 16,0-3 0-16,0-7-324 16,-2-3 175-16,0-3 91 0,1-10 44 0,-3-2-579 15,0-7 255-15,0-2 144 0,0-6-260 0</inkml:trace>
  <inkml:trace contextRef="#ctx0" brushRef="#br0" timeOffset="1233">4566 8054 875 0,'14'-12'0'16,"2"0"0"-16,2 3 0 0,0-1 0 0,3 3 0 0,-2 4 384 0,0 0-177 0,1 1-78 16,-1 2-52-16,-2 0 26 0,-2 10-35 0,-2 5 0 15,-3 3-35-15,-5 3-62 0,-3 0 27 0,-2 5 0 16,0-1 35-16,-10-1-205 0,-4-2 102 0,-1-3 59 15,-9 4-82-15,1-4 63 0,0-4-17 0,-4 0 81 16,5-2-44-16,2 0 4 0,-1-2-34 0,3-2 324 16,2 1-141-16,9-3-70 0,-1-1-20 0,4-1 248 15,4-1-138-15,0 0-65 16,0 2-33-16,12-5-6 0,5 4-1 0,2-4-55 16,7 3-8-16,-2-2 38 0,5 2 0 0,-2-1-444 15,3 1 222-15,2 2 120 0,-2 2 46 0,2 1-693 16,0 4 321-16</inkml:trace>
  <inkml:trace contextRef="#ctx0" brushRef="#br0" timeOffset="1611.16">5160 8292 647 0,'-12'-18'0'0,"2"1"0"0,-2 2 0 0,-1-3 0 0,-2-2 0 0,0 8 232 15,2 1-92-15,-1 5-57 0,3 5 235 0,-3 1-143 16,1 0-71-16,-1 10 36 0,3 14-46 0,1 4-34 15,-1 12-1-15,3-1-20 0,3 3-6 0,2-1 0 16,3-7 8-16,0 3-15 0,0-7 7 0,0-7-1 16,8 0 1-16,4-7-65 0,1-2 40 0,2-8-8 15,-1-3-44-15,2-3 20 0,-1-2 26 0,4-15-183 16,-4-6 95-16,0-15 29 16,0 3 29-16,-2-10-232 0,0-4 119 0,-2-5 38 15,-1-4 28-15,-2-10-145 0,-1 2 93 0,0 0 47 16,-1-2 24-16,2 4-51 0,-2 13 29 0,-1 2 95 15,-3 19-25-15,-1 11 0 0,-1 8-25 0,0 1 353 16,0 8-185-16,0 2-80 0,0 23-43 0,0 7 411 16,-5 12-206-16,0 1-51 15,-1 6-61-15,3 1 256 0,-2 3-164 0,1-1-82 16,2 1-41-16,2-3 93 0,0-5-59 0,0 6-42 16,0-5-300-16,2-13 134 0,7 3 66 0,0-4-240 15,0-8 162-15,4-3 68 0,-1-3 38 0,1-11-726 16,1-7 354-16</inkml:trace>
  <inkml:trace contextRef="#ctx0" brushRef="#br0" timeOffset="1811.66">5402 8132 1649 0,'8'-13'0'0,"5"3"0"0,-2 5 0 0,1 0 0 0,-2 3 0 0,2 2 0 0,0 0 0 0,-2 2 0 15,0 12 0-15,1 0 379 0,-4 5-177 0,-1 6-85 0,-4 1 58 0,1 4-71 16,-3 0-36-16,0 3-98 0,-9-3 27 0,-1-1 0 15,-7-1 36-15,0-3-87 0,-4-5 43 0,-3 1 30 16,-3-6-8-16,3-2-262 0,1-3 142 0,2-6 40 16,7-2 45-16,2-2-409 0,4 0 195 15,3-6 102-15,5-9-250 0,2-6 176 16,13-3 89-16,5-4-230 0</inkml:trace>
  <inkml:trace contextRef="#ctx0" brushRef="#br0" timeOffset="2332.57">5727 8058 1188 0,'12'-13'0'0,"-5"6"0"0,-3-3 0 0,-1 1 0 0,-3 3 0 0,-5 2 0 0,-7 2 0 0,-1 2 195 16,-6 0-82-16,3 10-31 0,-5 9-9 0,2 5 84 15,2 2-62-15,2 5-32 0,4 0 1 16,2 3 23-16,7 0-31 0,2 0-5 16,0-4-18-16,7 0 0 0,10-6-1 0,4 0-159 15,4-5 75-15,3-3 42 0,0-5 22 0,0-4-279 16,2-4 122-16,0-3 79 0,0 0 3 0,-2-3-104 15,-1-10 43-15,-3-4 48 0,-1-4-84 0,-3-1 56 16,-1-2 39-16,-4-5 55 0,-2 1-1 0,-6-4-22 16,-1 0 0-16,-4-2 181 0,-2 1-87 15,0 1-47-15,-5 4-23 0,-5 7 163 16,-3 2-70-16,-2 6-54 0,0 6 14 0,-2 3 142 16,-1 4-52-16,-3 4-57 0,1 14 188 0,2 7-108 15,3 5-67-15,0 4 79 0,6 3-69 0,1 1-33 16,6-2 8-16,2-1-21 0,0-4 0 0,10-6-22 15,5-2 1-15,3-4-116 0,-1-8 66 0,6-2 21 16,-3-3 0-16,3-6-194 0,-1 0 108 0,-5 0 57 16,2-13-136-16,-2-10 83 15,-4 0 7-15,-1-8-59 0,-5-3-51 0,1-9 75 0,-4 5 28 16,-1-14-77-16,-1 0 61 0,1-15 31 16,-3 3-1-16,4-2-109 0,-2 11 62 0,2-4 44 15,0 9-1-15,0 12 117 0,-2 12-41 0,0 1 0 16,-1 14 151-16,-1 2-92 0,0 5-50 0,0 4 201 15,0 6 122-15,0 18-172 0,0 10-42 0,-5 11 222 16,1 2-157-16,0 7-79 0,0 5-40 0,0 8 101 16,2-14-63-16,2 5-42 15,0-4 0-15,0-3-190 0,2-3 77 0,8-4 39 16,0-6 9-16,3 0-189 0,1-7 109 0,-4-12 55 16,3-6-712-16,2-9 301 0,-5-4 193 0</inkml:trace>
  <inkml:trace contextRef="#ctx0" brushRef="#br0" timeOffset="2476.46">6240 7966 1013 0,'2'-6'0'0,"2"3"0"0,0 0 0 0,-1 2 0 0,2 1 0 0,-3 0 549 0,7 9-258 0,-1 3-129 15,0 3-65-15,3 2 275 0,1 3-162 16,0 5-93-16,2-5-42 0,-1 5-192 16,-4-6 74-16,5 1 38 0,-2-1-534 0,2-4 282 15,2-2 144-15,0-3-296 0,3-9 206 0,1-1 104 0</inkml:trace>
  <inkml:trace contextRef="#ctx0" brushRef="#br0" timeOffset="2625.5">6604 7774 1338 0,'0'-13'0'0,"0"5"0"0,0 3 0 0,0 2 0 0,0 1 0 0,-3 2 447 0,-7 14-208 0,-3 23-103 16,-6 13-51-16,-4 14 532 0,-4 24-296 0,-3 8-144 15,-10 30-73-15,-3-1 173 0,-8 11-122 0,-9 7 44 16,-17 37-634-16,5-1 283 0,2 11 92 0,3 4-1009 15,6-16 552-15</inkml:trace>
  <inkml:trace contextRef="#ctx0" brushRef="#br0" timeOffset="5879.27">7163 7833 958 0,'0'0'0'0,"0"0"0"0,0 0 0 0,0 0 0 0,1 0 0 0,7 0 0 0,-1 0 0 0,4 0 195 15,1-2-82-15,0 0-40 0,5 0 9 0,-4 2 21 16,-1-2-35-16,3 1 0 0,-1 1-4 0,0 0-24 16,2 0-7-16,-3-2 0 0,0 2-51 0,-2-2 26 15,2 0-1-15,-1 0-97 0,-1 0 56 0,-1-2 34 16,-4 2 0-16,0-2-308 0,-2 3 136 0,0-1 56 15,-2 2 55-15,-1 0-368 0</inkml:trace>
  <inkml:trace contextRef="#ctx0" brushRef="#br0" timeOffset="6068.96">7225 8043 1265 0,'-8'4'0'0,"4"2"0"0,2-2 0 0,0-4 0 0,0 0 0 0,0 0 0 0,2 0 0 0,0 0 0 0,8 0 359 0,4 0-167 0,2-3-80 0,2 2-39 16,0-3 90-16,3 0-65 0,-1 1-25 0,2-1-8 16,-1 2-220-16,-1-1 93 0,-1 2 48 0,1-1-365 15,0 2 214-15,-2 0 95 0,0 0-228 16,-2 0 155-16,2 0 5 0,-1 0 62 0</inkml:trace>
  <inkml:trace contextRef="#ctx0" brushRef="#br0" timeOffset="7424.61">7985 7781 572 0,'-10'0'0'0,"5"0"0"0,1 0 0 0,4 0 0 0,-3 0 0 0,3 0 0 0,0 0 404 0,0 0-178 16,0 0-100-16,5 0 137 0,10 0-116 16,4 0-56-16,5 0 141 0,-1 0-92 0,6 0-57 15,1-3-26-15,1 2 20 0,-1-1-22 0,0 1-1 16,-6 1-13-16,6-3-43 0,-7 3 1 15,-1 0 33-15,2 0 1 0,-8 0-151 0,1 0 84 16,-6 0 29-16,0 0-343 0,-5 3 181 16,-1-2 51-16,-3-1-377 0,1 2 222 0,-3-2 124 15,0 0 56-15,0 0-108 0</inkml:trace>
  <inkml:trace contextRef="#ctx0" brushRef="#br0" timeOffset="7620.09">8204 7529 767 0,'-11'-5'0'0,"2"2"0"0,4 2 0 0,-2 1 0 0,4 0 0 0,2 0 176 0,-2 0-71 0,3 0-37 16,0 9 1-16,0 8 268 0,0 5-156 0,0 5-74 15,3 2 210-15,1 5-142 0,3 2-71 0,-2 2-39 16,1 1-7-16,-1 0-25 0,3 0 0 0,-2-2-317 16,2 4 158-16,-2-4 88 0,2 1 31 0,0-4-482 15,-3 0 219-15,-1-7 140 0,-2 2-4 0,-2-9-174 16,0 1 141-16,0-4 68 0,-14-6-178 0</inkml:trace>
  <inkml:trace contextRef="#ctx0" brushRef="#br0" timeOffset="7764.8">8139 8221 362 0,'-22'0'0'0,"1"0"0"0,-2 0 0 0,0 0 0 0,7 0 0 0,4 0 502 15,4 0-234-15,1 0-118 0,4 0-59 0,1 0 202 16,2 0-134-16,2 0-63 0,10 0 284 0,9 0-173 16,5 0-88-16,-4 0 182 0,5 0-138 0,3 0-66 15,0 0-31-15,1 0-200 0,-2 0 84 0,-1 0 49 16,3 0 13-16,-5 0-467 0,1 0 244 0,0 3 121 15,-8-3 62-15,5 1-724 0,-4-1 364 0,-2 2 178 16</inkml:trace>
  <inkml:trace contextRef="#ctx0" brushRef="#br0" timeOffset="8189.18">9103 7666 981 0,'0'-15'0'0,"0"2"0"0,0-4 0 0,0 0 0 0,0 1 0 0,0-2 0 0,-5-1 0 0,-1 0 0 0,-1 2 81 0,-2 3-16 0,-1-3 26 16,-1 4-29-16,0 1 0 0,-3 3-29 0,-2-1 52 16,1 5-18-16,-2 1-8 0,-2 2-26 0,2 0 93 15,-1 2-46-15,2 0-24 0,0 5 9 0,-1 7 69 16,4 1-50-16,-1 4-26 0,3 2 111 0,0 5-68 15,6-3-26-15,-3 8 39 16,6-1-41-16,2-1 0 0,0 5-40 0,0 0 108 16,0 1-45-16,5 1-36 0,8 1 0 0,-3-1 70 15,2 1-48-15,2 7-25 0,-1-9 8 0,3 9 6 16,-2-5-1-16,-1-5-37 0,0 6-28 0,0-4-1 16,-3-1 37-16,0 1-42 0,0-4-1 0,-7 0 35 15,0-5-1-15,-2-5-76 0,-1 1 46 0,0-2 4 16,-12-3 1-16,-3-1-103 0,-4-3 55 0,-2-1 10 15,1-5 3-15,-8 0-198 16,3-4 107-16,2-1 38 0,2-1-374 0,1 0 212 16,1 0 96-16,5-3-130 0,5-7-64 0,3-1 154 15,6-4 78-15,0-4-163 0,0-1 112 0,15-8 67 16,6 0 31-16</inkml:trace>
  <inkml:trace contextRef="#ctx0" brushRef="#br0" timeOffset="8469.43">9217 7722 791 0,'19'-32'0'0,"-6"2"0"0,0 2 0 0,-4-2 0 0,-3-2 0 0,-2 3 0 0,-3 5 0 0,-1 2 289 0,0 3-128 0,0 2-64 15,0 6 105-15,-3 1-77 0,-5 4-50 0,1 3 44 16,-5 3-44-16,-1 0-21 0,3 3 0 0,-2 11 13 16,-1 5-34-16,1 2 0 0,1 7 0 0,2-1 86 15,0 7-43-15,1 2-14 0,2 6-7 0,3-4 112 16,3 4-67-16,0-8-34 0,0 3 120 0,0-1-69 15,3-2-46-15,6 0 4 16,1-3-22-16,1-4 1 0,0 2-22 0,-1-5-63 16,1 2 28-16,0-1 0 0,-4-5 36 0,2 3-73 15,-4-1 37-15,-1 0 8 0,-2-3 28 0,-1 0-255 16,-1-4 90-16,0 0 70 0,0-1-438 0,-7-3 226 16,-2 2 124-16,-3-2-392 0,-2 2 255 0,-4 4 127 15,0 0 64-15</inkml:trace>
  <inkml:trace contextRef="#ctx0" brushRef="#br0" timeOffset="8656.93">8961 8415 1077 0,'-1'2'0'0,"1"2"0"0,0-1 0 0,0-1 0 0,0 4 0 0,0 1 0 0,1 3 558 0,1 1-262 0,4 4-124 16,-1 2-74-16,0 1 149 0,-3-1-107 0,1 4-54 15,1-2 122-15,-2 4-79 0,0-5-53 0,-2 3-264 16,0-2 110-16,0-4 56 0,0-4 27 15,0 0-503-15,0-3 262 0,0-2 134 16,0-5 67-16,0-1-547 0,0 0 250 0,-5-13 142 16,-1-13 82-16</inkml:trace>
  <inkml:trace contextRef="#ctx0" brushRef="#br0" timeOffset="8855.4">8917 8400 1401 0,'-5'-7'0'0,"3"1"0"0,2 0 0 0,0 0 0 0,0 1 0 0,9 1 0 0,5 1 0 0,5 0 0 0,5 3 401 0,-1 0-184 0,3 0-92 0,-7 3 55 0,8 8-78 15,-5 4-34-15,-3 2 0 16,-4 3-4-16,-2 1 1 0,-6-2-24 0,-1 5-85 16,-4 3 38-16,-2-2 0 0,0-2 39 0,-9 2-121 15,-9-3 68-15,-2 1 22 0,-3-2 1 0,-3-3-122 16,-2-3 69-16,-2 0-4 0,5-4-55 0,-5 1 25 16,9-5 35-16,-1-1-250 0,3-4 133 0,8-2 67 15,2 0 24-15,5 0-289 0,4-8 166 0,0-5 82 16</inkml:trace>
  <inkml:trace contextRef="#ctx0" brushRef="#br0" timeOffset="9079.83">9168 8526 608 0,'15'0'0'0,"2"1"0"0,-8 4 0 0,2 1 0 0,2-1 0 0,-7 3 421 0,4-1-185 0,0 0-106 16,1 3-49-16,0 1 231 0,-1 0-139 0,0 0-70 15,1 3 5-15,-1 1-41 0,-2-2-1 0,-3 2-66 16,-1 0-1-16,-2 0 34 0,-2-2 8 0,0 1-123 15,-8 1 57-15,-6-3 29 16,-9 2 0-16,0-3-103 0,0-4 74 0,-9 1-2 16,2-3 25-16,0-1-216 0,-1 0 106 0,4-4 19 15,7 0-161-15,-1 0 115 0,8 0 53 0,3-8-61 16,7-3 58-16,3-4 27 0,0 0-7 0,13-6-210 16,5 1 123-16,3 1 62 0</inkml:trace>
  <inkml:trace contextRef="#ctx0" brushRef="#br0" timeOffset="9256.4">9333 8546 765 0,'11'-3'0'0,"-1"2"0"0,-2-2 0 0,-5 3 0 0,-1 0 0 0,-2 0 211 16,0 4-90-16,-7 7-44 0,-1 2-22 0,-5 4 391 15,2 0-212-15,2 2-100 0,0 0-50 0,2 2 276 16,5-1-164-16,2-1-73 0,0 0 8 0,0-3-50 16,6-1-24-16,8 0-189 0,2-1 83 0,1-3 48 15,1-2 14-15,3-3-181 0,0 0 101 0,0-5 50 16,-2-1 25-16,0 0-613 0,-3 0 224 0,-2-1 177 15,-1-7 68-15,-4-4-365 0</inkml:trace>
  <inkml:trace contextRef="#ctx0" brushRef="#br0" timeOffset="9405.26">9517 8603 1682 0,'-5'-6'0'0,"3"4"0"0,-2 0 0 0,4 2 0 0,0 0 0 0,0 0 0 0,0 0 0 0,0 0 0 0,10 6 0 0,-1 3 242 0,3 1-105 0,-2 3 52 16,1 0-78-16,3 3-31 0,-3-2-9 0,1 1-385 15,-1 0 173-15,-2-1 87 0,3-5 44 0,-3-2-226 16,2-1 130-16,-1-6 69 16,1 0-613-16</inkml:trace>
  <inkml:trace contextRef="#ctx0" brushRef="#br0" timeOffset="9538.98">9744 8438 415 0,'2'-16'0'16,"1"11"0"-16,-1 2 0 0,0 0 0 0,-1 3 0 0,-1 0 0 0,0 19 524 0,-8 13-246 0,-3 9-114 0,-10 17 471 15,-1 8-301-15,-10 21-150 0,-6-1-76 16,1 8 185-16,-2 5-122 0,-1 1-74 0,0 3-407 16,3 1 171-16,3-3 86 0,2-3 42 0</inkml:trace>
  <inkml:trace contextRef="#ctx0" brushRef="#br0" timeOffset="10415.2">10327 7782 1097 0,'-6'0'0'0,"4"2"0"0,2 9 0 16,0 1 0-16,0 1 0 0,0 2 0 0,0 4 106 0,2 1-36 0,2 1 169 0,1 9-107 0,0-2-49 0,-1 4-26 15,-1 0 16-15,-1 2 0 16,2 1-32-16,-3 1-8 0,3-1-57 0,0-2 29 15,-2-2 0-15,-1-10 36 0,1 0-286 0,1-8 140 16,-1-4-335-16,-2-4 197 0,0-5 119 0,0-5-3 16,-2-21-192-16,-6-12 144 0,-1-2 70 0</inkml:trace>
  <inkml:trace contextRef="#ctx0" brushRef="#br0" timeOffset="10705.44">10276 7729 792 0,'0'-30'0'0,"0"12"0"0,2-1 0 0,7 4 0 0,4 1 0 0,5 2 0 0,4-1 309 0,7 3-139 0,1 2-68 0,5 3-35 15,1 3 210-15,-1 2-114 0,1 0-69 0,-4 2-31 16,-2 13 31-16,-4 2-30 0,-3 4-1 0,-7-3-22 16,0 11-39-16,-9-3 0 0,-5 5-78 0,-2 1 55 15,0-2 26-15,-16 2 9 0,-7 4-85 0,-5-6 52 16,1-8 12-16,-12 1 0 0,7-10-12 0,-3 1-3 16,-1-3-12-16,3-6 1 0,10 1 176 15,0-6-70-15,10 2-35 0,1-2 2 16,5 0 102-16,3 0-63 0,4 0-8 0,0 0 143 0,7 0-90 15,11 0-38-15,5 0-16 16,2 0-1-16,3 0-36 0,1 0 0 0,-1 4-39 16,0 7 9-16,0 2 29 0,-1 3 1 0,-2-1-305 15,2 2 152-15,-3 1 58 0,1-1-511 0,1 0 255 16,-1-1 145-16,2-8-174 0,2-1 157 0,1-5 79 16,0-2 31-16</inkml:trace>
  <inkml:trace contextRef="#ctx0" brushRef="#br0" timeOffset="11170.19">11206 7846 671 0,'0'0'0'0,"0"0"0"0,0 0 0 0,0 0 0 0,0-4 0 0,0-2 316 0,-2-3-142 0,0-2-62 16,-1-2 50-16,1 0-64 0,-1 0-33 0,1-1-63 15,-1 4 31-15,1 0 8 0,-4 0-8 0,-1 5-35 16,-2-1 1-16,-3 6 33 15,0 0 1-15,-6 4-37 0,-2 15 9 0,-1 3 1 16,-2 10 27-16,2 2 60 0,3 4-30 0,3-7-30 16,0 7 149-16,3-4-75 0,7-4-37 0,1-6 57 15,4 1-48-15,0-4-14 0,0-7-9 0,7-1-61 16,7-5 38-16,1-2 0 0,2-6-1 0,-1 0-94 16,7 0 44-16,-2-14 25 0,0-6 0 0,-1-4-172 15,1-7 98-15,-3-2 28 0,3-9-276 0,-5 0 151 16,-2-4 43-16,-3-5-81 0,1-10 84 15,-3 6 35-15,-1-20 29 0,0 3-33 16,-1 1 27-16,4 1 1 0,-4 7 26 0,2 12-30 16,-6 10 9-16,1 3 21 0,-2 16 0 0,-2 8 167 15,0 5-84-15,0 7-50 0,-4 2 355 0,-5 25-184 16,-3 10-60-16,3 5 316 0,2 6-193 0,-2 7-92 16,2 4-59-16,0 8 196 0,1-3-123 0,3 0-62 15,1 0-31-15,2-5 54 0,0 1-47 16,0-2 0-16,0-3-37 0,0-6-88 0,2-10 44 15,5 2 30-15,0-4-380 0,1-4 197 16,2-4 98-16,-5-7 50 0,4-3-632 0,-2-2 308 16,4-4 130-16,-4-5-355 0,6-2 265 0,0-4 134 0</inkml:trace>
  <inkml:trace contextRef="#ctx0" brushRef="#br0" timeOffset="11552.84">11529 7782 1228 0,'-9'-5'0'0,"3"-1"0"0,1 2 0 0,1 0 0 0,-1 0 0 0,4 2 0 0,-1 1 0 0,2-2 361 16,0 1-164-16,3 2-82 0,11 0-41 0,4 0 52 15,3 6-38-15,4 6-32 0,0 1 87 0,-1 2-56 16,2 4-27-16,-2-2-53 0,-5 2 7 0,4 1 19 16,-5 1 0-16,-9-2-91 0,3 3 45 0,-6 4 23 15,-4-5 8-15,-2 7-54 0,-2-5 34 16,-11-1-8-16,-6 1 0 0,-4-4-35 15,-3 0 29-15,-1-5-9 0,-2-1 0 0,1-5-4 16,0-1-1-16,1-5-193 0,6-2 100 0,3 0 49 16,4 0 28-16,7-2-321 0,7-9 167 0,0-3 84 15,11-7 33-15,14 2-309 0,5-7 180 0</inkml:trace>
  <inkml:trace contextRef="#ctx0" brushRef="#br0" timeOffset="12115.75">12006 7743 499 0,'2'-14'0'0,"-2"2"0"0,0-1 0 0,-11 0 0 0,-4 3 0 0,-5 3 336 0,2 3-155 0,-6 2-75 16,-3 2 216-16,1 6-145 0,-8 14-73 0,8 3 80 15,-6 13-80-15,5-1-36 0,6 2 0 0,1 3 108 16,9-8-71-16,6 5-29 0,5-1-7 0,0-4-17 16,5-2-19-16,14-2-1 0,5-3 1 15,4-6-142-15,4-1 66 0,4-5 38 0,-1-3-263 0,2-7 146 16,-2-3 76-16,-1 0-179 15,0 0 113-15,-2-6 6 0,-2-10 45 0,-2-1-201 16,-3-4 115-16,-7 4 49 0,1-7 37 0,-4-1 2 16,-2 1 1-16,-5-2 25 0,-1 0 0 0,-3 1 129 15,-3-3-60-15,-1 7-35 0,0 1 210 0,0 3-122 16,-9 2-61-16,-2 2-2 0,-2 5 127 0,-2 4-36 16,-2 3-56-16,-1 1 220 0,-5 1-124 0,4 12-54 15,-3 10-40-15,3 2 85 0,-1 4-58 16,6 1-28-16,1 4-1 0,5-2 70 15,2 0-54-15,6-6-22 0,0-2 1 0,0-4-24 16,10-4 1-16,5 0 8 0,1-7-146 0,2-1 69 16,3-7 35-16,-3-1-68 0,1 0 51 0,-1-1 34 15,1-12-28-15,1-5-198 0,-6-2 81 0,4-8 62 16,-2-3-12-16,-1-2-164 0,2-10 106 0,-2-1 53 16,-2-4-116-16,3-12 83 0,-4-2 43 0,-3-8-62 15,1-9-26-15,0-2 64 16,-1 1 33-16,1 3-71 0,-5 18 52 0,-1 14 17 15,-1 2 8-15,-1 20 151 0,-2 7-63 0,0 4-30 16,0 11-1-16,-2 1 359 0,-7 16-190 0,0 15-100 16,-3 10 431-16,5 6-238 0,-2 7-83 0,1 15 82 15,2-5 24-15,3 4-124 0,1 2-64 0,2-1 53 16,0-11-49-16,0 13-38 0,2-18 1 0,10 5-30 16,2-5 1-16,1-6 0 15,-2-9 8-15,6-3-606 0,0-4 299 0,-2-7 150 0,-1-11-729 0,5-6 407 16,-2-7 194-16,2-2-302 0</inkml:trace>
  <inkml:trace contextRef="#ctx0" brushRef="#br0" timeOffset="12242.42">12548 7829 1623 0,'-3'-9'0'0,"1"3"0"0,0 4 0 0,0 0 0 0,1 2 0 0,1 0 0 0,0 0 0 0,0 6 231 0,1 3-99 16,7 4-49-16,4 3-2 0,-2 1-16 0,4 1-8 15,1 2-24-15,0 0-539 0,2-2 270 0,4-1 134 16,-3-6 75-16</inkml:trace>
  <inkml:trace contextRef="#ctx0" brushRef="#br0" timeOffset="12413.96">12992 7493 1660 0,'2'-9'0'0,"-2"7"0"0,0 2 0 0,0 2 0 0,-11 20 0 0,-8 13 0 0,-2 14 0 0,-5 10 370 0,-10 20-169 0,1 1 297 16,-3 4-224-16,-13 26-125 15,-5 12-59-15,0 0-18 0,-2 6-40 0,-1 1 1 16,8-16 8-16,-7 24-132 0,19-39 61 0,7-17 32 16,6-8-536-16,15-24 283 0,7-14 150 0,4-9-699 0</inkml:trace>
  <inkml:trace contextRef="#ctx0" brushRef="#br0" timeOffset="12581.54">13208 8546 2480 0,'-9'-3'0'0,"5"3"0"0,4 2 0 16,0 4 0-16,1-5 0 0,-1 1-8 0,0 4 9 0,0 1-34 0,-3-3 337 0,-4 0-135 16,-1-4-68-16,3 0-946 0</inkml:trace>
  <inkml:trace contextRef="#ctx0" brushRef="#br0" timeOffset="43280.59">14472 7647 779 0,'-9'0'0'0,"3"0"0"0,2 0 0 0,2 2 0 0,2-2 0 0,0 0 0 0,0 0 286 0,0 0-126 0,6 0-56 15,11 0-40-15,6-2 275 0,-1-7-154 0,4-1-76 16,4 1-38-16,-5 1 90 0,7 1-69 0,-4 1-29 16,-1 3 77-16,-3-2-54 0,-4 4-26 0,3 1-58 15,-2 0-8-15,-5 0 38 0,2 0 1 0,-6 0-250 16,-2 0 125-16,-2 1 71 0,-3 5 22 0,-3 0-470 15,0 0 233-15,-2 1 62 0,0 0-120 0,-7 3 122 16,-7-3 74-16,-1-1-255 0,-2 0 161 16,-1-4 79-16</inkml:trace>
  <inkml:trace contextRef="#ctx0" brushRef="#br0" timeOffset="43434.44">14664 7658 1107 0,'-13'-2'0'0,"1"2"0"0,3 0 0 0,4 0 0 0,1 0 0 0,2 0 0 0,2 8 0 0,0 5 214 15,0 4-94-15,4 6 152 0,3 3-119 0,2 5-61 16,1 2-29-16,-3 2 367 0,1 8-202 0,-3-1-98 15,-1 3-49-15,-1 2 82 0,-2 2-66 16,1 3-23-16,-2-1-9 0,0-2-319 0,0-4 144 16,0-10 71-16,0-1-475 0,0-11 282 15,0-8 128-15,0-6-306 0,0-7 202 0,2-2 22 16,-2-20 76-16</inkml:trace>
  <inkml:trace contextRef="#ctx0" brushRef="#br0" timeOffset="43581.23">14694 7954 1326 0,'2'-7'0'16,"-1"6"0"-16,5-2 0 0,-2 3 0 0,0 0 0 0,2 0 0 0,1 0 360 0,0 8-168 0,1 0-80 16,1 3-39-16,1 0 382 0,1 3-203 0,0-2-113 15,0 3-54-15,3 1-165 0,-3-3 56 0,3-1 29 16,0-4-557-16,-1 2 288 0,1-5 149 0,-3-3-606 16,0-2 354-16,0 0 176 0</inkml:trace>
  <inkml:trace contextRef="#ctx0" brushRef="#br0" timeOffset="44302.34">14995 7583 1129 0,'3'-15'0'0,"3"4"0"0,6 0 0 0,-2 1 0 0,1 3 0 0,1 3 0 0,1 0 246 0,-4 4-99 16,7 0-61-16,-6 0-27 0,1 6-1 0,-2 8-25 16,-4 9 0-16,-3 1-304 0,0 7 148 15,-2 1 78-15,0 2-314 0,-9 1 173 0,-5 1 85 16,-2-2 39-16,-2-4 6 0,0 0-1 0,-1-3 27 15,0-3-13-15,8-5 104 16,0-3-56-16,5-5-14 0,0-1 0 0,6-3 294 0,0-1-141 16,0-1-86-16,12-5 318 0,2 2-180 15,7-2-50-15,0 0-56 0,1 3 45 0,1 2-51 16,-2 3-18-16,-5 1-29 0,2 6-5 0,-7 4 1 16,-2 3 0-16,-6 5-35 0,-2 1 9 0,-1 2 25 15,0 1 1-15,-6-2-61 0,-1-1 31 0,-1-8-1 16,1 1-20-16,2-8 19 0,0-2-7 0,1-5-129 15,4-2 64-15,0-4 38 0,0-2 8 0,4-20-294 16,10-4 140-16,4-12 80 0,1 1 23 16,0-9-305-16,1-1 166 0,-1-2 95 15,1 0 43-15,-2 5-94 0,-3 0 69 0,-4 9 35 16,0-1 95-16,-1 4-18 0,-4 8-9 0,-1 2 419 16,-1 2-226-16,-1 7-122 0,3 2-49 0,0 4 652 15,3-1-293-15,4 2-181 0,3 0-51 0,0 3 286 16,5-1-206-16,4 3-98 0,-1-3-50 0,3 2-8 15,-2 0-20-15,-2 0 8 0,2 2-375 16,-3 0 173-16,-2 0 86 0,-2 0-516 0,-6 0 301 16,-2 0 152-16,-4 0 69 0,-4 0-524 15,-2 0 269-15,0 0 136 0,-8 0 66 0,-7 0-37 16,-1 0 57-16,-2 0 24 0,1 0 0 0,1 0 232 16,0 0-104-16,7 0-60 0,-2 0 196 0,4 0-120 15,-2 4-60-15,6 5 476 0,3 4-252 0,0 4-44 16,0 5-93-16,0 3 307 0,0 5-194 0,3 4-97 15,1 0-49-15,1 3 136 16,-2-1-96-16,3-2-44 0,-3 0-22 0,1-3-284 0,0-1 131 16,-2-7 74-16,1 1-198 0,-1-6 127 15,0-8 64-15,-2-3-510 0,0-1 271 0,0-6 54 16,0-3 98-16,0-10-178 0,0-6 131 0,0 0 66 16,3-1 33-16,-2 1 32 0,1 0 1 0,0 4 0 15,4 1 0-15,-1 2 313 0,0 4-156 0,4 1-87 16,-2 1 183-16,4 2-126 0,0 2-64 0,2 0 49 15,0 2 390-15,-1 0-206 0,3 0-119 0,-3 0-65 16,0 2-23-16,-3 4 0 16,0 0-23-16,-2 0-430 0,-3-3 211 0,-1 3 109 15,-1-2 55-15,-2 1-631 0,0-1 321 0</inkml:trace>
  <inkml:trace contextRef="#ctx0" brushRef="#br0" timeOffset="44554.84">15432 7880 1441 0,'-7'3'0'0,"1"7"0"0,4-1 0 0,2 1 0 0,0 3 0 0,0 1 0 0,0 1 0 0,0 5 169 0,0 1-73 0,0 3-32 0,0 4 72 15,-1 1-53-15,-6-1-24 0,2 3 7 0,-4-1-295 16,-2 0 131-16,-5-4 66 0,2-1 32 0,-2-9-225 16,-1-2 137-16,0-5 56 0,0-1-15 0,8-5-19 15,0 0 33-15,3-3 392 0,2 0-201 0,4 0-85 16,0 0-51-16,3 0 286 0,17 0-121 0,6-3-84 15,4 0 18-15,9-5 364 0,5 3-226 0,-1 1-113 16,4-1-57-16,-2-1 122 0,-4 4-81 16,12-2 50-16,-8 2-668 0,-2 1 313 15,-2 1 103-15,-4 0-852 0,0 0 465 0,-5 6 238 0</inkml:trace>
  <inkml:trace contextRef="#ctx0" brushRef="#br0" timeOffset="45212.53">16966 7654 563 0,'0'-15'0'0,"0"0"0"0,0 0 0 0,0-5 0 0,0-2 0 0,2-5 0 0,0-1 259 0,-2 1-113 0,2-2-56 15,-2 2 29-15,0 2-35 0,0-4-30 0,0 1 0 16,0 3 9-16,0-1 0 15,-7 1-30-15,0 7-19 0,-5-1-9 0,-1 2 28 0,-3 6 0 0,0 1 37 16,-1 7-37-16,-3 0 8 16,-1 3-9-16,-2 3 82 0,2 11-40 0,1 5-1 15,-1 4 108-15,3 2-67 0,2 4-44 0,5 3 0 16,3 1 55-16,4 3-47 0,4 10-22 0,0-11 184 16,2 16-108-16,12-4-50 0,2 0-24 0,4 2 106 15,-1 1-65-15,-1 2-25 0,1-4-8 0,-4 0-56 16,0-4 23-16,-4-3-1 0,-4-5-76 0,0 4 47 15,-5-4-8-15,-2-6 37 16,0 1-44-16,-2-5 22 0,-10-1 0 0,-1-10-94 0,-2-2 52 16,-4-3-2-16,0-5 25 0,-2-3-273 15,1-2 135-15,1-2 43 0,1-9 45 0,4-6-451 16,3-3 239-16,3-5 119 0,8 2-372 0,0-6 249 16,0-1 122-16,16-8 60 0,5 3-299 0,0-6 180 0</inkml:trace>
  <inkml:trace contextRef="#ctx0" brushRef="#br0" timeOffset="45454.5">17173 7288 933 0,'7'-20'0'0,"1"1"0"0,-7 5 0 0,-1 5 0 0,0 4 0 0,-12 2 194 0,-4 3-80 16,0 0-41-16,-5 14 339 0,0 7-182 0,1 5-102 16,-3 8-48-16,4 1 212 0,6-2-130 0,4 4-64 15,4 1 158-15,5-3-115 0,0 6-54 0,5-1-27 16,10-1 84-16,0 1-56 0,-2-5-19 0,8 7-12 15,-7-3-24-15,2-2 0 16,-5-3 0-16,0 10-45 0,-8-8 31 0,2 6-8 16,-3-1 21-16,-2-3-124 0,0-3 62 0,-2 2 32 15,-8-2-288-15,-1 0 146 0,-2-6 43 0,0-3 48 16,0-3-564-16,-3 0 289 0,4-5 138 0,-2 0-558 16,-2-4 355-16</inkml:trace>
  <inkml:trace contextRef="#ctx0" brushRef="#br0" timeOffset="45633.75">16835 8375 2645 0,'-17'8'0'0,"8"-1"0"0,2 1 0 0,0-4 0 0,4-2 0 0,3 0 0 0,0-1 0 0,19-1 245 0,9 0-107 0,9 0 348 16,4-5-227-16,-2-4-104 0,9-1 12 0,-15 4-167 16,6-1 0-16,0 1 0 0,-6 2 0 0,-2-2 0 15,-5 5-702-15,-4-1 432 16,-3 0 151-16,-6 0 76 0,-3 2-714 0,-5 0 310 0,-3 0 217 0,-2 4-210 15,-7 5 204-15</inkml:trace>
  <inkml:trace contextRef="#ctx0" brushRef="#br0" timeOffset="45910.07">16841 8363 1595 0,'-19'0'0'16,"6"0"0"-16,6 0 0 0,0 0 0 0,5 0 0 0,2 1 0 0,0-1 0 0,12 4 160 0,10 2-64 0,1 3-32 0,2 4 420 0,-1 2-217 0,-2 2-122 0,1 4-56 0,-2 2 80 15,-5 2-68-15,-3 2-34 16,-5-5-187-16,-1 11 72 16,-5-4-75-16,-2 0 78 0,0-3 38 0,-13-2 1 0,-1-3 47 15,-2-4-177-15,-6 2 62 0,4-10 49 0,-3 1-78 0,0-5 114 16,2-1-74 0,4-2 342-16,6-2-150 0,0 0-71 0,4 0-27 0,3 0 322 0,2 0-139 15,0 0-95-15,16-2 1 16,8-6-44-16,5 1 101 0,4-1-177 0,3-1 0 15,6 0 0-15,-6 3 0 0,2 1-429 0,7-1 260 16,-10 2 101-16,5 0 58 0,-2 1-755 0,-1-1 342 16,2 0 195-16,-3 1 96 0,2-4 50 0</inkml:trace>
  <inkml:trace contextRef="#ctx0" brushRef="#br0" timeOffset="46159.08">17582 7595 1456 0,'-17'-23'0'0,"13"21"0"0,4 0 0 0,0 2 0 0,0 0 500 16,0 4-226-16,0 17-125 0,0 5-58 0,0 8 285 16,0 3-172-16,4 12-86 0,4 4-30 15,-1-1-58-15,3 3 2 0,-3-3 1 0,1-2-132 16,-3-2 65-16,1-5 42 0,-2 8-483 15,-3-8 253-15,1-8 128 0,-2 0 63 0,0-8-603 16,0-8 308-16,-3-6 116 0,-3-7 89 0,1-6-346 16,-1-6 217-16</inkml:trace>
  <inkml:trace contextRef="#ctx0" brushRef="#br0" timeOffset="46362.02">17561 7617 1463 0,'10'-13'0'0,"5"5"0"0,6 1 0 0,-1-1 0 0,1 5 0 0,3 0 0 0,1 3 368 0,1 0 226 16,-4 6-531-16,-1 8-30 0,-4 0 8 0,0 9-8 0,-4 1 0 0,-5 2-1 0,-6 1-33 16,-2 0-1-16,0-2-93 0,-8 6 60 15,-9-5 34-15,-4-4-171 0,-5 1 103 0,0-4 51 16,-2-4 33-16,0-4-8 0,-2-4-332 0,1-1 158 16,9-3 27-16,-1-2 57 0,8-1-253 0,4 0 155 15,5 0-61-15,4 0 104 0,2 0 53 16</inkml:trace>
  <inkml:trace contextRef="#ctx0" brushRef="#br0" timeOffset="46778.2">18168 7904 653 0,'0'-2'0'0,"0"-7"0"0,0-7 0 0,0-4 0 0,-7-1 306 15,-3 3-137-15,-1-1-68 0,0 4-34 0,-1 2 147 16,-1 5-95-16,-2 4-42 0,0 4-23 15,-6 0 41-15,5 16-32 0,-1 8 9 16,0 4-18-16,-2 12 0 0,4-1-21 0,4 4 123 16,2 3-61-16,3-5-24 0,4 8-7 15,2-14-31-15,0 1 252 0,4-4-127 0,7-10-62 0,0-1-13 16,4-6-29-16,2-5-1 0,-2-4-186 16,2-6 82-16,0 0 42 0,2-3 30 0,-1-14-314 0,3-9 164 0,0-6 80 15,-1-4 41-15,-1-3-222 16,0-6 117-16,-2-6 3 0,2-13 48 0,-4 0-246 15,0-7 138-15,0-17 69 0,0 13-83 0,-2-8 80 16,0 10 152-16,-3 18-40 16,-3 3 0-16,-3 18-41 0,-2 13-8 0,-2 5 469 0,0 6-230 15,0 9-116-15,0 1 170 0,-6 23-103 0,-1 9-78 16,-5 15 26-16,5 4-41 16,-1 15 462-16,3-2-242 0,1 5-122 0,0-7 156 0,4 13-42 0,0-20-268 15,0 1 0-15,0-3 0 0,4-8 0 0,5-7-531 16,4-1 299-16,1-5 132 15,-1-7 66-15,-2-4-353 0,2-4 200 0,2-9 36 0,-2-6-665 16,2-2 392-16,0-3 195 0,-2-19 98 0</inkml:trace>
  <inkml:trace contextRef="#ctx0" brushRef="#br0" timeOffset="46906.5">18469 7807 1141 0,'0'-8'0'0,"0"6"0"0,0 0 0 0,0 1 0 0,2 1 166 0,1 0-66 0,5 0-26 0,3 0-8 0,1 7 468 16,-2 2-251-16,4 3-125 15,-1 1 37-15,1 2-73 0,-2-2-48 16,1 1-534-16,1-5 247 0,-2 2 123 0,2-4 61 0,1-2-744 16,0-2 383-16</inkml:trace>
  <inkml:trace contextRef="#ctx0" brushRef="#br0" timeOffset="47076.54">18795 7602 1619 0,'0'-6'0'0,"0"3"0"0,0 0 0 0,0 3 0 0,0 3 0 0,0 17 0 0,-7 8 332 0,-6 10-141 0,-4 11 145 16,-10 11-151-16,1 1-76 0,-6 2-39 0,0 5 144 16,-2 1-83-16,-7 14-53 0,4-7-22 0,-3 6-222 15,8-15 100-15,2 2 49 0,10-16 33 0,3-3-600 16,9-14 308-16,7-8 154 0,1-5-671 0,0-12 360 16</inkml:trace>
  <inkml:trace contextRef="#ctx0" brushRef="#br0" timeOffset="47510.37">18985 8109 1361 0,'17'-26'0'0,"2"-3"0"0,-4-3 0 0,-6-1 0 0,-1-3 0 0,-4 3 0 0,-1-2 0 0,-1 0 226 0,0 1-96 0,-2 0 4 16,0 9-42-16,-7 1-34 0,-7 8 0 0,-2 6-25 0,-3 7 32 15,-6 3-1-15,1 7-23 0,-4 21-8 0,3 7 88 16,1 3-44-1,3 6-22-15,6-7 61 0,-2 13-45 0,8-7-1 0,5-8-37 16,2 1 172-16,2-3-86 0,0-8-35 0,8 3-29 16,1-10-26-16,4-1 4 0,2-5 0 0,2-5-202 15,0-7 109-15,0 0 42 0,6-2-267 0,-3-18 140 16,1-7 82-16,2-8 6 0,-7 3-152 16,7-16 56-16,-6 1 63 0,0-5 5 0,0-13-143 15,-1-5 97-15,2-4 41 0,-4-6 33 0,3 2-186 16,-2 4 105-16,-1 16 52 0,-5 1-45 15,-2 15 59-15,0 2 39 0,-6 15 0 0,1 8 356 16,0 4-179-16,-2 7-88 0,0 5 437 16,0 1-224-16,-2 20-134 0,-6 11-15 0,-3 12 164 15,2 4-126-15,-3 7-54 0,-1 13-40 0,4-3 383 16,1 2-208-16,4-1-102 0,1 0 165 0,3-11-302 16,0 5 0-16,0-7 0 0,0-3-185 0,0-10 125 0,1-1 47 15,5-9-591-15,0-1 315 16,2-8 160-16,1-5 41 0,3-8-428 0,-1-7 210 15,1 0 128-15</inkml:trace>
  <inkml:trace contextRef="#ctx0" brushRef="#br0" timeOffset="47814.12">19358 7609 1754 0,'0'-7'0'0,"0"1"0"0,5 5 0 0,2-4 0 0,2 0 0 0,1 3 0 0,5 0 0 0,2 2 266 0,3 0-121 0,1 0 167 16,2 0-140-16,1 4-69 15,0 1-36-15,-3 1-55 0,2 0-9 0,-3 0 30 16,1 1 0-16,-5 0-46 0,-4 3 22 0,-1 3 9 16,-2 4 15-16,-8 3 37 0,-1 7-37 0,-1 6 0 15,-19 0 141-15,-2 6-74 0,-3-1-34 0,-3 2 123 16,0-1-79-16,0 0-38 0,4-7 8 0,-1 2 141 16,6-4-221-16,4-4 0 0,8-7 0 0,2 2 0 15,5-5 0-15,0-3 0 0,0 0 0 0,9-5 0 16,5 2 0-16,5-5 0 0,2-1 0 0,-3-2 0 15,5-1 0-15,0-1 0 16,-3 0 0-16,-1 0 0 0,-1 0 0 0,-7 0-482 16,-1 0 230-16,1 0 91 0,-6 0 64 0,-1 0-534 0,-3 0 290 15,-1 0 158-15,0 0 76 0,-5 0-509 0,-9-1 291 16</inkml:trace>
  <inkml:trace contextRef="#ctx0" brushRef="#br0" timeOffset="47966.21">19338 7824 1478 0,'-21'0'0'0,"12"0"0"0,6 0 0 0,-1 0 0 0,0 0 0 0,3 0 133 16,1 0-50-16,1 0 618 0,14 0-334 0,11 1-167 15,1 5-75-15,3 1 345 0,5 1-219 0,1 0 36 16,3-1-287-16,-1 1-287 0,0 0 198 0,-3-3 56 16,3-1 33-16,-1 2-777 0,1-5 405 0,-2 1-789 15</inkml:trace>
  <inkml:trace contextRef="#ctx0" brushRef="#br0" timeOffset="48106.67">20015 7713 2064 0,'5'-4'0'0,"16"2"0"0,5 2 0 0,-4-3 0 0,-1 2 0 0,0 1 0 0,1 0 0 0,5 0 0 0,-5 0 86 0,3 0-76 0,5 1-9 0,-4 6 32 0,0-4 0 0,-5 3-687 16</inkml:trace>
  <inkml:trace contextRef="#ctx0" brushRef="#br0" timeOffset="48251.63">20024 7972 1759 0,'-6'5'0'0,"6"3"0"0,2-3 0 0,14-5 0 0,0 0 0 0,9-4 855 0,1-1-411 15,4-1-197-15,2 1-112 0,-2-1 42 16,0 2-72-16,0 1-36 0,-2 0 0 0,-6 3-472 0,8 0 214 0,-9 0 110 15</inkml:trace>
  <inkml:trace contextRef="#ctx0" brushRef="#br0" timeOffset="48796.31">20611 7746 1425 0,'-18'-7'0'0,"10"7"0"0,6 0 0 0,2 0 0 0,0 0 0 0,8 0 0 0,12 0 186 0,3 0-69 0,7 0-46 15,11 0 414-15,1 0-226 16,3-3-113-16,1 2 115 0,-7-1-105 0,9 1-66 15,-12-2-29-15,2 3-167 0,-6 0 69 0,0 0 35 0,-8 0 8 16,-2 0-338-16,-3 0 182 0,-10 0 92 0,0 0 45 16,-4 0-669-16,-5 0 326 0,0-1 135 0,-4-2-138 15</inkml:trace>
  <inkml:trace contextRef="#ctx0" brushRef="#br0" timeOffset="49072.89">20901 7382 1161 0,'-10'0'0'0,"1"13"0"0,6-1 0 0,1 1 0 0,2-1 0 0,0 4 0 0,0 4 245 0,2 7-110 0,3 2-51 0,4 3 346 16,-1 2-198-16,0 6-92 0,-1 7-57 0,-2-4-106 0,-3 2 28 15,-2 2 0-15,0-2 28 0,0-5-385 0,-14 10 189 16,-2-8 98-16,-2-5-279 0,-1-6 182 16,-6-3 92-16,1-6-140 0,-4-7 99 0,4-4 1 15,3-2 38-15,-1-6 170 0,3-2-66 16,5 1-41-16,1-2 9 0,6 0 454 15,3 0-244-15,2 0-107 0,2 0 509 0,2-2-268 16,18-1-159-16,7-4-77 0,5 3 129 0,10-4-102 16,-1 1-51-16,-2 3-17 0,10-2-77 0,-4 3 22 0,0 3-1 15,-4 0-485-15,2 0 253 0,-5 0 135 0,9 3 56 16,-12 5-824-16,2-1 420 0</inkml:trace>
  <inkml:trace contextRef="#ctx0" brushRef="#br0" timeOffset="49372.97">21861 7351 1048 0,'4'-65'0'0,"-1"13"0"0,-1-5 0 0,-2 7 0 0,0 7 0 0,-9 3 194 0,-8 8-80 0,-2 10-41 16,-3 4 89-16,-5 9-64 0,-3 7-25 0,-2 2-8 0,0 7 129 15,-3 22-80-15,5 3-41 0,3 7 0 0,4 7 124 16,7 2-87-16,4 5-38 0,9 2 164 0,3-3-102 15,0 1-51-15,1-1 127 16,11 3-93-16,3-1-42 0,2 0-22 0,1 9 40 16,0-7-30-16,-7-6 8 0,2 9-38 0,-4-3-132 15,-3 1 66-15,-4-3 33 0,-2-3-308 0,0-10 178 16,0 8 75-16,-13-8 43 0,1-8-309 0,-6-4 153 16,1-8 22-16,-2-4 4 0,-2-8 55 0,0-5 27 15,3-4 0-15,-1 0-169 0,3-8 90 0,4-8 57 16,5-11 25-16,5-1-213 15,2-12 118-15</inkml:trace>
  <inkml:trace contextRef="#ctx0" brushRef="#br0" timeOffset="49608.66">22056 7348 629 0,'17'-40'0'0,"-6"6"0"0,-2-10 0 0,-2 10 0 0,-5 2 0 0,-2 11 381 0,0 3-174 0,-11 7-79 0,1 5 208 0,-8 6-152 16,-2 0-76-16,-3 17-37 15,-3 11 165-15,5 2-94 0,-1 13-58 0,5-1-26 16,4 4 206-16,3 5-116 0,5 0-58 0,5 1-20 16,0 1 75-16,0 1-57 0,1-1-27 0,8 1 166 15,-2-1-97-15,0-7-40 0,2 6-51 16,0-5 140-16,-4-2-179 0,-3-2 0 0,0-7-364 16,-1 3 247-16,-1-1 71 0,0-2 39 0,-7-3-672 15,-5-1 303-15,0-4 182 0,-6 1 15 16,0-3-255-16</inkml:trace>
  <inkml:trace contextRef="#ctx0" brushRef="#br0" timeOffset="49779.34">21620 8402 2617 0,'-7'2'0'0,"2"3"0"15,3 0 0-15,-1 0 0 0,1-2 0 0,0 7 0 0,2 1 0 0,0 4 0 0,0 4 0 0,0 1 413 0,0 3-191 0,0 0-94 0,0 1 191 16,0-1-135-16,2-3 28 0,-2 1-212 0,0-2-317 0,0-4 194 15,2-4 86-15,1-2 31 0,-3-2-713 0,0-4 376 16,2-3 188-16,-2 0-349 0,0 0 126 0,1-13 177 16</inkml:trace>
  <inkml:trace contextRef="#ctx0" brushRef="#br0" timeOffset="49991.81">21579 8347 1172 0,'-8'-13'0'0,"6"6"0"0,2 0 0 0,0-1 0 0,0-2 0 0,7 3 167 0,7 2-71 0,11 0 466 16,0 3-264-16,3 2-133 0,2 0-66 15,0 7 310-15,-1 9-193 0,-3 5-91 0,-1 3-46 16,-6 4-81-16,-6 0 35 0,-4 4 8 0,-6 1-96 16,-3-1 44-16,0 6 22 0,-16-8 0 0,-8 6-100 15,2-7 69-15,-15 1 22 0,4-5-38 0,3-9 35 16,-4 3-19-16,-2-6 20 0,3-4-304 0,1-1 147 16,5-7 36-16,8-1 48 0,3 0-355 15,7 0 198-15,7-7 90 0,2-7-391 0,4-3 249 0,17 0 125 16,8-3 62-16</inkml:trace>
  <inkml:trace contextRef="#ctx0" brushRef="#br0" timeOffset="50196.66">21842 8565 1224 0,'23'0'0'0,"1"0"0"0,-2 0 0 0,-3 0 0 0,0 0 0 0,-6 0 0 0,1 0 309 16,-5 2-138-16,0 3-69 0,-2 4 371 0,0 0-212 0,-2 2-118 16,-1 0 34-16,-2 2-71 15,-1 1-37-15,1-1 0 0,-2 0-63 0,0-1-7 0,-3 3 34 0,-10-1-1 16,-4 1-110-16,-4 1 55 15,-3-2 36-15,-6 1-178 0,-2 0 100 16,-3-3 48-16,0-1-266 0,-3-4 111 0,5-3 80 16,10-4-8-16,0 0-91 0,14 0 79 0,2-2 39 0,7-7-7 15,3-10-232-15,22 0 140 0,10-5 70 16,3 0 34-16,-3 1-328 0</inkml:trace>
  <inkml:trace contextRef="#ctx0" brushRef="#br0" timeOffset="50354">22114 8515 596 0,'19'-12'0'0,"-4"3"0"0,-6 3 0 0,-2 3 0 0,-6-1 225 0,-1 2-96 0,-1 2-48 0,-17 0-24 16,-3 15 410-16,-2 4-209 0,-2 3-116 0,-1 4 301 16,-1 3-205-16,6-1-102 0,5-2-52 0,8-3 184 15,5-1-121-15,3 1-58 0,0-3-97 0,2-3 0 16,9 0 41-16,8-2 8 0,4-3-364 0,2-3 178 16,1-7 88-16,3 1 46 0,1-3-281 0,-2 0 135 15,0-3 86-15,1-3-780 0</inkml:trace>
  <inkml:trace contextRef="#ctx0" brushRef="#br0" timeOffset="50497.67">22281 8581 1201 0,'-13'0'0'0,"8"0"0"0,1 3 0 0,2-3 0 0,1 2 0 0,1-2 0 0,0 0 589 0,0 2-282 0,7 2-137 16,6 1 332-16,2 1-235 0,0 3-117 0,0 0-50 15,2 1-380-15,-2-1 156 16,1 1 79-16,2-3 38 0,-4 1-746 0,4-2 391 15,-2-3 189-15</inkml:trace>
  <inkml:trace contextRef="#ctx0" brushRef="#br0" timeOffset="50641.28">22612 8414 1851 0,'2'-8'0'15,"0"6"0"-15,1 2 0 0,-3 0 0 0,0 7 0 0,-5 14 0 0,-13 13 0 0,-5 10 0 0,-11 15 501 0,-5 3-234 0,-10 15-118 0,-2 2 416 16,-1 6-266-16,-5 6-125 0,2 6-75 15,-3 0-235-15,-8 17 84 0,6-4 43 0,2 2 20 16,15-20-915-16</inkml:trace>
  <inkml:trace contextRef="#ctx0" brushRef="#br0" timeOffset="51649.86">22937 7357 825 0,'-12'-9'0'0,"1"4"0"0,1 3 0 0,-4 0 0 0,-3 2 0 0,-5 0 0 0,-1 4 306 16,-2 14-136-16,0 9-61 0,-3 7-42 0,1 5 256 15,1 4-145-15,3 4-73 0,5 4 111 0,0-2-84 16,6-1-53-16,2-1 233 0,6-1-139 0,4-11-71 16,0 5-34-16,2-5 118 0,10-1-81 15,6-4-36-15,3-1 0 0,3-5-173 0,3-4 69 16,-2-1 41-16,4-6-7 0,-1-1-359 0,-2-5 197 15,-1-3 98-15,1-2-283 0,-4-2 116 16,5 0 113-16,-3-2-511 0,-1-9 299 0,-5-4 149 0</inkml:trace>
  <inkml:trace contextRef="#ctx0" brushRef="#br0" timeOffset="51806.55">22939 7739 1218 0,'-12'-4'0'0,"9"2"0"0,1 1 0 0,2-2 0 0,0 0 0 0,0-1 0 0,12 1 439 0,6-3-204 0,5 2-92 0,3 2-60 16,-1-2 300-16,0 3-175 0,3 1-87 0,1 0-254 16,-7 0 91-16,9 0 34 0,-5 0-242 15,-1 0 141-15,-5 2 72 0,4 3 34 0,-3-3-641 0</inkml:trace>
  <inkml:trace contextRef="#ctx0" brushRef="#br0" timeOffset="52032.08">23525 7363 1931 0,'0'-7'0'16,"0"5"0"-16,-2 0 0 0,0 2 0 0,-1 0 0 0,-4 5 0 0,6 13 0 0,-3 6 0 0,0 8 676 0,-1 8-326 0,-1 3-158 0,-1 5 249 0,1 3-205 0,0 4 33 16,3-3-269-16,-3 3 0 0,4-3 0 15,-1 1 0-15,-1-2 0 0,1-5 0 16,1-6-199-16,1 0 192 0,-1-7 0 0,0-8-515 15,0-5 277-15,2-10 139 0,0-3-649 0,-2-3 365 16,2-4 178-16,-3-6-310 0,1-18 244 0,0-6 123 16,2-9 53-16</inkml:trace>
  <inkml:trace contextRef="#ctx0" brushRef="#br0" timeOffset="52233.54">23444 7294 1743 0,'0'-19'0'0,"2"4"0"0,11 4 0 0,4-4 0 0,6-1 0 0,3 4 0 0,4 2 258 0,4 4-112 0,0 2-57 15,1 3 123-15,1 1-82 0,-4 0-53 0,-1 13-21 16,-1 2 77-16,-3 4-51 0,-6 2-24 0,-8 0-164 16,0 6 65-16,-7 0 37 0,-4 1-142 0,-2 2 90 15,-4-2 44-15,-13 2 31 0,-3-2-160 0,-7-1 48 16,-1-2 53-16,-4-3-37 0,0-4-45 16,2-3-2-16,0-4 50 0,4-1 13 15,6-6-195-15,7-4 112 0,3 0 47 0,6 0-316 16,4-6 191-16</inkml:trace>
  <inkml:trace contextRef="#ctx0" brushRef="#br0" timeOffset="52606.55">24035 7318 1226 0,'9'2'0'0,"-1"4"0"0,0-4 0 0,-3-1 0 0,4-1 0 0,-2 0 0 0,2 0 515 0,8 0-241 15,5 0-120-15,5 0-61 0,3 0 165 0,2-1-116 16,1-1-55-16,2 0-27 0,-3 2 1 0,-2 0-28 15,-6 0 8-15,-1 2-38 0,-1 7 0 16,-5 4 29-16,-4 0-35 0,-4 3 35 0,-5 0 9 0,-2 1-8 16,-2 2 64-16,0 4-32 0,-11-1 0 0,-6 3-32 15,-2 0 112-15,-5 0-61 0,-4 7-25 0,-3 0 0 16,0 4 5-16,-5 0-31 0,-1 4 8 16,-9 4-35-16,3-1 0 0,8-5 26 15,-4 1-28-15,6-1 0 0,6-11 37 0,4 0 131 16,7-7-172-16,3-4 0 0,6-5 0 0,1-1 0 15,4-6 0-15,2-1 0 0,0-1 0 0,2 0 0 16,13-2 0-16,5 0 0 0,1 0 0 16,9 0 0-16,-1 0 0 0,1 0 0 0,1 0 0 0,1-2 0 15,0 0 0-15,-3 0 0 0,-5 1 0 0,-1-2-228 16,-1 3 173-16,-3 0 24 16,-6-1-609-16,-1-1 308 0,-3-1 149 0,-4 2 76 15,-1-5-516-15,-2-7 296 0,-2-4 139 0</inkml:trace>
  <inkml:trace contextRef="#ctx0" brushRef="#br0" timeOffset="52757.71">24000 7617 1627 0,'-18'0'0'0,"8"0"0"0,0 0 0 0,7 0 0 0,3 0 0 0,0 0 0 0,2 0 196 0,12 0-86 0,9 0-39 16,0 0 512-16,1 0-276 15,5 0-137-15,1 0-60 0,2 2 7 0,0 1-43 16,-2 3-20-16,-2-2 0 0,0 3-561 0,-4 1 279 15,2 3 126-15,-3 2-793 0,-8 1 452 0</inkml:trace>
  <inkml:trace contextRef="#ctx0" brushRef="#br0" timeOffset="52967.6">24477 7742 1210 0,'11'0'0'0,"7"0"0"0,-2 0 0 0,0 0 0 0,-2 0 0 0,2 0 0 0,-4 0 138 0,2 0-57 0,-3 9-24 16,2 1 345-16,-5 7-185 0,-3 0-91 0,-3 2-39 15,-2 2 94-15,0 0-74 0,-2 3-37 0,-13-2-66 16,-3 1 29-16,-3-2 8 0,-2-3-8 0,-2 1-129 16,0-4 65-16,-2-4 32 0,3-1-280 0,3-5 162 15,-1-1 70-15,5-4-18 0,8 0-183 0,0 0 69 16,6 0 77-16,3-2-2 0,0-5-255 0,10-6 164 16,10-3 81-16,1 1 40 15,2-1-244-15</inkml:trace>
  <inkml:trace contextRef="#ctx0" brushRef="#br0" timeOffset="53122.31">24658 7799 1285 0,'4'-7'0'0,"-1"1"0"0,-1 2 0 0,-2 0 0 0,0 3 0 0,-7 1 0 0,-9 0 0 0,0 1 226 0,-2 11-88 15,0 6-57-15,6-2 289 0,1 4-168 0,5 1-85 16,5-1 115-16,1 3-103 0,0-4-48 0,7 3-25 16,10-3-137-16,4-4 57 0,-2 0 37 0,6-2-9 15,0-2-187-15,0-1 108 16,-1-4 53-16,-3-5-633 0,3 2 336 0,-1-3 82 15</inkml:trace>
  <inkml:trace contextRef="#ctx0" brushRef="#br0" timeOffset="53331.75">24913 7375 1440 0,'4'-10'0'0,"11"10"0"0,0-2 0 0,0 2 0 0,2 0 0 0,-2 0 613 0,2 15-290 0,2 6-137 0,-5 7-81 15,2 9 261-15,-4 1-167 0,-1 6-84 0,1 3 15 16,-3 3-41-16,-1-2-32 0,-3 3 0 16,-2-5-62-16,-3-1 38 0,0-1 0 0,-4-9-58 0,-13 7 25 15,-4-6 1-15,-3-4 31 0,0-7-370 0,-6 2 185 16,0-7 72-16,-2-1 49 0,-2-5-706 16,1-2 353-16,-1-1 176 0</inkml:trace>
  <inkml:trace contextRef="#ctx0" brushRef="#br0" timeOffset="53976.16">25542 7141 1708 0,'0'-7'0'0,"0"7"0"0,0 7 0 0,0 16 0 0,0 3 0 0,0 8 0 0,0 2 0 0,0 15 0 0,0 1 136 15,0 5-52-15,0-1-25 0,-2 0 207 0,0 1-109 16,2-3-66-16,0-3-29 0,0-3 18 0,0-13-23 16,0 2-1-16,0-9-45 0,0-3-9 15,0-7 31-15,-2-8 0 0,2-3-50 0,-1-3 26 0,-5-4 7 16,-1 0-61-16,-1-9 39 0,-5-11 0 16,2-1 1-16,-6-6-75 0,6-1 29 15,-9-4 29-15,-1-5-6 0,5 7-138 0,-7-1 67 16,1 7 44-16,0 9-94 0,-8 4 64 15,1 11 16-15,1 0-1 0,-1 15 194 0,3 9-86 0,5 6-32 16,9 5 360-16,3 1-182 0,7 2-95 0,2-2-30 16,3-2 163-16,16-2-70 0,5-6-61 0,6-2-14 15,4-7 54-15,1-2-49 0,4-8-16 16,0-2-263-16,6-5 115 0,-5 0 57 16,1-5 29-16,-4-8-608 0,-3 0 314 15,8-8 104-15,-10 5-599 0,1-7 375 0,-6-4 189 0</inkml:trace>
  <inkml:trace contextRef="#ctx0" brushRef="#br0" timeOffset="54164.65">25766 7578 1119 0,'-8'-14'0'0,"4"8"0"0,2 5 0 15,2 0 0-15,0 1 0 0,4 0 222 0,8 0-95 0,1 0-47 0,1 8 370 16,3 6-212-16,3 4-103 0,-6 1-52 0,-2 4 96 0,-3 1-73 16,-5-1-29-16,-2 6 5 15,-2-1-25-15,0-5 0 0,-2 0-24 0,-13-1-131 16,-3-3 73-16,-6 2 25 0,-1-4-243 0,0-7 138 15,-3 2 69-15,0-6 34 0,3-2-475 16,-5-2 232-16,11-2 113 0,4 0 12 0,8 0-109 0,-1-12 98 16,8-3 41-16,1-5-315 0</inkml:trace>
  <inkml:trace contextRef="#ctx0" brushRef="#br0" timeOffset="54340.18">26106 7501 868 0,'2'-6'0'0,"-2"4"0"0,0 2 0 0,-12 2 0 0,-8 9 0 0,-7 4 0 0,-8 5 416 0,5 1-184 16,-8 12-103-16,5-4 334 0,12-2-216 0,0 3-106 0,6 0-55 16,9-5 181-16,2 8-121 0,4-5-57 0,0-1-28 15,14-2-153-15,4-2 70 0,4-2 23 16,7-5-173-16,3 0 103 0,2-2 51 16,1-7 25-16,1-2-567 0,-2-3 206 0,-1-2 178 15</inkml:trace>
  <inkml:trace contextRef="#ctx0" brushRef="#br0" timeOffset="54683.82">26480 7367 925 0,'0'-10'0'0,"1"7"0"16,3 3 0-16,0 0 0 0,-1 0 0 0,-1 3 367 0,0 12-159 0,0 8-92 0,0 4 253 15,-2 5-169-15,0 3-83 0,0 8-42 0,0-5 55 16,0 9-53-16,-2-6-22 0,2-5-45 0,-2 2 0 15,2-5 23-15,0-4 8 0,-2-1-132 0,0-6 61 16,2-3 32-16,-3-8 0 0,1 0-190 0,0-4 119 16,-2-6 22-16,-1-1-220 0,-4 0 99 0,1-8 76 15,-3-6-73-15,-1-3 59 0,-3-6 40 0,-1 2 0 16,0-3-4-16,-3-3 1 16,-2 4 36-16,3 7-8 0,-8-2 37 0,7 10 0 15,-2 4-28-15,-1 2-1 0,2 2 294 0,2 6-141 16,-1 13-71-16,6 3 395 0,4 2-193 0,1 5-117 15,3 1-15-15,5-6 190 0,0 11-143 0,0-10-66 16,7 2 13-16,7-5-41 0,0-1 1 0,3-8-32 16,10 0-256-16,-3-5 124 0,4-8 62 0,2 0 31 15,0 0-669-15,0-8 296 0,0-7 188 0</inkml:trace>
  <inkml:trace contextRef="#ctx0" brushRef="#br0" timeOffset="54817.46">26620 7649 1691 0,'1'-4'0'0,"8"4"0"0,2 0 0 0,-2 2 0 0,1 5 0 0,-3 3 0 0,4 3 248 0,-1 1-108 0,2 2-45 0,-2 2 173 16,2-1-117-16,-3-2-60 0,-2 2-464 0,4-3 202 15,-2-5 110-15,3 1 43 0,0-7-384 16,1-3 207-16</inkml:trace>
  <inkml:trace contextRef="#ctx0" brushRef="#br0" timeOffset="54965.07">27005 7517 2221 0,'0'-2'0'0,"0"2"0"0,0 16 0 0,-10 6 0 0,-12 8 0 0,0 8 0 0,-10 16 0 0,-2 4 0 0,-3 3 0 15,-3 4 386-15,-6 3-176 0,2 3-80 0,-10 10 236 0,-2-8-166 16,2 2-84-16,2 0-369 0,-4-2 142 16,7-6 80-16,1 2 28 0,7-5-905 0,6-6 470 15</inkml:trace>
  <inkml:trace contextRef="#ctx0" brushRef="#br0" timeOffset="55130.63">27021 8424 2309 0,'3'-5'0'0,"7"0"0"0,6 2 0 0,3 1 0 0,-6-3 0 0,-5-4 0 0,-4-3 0 0,-1-1 0 0</inkml:trace>
  <inkml:trace contextRef="#ctx0" brushRef="#br0" timeOffset="89130.55">4810 9622 1227 0,'-5'-15'0'0,"3"6"0"0,2 1 0 0,0-1 0 0,-1-6 0 0,-2 0 0 0,1-2 0 0,-3-4 159 0,1-2-55 16,1-4-39-16,-2-1 52 0,2-3-41 0,-1 2-22 15,0 2 0-15,2 5-9 0,-5-1-12 0,1 2 0 16,-1 5 0-16,0 1-33 0,-3 2 33 0,0 5 8 16,0 0 7-16,-4 5-15 0,1 1 0 0,0 2 0 15,-3 0 39-15,2 0 8 0,-3 5-47 0,2 7 56 16,0 1-28-16,2 4-1 0,-1-1-27 0,5 4 63 16,0 0-36-16,1 8 0 0,2 3-27 15,4 2 40-15,1 9 0 0,1-6-32 16,0 12-8-16,0-3 89 0,8 2-44 0,4 1-23 15,1-4 64-15,1-3-35 0,4 7-29 0,0-5-41 16,-4-2 19-16,3-2 0 0,-6 2-1 0,-3-8-57 16,0 8 24-16,-5-4 9 0,-1 1 24 0,-2 0-52 15,0-7 26-15,-13-1 10 0,-2-1-88 0,-6-7 29 16,-2 0 28-16,-6-8 0 0,1-3-135 0,-2-6 58 16,1-5 44-16,0 0-316 0,6-8 166 15,4-13 82-15,6-8 41 0,11-6-369 0,2-12 210 0,4-2 101 16,23-10 49-16,4 6-394 15,3 6 215-15,13-16 119 0,-2 9-130 0</inkml:trace>
  <inkml:trace contextRef="#ctx0" brushRef="#br0" timeOffset="89349.04">4902 9418 394 0,'16'-39'0'0,"-3"-1"0"0,-4 2 0 0,-5 5 0 0,-2 8 0 0,-2 3 469 0,0 7-210 0,-10 3-117 16,-4 8 198-16,-1 4-153 0,-6 0-78 0,-1 16-38 0,0 8 339 15,-4 15-193-15,4 6-92 16,1 6 95-16,4 2-94 0,8 1-46 15,3 3-16-15,6-3 52 0,0-1-41 0,7-2-22 16,9-6 1-16,5-2-29 0,-7-7 16 0,9 7-8 16,-8-12-25-16,2 5 1 0,-4-4 23 0,-3 2 1 15,-3 2-156-15,-5-1 74 0,-2-1 41 0,0 0-355 16,-2-2 182-16,-12-4 59 0,3-4 53 0,-8 5-464 16,1-10 250-16,3-1 125 0,-2-4 63 0,2-1-450 15,4-8 247-15</inkml:trace>
  <inkml:trace contextRef="#ctx0" brushRef="#br0" timeOffset="89527.6">4594 10268 2257 0,'-16'8'0'0,"2"-1"0"0,9-3 0 0,-2 2 0 0,1-2 0 0,4-2 69 0,0 0-37 0,2-2 1 16,2 2 0-16,11 0 187 0,8 1-86 16,3 1-54-16,2-1-24 0,0 1 288 15,5 0-156-15,-1-1-77 0,2 1-31 0,-1 0-177 0,-2-2 65 16,-1 2 33-16,-4-1-485 0,-5 0 259 15,0-2 137-15,-3 1-607 0,-7 0 355 0,-2-2 103 0,-4 0-703 16,-1 0 883-16,-2 0 24 0,-2-2 0 16</inkml:trace>
  <inkml:trace contextRef="#ctx0" brushRef="#br0" timeOffset="89792.88">4648 10283 1277 0,'-30'10'0'0,"3"3"0"0,8-4 0 0,0 1 0 0,10-5 0 0,2 1 0 0,2-2 231 0,5 2-100 16,0 1-48-16,10 2 86 0,10 5-68 0,4 0-26 15,0 1 127-15,0 5-18 0,0-2-76 0,-1 2-38 16,-2 2 1-16,-8-3-117 0,2 3 36 0,-8 2 21 16,-7 2-140-16,0 1 81 0,0-1 41 0,-13 0-59 15,-4-1 46-15,-4-4 26 0,2-3-17 0,-3-1 24 16,0-6-33-16,4-1 1 0,1 0-32 0,7-7 321 16,2 1-135-16,4-2-65 0,2 0-14 0,2-1 262 15,5 0-146-15,15-1-70 0,5 0 0 16,6 0-35-16,4 0 0 0,3 0-26 15,12 0-152-15,-15 0 72 0,7-1 36 0,-3 0-202 16,-2-3 118-16,-2 2 69 0,-2 0 21 0,1 0-708 16,-4 1 304-16,-2 1 184 0,-2-2 92 0</inkml:trace>
  <inkml:trace contextRef="#ctx0" brushRef="#br0" timeOffset="90003.29">5248 9872 2104 0,'-8'-5'0'0,"8"3"0"0,-1 2 0 0,-1 0 0 0,0 9 0 0,-2 18 0 0,3 6 0 0,0 11 586 0,1 4-277 0,0 7-129 15,0 3-78-15,0 8 113 0,1-14-92 0,3 4-44 16,2 1-16-16,2-4-142 0,-2-1 55 0,1-1 29 16,-1-4-475-16,-1-12 251 0,-3-6 134 15,1-8 55 1,-2-11-692-16,1-4 359 0,1-6 90 0,-3-19-247 15,0-14 235-15,0-20 130 0</inkml:trace>
  <inkml:trace contextRef="#ctx0" brushRef="#br0" timeOffset="90188.32">5202 9964 1333 0,'-6'-26'0'0,"2"6"0"0,4 3 0 0,0 1 0 0,2 2 0 0,13-1 0 0,0 2 327 0,9 1-151 0,0 3-72 0,1 3 254 16,1 4-163-16,1 2-81 0,-5 0-33 15,7 4 22-15,-12 6-35 0,-1 5 0 16,-4 3-83-16,-7 3 24 0,-3 2 8 0,-2 6-51 15,-3-1 34-15,-16 3 0 0,-8 1 33 0,1-4-55 16,1-3 36-16,-6-2-9 0,5-3 28 0,2-8-268 16,4 1 121-16,8-7 33 0,3-2 39 0,7-4-420 15,2 0 215-15,0-2 108 0,18-12-182 0,7 0 144 16,4-1 64-16</inkml:trace>
  <inkml:trace contextRef="#ctx0" brushRef="#br0" timeOffset="90682.06">5874 10068 1410 0,'0'-5'0'0,"-2"0"0"0,-7-4 0 0,-1-3 0 0,-1 0 0 0,-3-2 0 0,2-2 0 0,-2 0 0 0,1 1 318 0,0-2-143 0,0 2-63 0,0 2-44 16,-1 2 93-16,2 2-65 0,-3 5-31 0,-2 2-5 16,2 2 8-16,-6 4-35 0,2 17 0 15,-3 12-6-15,6 6 6 0,-3 7 0 0,8 6 48 16,-3 0-8-16,6 1-40 16,4-6 0-16,4-11 79 0,0 1-40 0,2-10 9 15,11 3-49-15,1-13 5 0,0-2-4 0,5-4 0 16,-2-7-152-16,3-4 84 0,-4 0 30 0,4-10-61 15,-2-12 48-15,-2-12 14 0,1-7 0 0,-1-6-180 16,-3-6 93-16,1-11 20 0,-2 3 33 0,0-7-239 16,0-4 123-16,-1-2 50 0,-2-16 40 0,3 3-176 15,-5 12 104-15,4-2 52 0,-5 18-94 16,-2 15 65-16,-2 17 45 0,0 10 274 0,-2 3-119 0,0 12-60 16,0 4-30-16,-4 29 129 0,-6 18-75 15,2 2-42-15,0 13-21 0,3-3 501 16,0 9-242-16,5-10-56 0,0 17 254 0,0-13-206 15,2 0-103-15,4-13-52 0,7 4 68 0,0-15-51 0,4 7-38 16,-1-13-389-16,-2 0 179 0,3-9 91 0,0-2 44 16,-4-5-287-16,-1-5 163 0,-2-6 83 0,0-3 34 15,3-4-835-15,-6 0 411 0,-1-2 196 0</inkml:trace>
  <inkml:trace contextRef="#ctx0" brushRef="#br0" timeOffset="90986.25">6096 9828 1494 0,'-12'-14'0'0,"4"8"0"0,1 1 0 0,0-1 0 0,-1 1 0 0,2 2 0 0,2 2 682 16,2-1-325-16,-1 2-162 0,3 0-81 0,0 0 143 16,3 13-103-16,3 2-66 0,9 4 96 0,-2 0-76 15,3 0-38-15,-4-3 1 0,7 3-158 0,-6 0 56 16,1-2 31-16,2-2-388 0,-4 0 210 0,1-2 106 16,-2-3 60-16,-3-1-669 0,3-2 272 0,-2-3 192 15,1-2 76 1,0-2-452-16</inkml:trace>
  <inkml:trace contextRef="#ctx0" brushRef="#br0" timeOffset="91161.81">6412 9619 1372 0,'0'0'0'0,"0"0"0"0,0 0 0 0,-5 2 0 0,-3 8 0 0,-5 14 0 0,0 8 0 0,-2 1 0 0,-1 16 63 15,-6 10 0-15,-2-2 1014 0,0 9-522 0,0 4-261 16,-3 1-123-16,4 2-82 0,-1 2-28 0,4 0-1 15,-1-2-27-15,4-1-433 0,5-17 224 0,4-3 100 16,6-12-275-16,2-6-131 0,0-12 256 0,0-5 15 16,10-8-222-16,9-7 205 0</inkml:trace>
  <inkml:trace contextRef="#ctx0" brushRef="#br0" timeOffset="91556.06">6692 10133 1228 0,'12'-37'0'0,"-3"3"0"16,-2-7 0-16,-5-10 0 0,1 6 0 0,-3 9 0 0,0-1 0 0,-12 9 0 0,1 9 318 0,-6 3-146 0,-2 9-70 0,-5 7 87 0,0 0-78 15,-3 19-40-15,2 11 9 0,-3 10-17 0,8 2 0 16,1 9-30-16,6 2 26 0,7-2 1 16,5-8-19-16,1 8-8 0,0-16 35 0,3 3 1 15,11-6-36-15,0-9 0 0,0-3-75 0,2-7 33 16,2-2 22-16,1-7-1 0,-3-4-181 0,1 0 97 15,1-17 39-15,-2-8-214 0,0-14 110 16,-4 0 66-16,1-6-87 0,-4-7 68 0,1-3-1 16,-1-13 33-16,0 4-86 15,0-7 56-15,-1-6 27 0,0-2 1 0,3 0-80 0,0 6 58 0,-6 21 24 16,0 10 143-16,-2 16-59 0,-1 9-29 16,1 3-9-16,-2 7 362 0,-1 7-177 0,0 21-99 0,0 21 127 15,-1 3-100-15,-4 8-6 0,-2 17-42 16,2 0 349-16,1 1-185 0,2 0-92 15,0 1-46-15,2-10 178 0,0 13-116 0,0-23-54 16,0 1-171-16,4-8 59 0,4-9 29 0,0-3 7 16,3-4-490-16,-4-11 255 0,4-3 129 0,-2-7-341 15,3-8 222-15,0 0 39 0,2-17 13 0</inkml:trace>
  <inkml:trace contextRef="#ctx0" brushRef="#br0" timeOffset="91857.28">7033 9619 1090 0,'1'-4'0'0,"9"4"0"0,-1 0 0 16,-2-4 0-16,4-1 0 0,1 1 0 0,1 0 463 0,6 0-215 0,2 0-108 0,6 1-53 0,-3-1 199 0,-2 0-119 15,6 3-71-15,-7-1-36 0,1 2-27 0,-1 0 0 16,-4 0-63-16,-4 11 39 16,-2 9-7-16,-9 3 31 0,-2 9 39 0,0 7-40 15,-16 4 1-15,-6 2 8 0,-5 5 89 0,-7 8-49 16,0-4-24-16,-2-1 94 0,10-6-60 15,3-6-20-15,3 0-9 0,4-5 109 0,9-12-69 0,4 1-34 16,3-6 148-16,0-4-216 0,3-4 0 0,16-3 0 16,5-3 0-16,4-5 0 0,2 0 0 15,3 0 0-15,-2-2 0 0,1-5 0 16,3-4 0-16,-6-1-400 0,-2 1 219 16,-7 1 66-16,3 1 59 0,-7 2-597 0,-4-1 310 0,-4 2 155 0,-5 1-360 15,-1-2 249-15,-2-1 137 0,-8-2 65 16</inkml:trace>
  <inkml:trace contextRef="#ctx0" brushRef="#br0" timeOffset="92015.85">7106 9856 1698 0,'-21'-13'0'0,"10"5"0"0,0 1 0 0,3 1 0 0,1-2 0 0,3 2 0 0,4 5 0 0,0-3 584 0,3 0-275 0,10 2-138 0,10 2 89 15,2 0-114-15,6 0-48 0,0 2-37 0,1 7 1 16,0 2 1-16,-2 3-31 0,0 1-561 15,2 0 289-15,-2-2 132 0,0 0 70 0,2-1-741 16</inkml:trace>
  <inkml:trace contextRef="#ctx0" brushRef="#br0" timeOffset="92154.47">7688 9812 2300 0,'-9'0'0'0,"9"-1"0"0,3-2 0 0,14 2 0 0,-4-5 0 0,3 2 0 0,-2 2 0 0,3 0 0 0,3 1 249 15,-1-2-113-15,3 3-51 0,-1-1-146 0,0 1 46 16,2 0 25-16,-2 0-673 0,-3 0 344 0</inkml:trace>
  <inkml:trace contextRef="#ctx0" brushRef="#br0" timeOffset="92290.11">7752 10094 1897 0,'-2'0'0'0,"2"5"0"0,13-3 0 0,1-2 0 0,0 0 0 0,4 0 0 0,0 0 0 0,3 0 897 0,-1 0-432 0,1 0-216 0,-1 0-68 16,2 0-234-16,-1 0 39 0,2 0 23 0,-2-2-341 16,-1 1 182-16,-2 1 92 0</inkml:trace>
  <inkml:trace contextRef="#ctx0" brushRef="#br0" timeOffset="93289.59">9036 9634 502 0,'-11'-17'0'0,"2"0"0"0,4 4 0 16,0-2 0-16,1-4 0 0,-1 3 0 0,1-2 0 0,1 4 275 0,-3-1-125 0,3 3-58 16,-4-1-30-16,2 2 32 0,1 3-31 0,-3 1 8 15,1 3 15-15,-4 0-27 0,1 2 0 0,-2 2-26 16,-1 0 41-16,-2 0-12 0,-2 10-8 0,-4 5 88 15,1 3-54-15,-2 5-28 0,1 4 0 0,-1 0 119 16,5 3-78-16,-3 2-33 0,5 2-1 0,3-1 90 16,2 0-62-16,5 0-22 0,3-1 76 0,1 3-59 15,0-3-28-15,0-3-34 0,3 4 5 16,6-4 8-16,0 1-8 0,1-1-119 0,-2 1 59 16,-1-2 30-16,-2-1 0 0,-3 1-139 0,0 1 80 15,-2-2 17-15,0-5 31 0,0 1-165 16,-9-2 85-16,-4-5 5 0,-2-2-83 0,-2-4 52 15,-7 0 40-15,1-7-71 0,5-3 47 0,-11 0 37 16,5 0 0-16,-1-8-234 0,1-8 131 0,2-2 66 16,6-2 24-16,5 0-294 0,3-4 167 0</inkml:trace>
  <inkml:trace contextRef="#ctx0" brushRef="#br0" timeOffset="93580.09">9249 9395 1180 0,'3'-20'0'15,"-1"3"0"-15,-2 2 0 0,0 0 0 0,-7 4 0 0,-7 1 0 0,-2 6 0 0,-3 2 164 0,0 2-65 0,-4 0-34 0,2 12 9 0,-4 7 133 0,2 5-88 16,-3 8-42-16,6-1-23 16,1 6 135-16,6-4-70 0,-1 12-48 0,9-3 183 15,3-1-112-15,2 0-54 0,0 1 126 16,2-7-82-16,7 3-54 0,5-3-23 0,-2 1 20 15,1-2-22-15,1 0 1 0,-5-1-13 0,1 3-51 0,-5 0 21 16,-2 0 0-16,-2-1 22 0,-1 1-182 0,0-2 99 16,-5 0 38-16,-7-3-345 0,-1-2 184 15,-3-5 46-15,4-3-371 0,-4-5 224 0,3 0 125 16,1-7 58-16,-2-1-444 16,7-3 251-16,-1-5 126 0</inkml:trace>
  <inkml:trace contextRef="#ctx0" brushRef="#br0" timeOffset="93751.16">8807 10368 902 0,'-17'10'0'0,"6"5"0"0,3-6 0 0,0 0 0 0,1-3 654 0,6-2-311 0,1 0-155 0,1-1-77 15,15 1 248-15,10-4-166 0,4 0-81 16,2 0 398-16,2 0-239 16,2 0-119-16,1 0-131 0,0 0-9 0,-3-3 21 0,1 2-1 15,-5-1-496-15,-6 2 248 0,-2 0 133 0,-4 0 53 16,-8 0-725-16,0 0 339 0,-5 3 213 0,-2 4-23 15,-3 0-205-15</inkml:trace>
  <inkml:trace contextRef="#ctx0" brushRef="#br0" timeOffset="94017.36">8817 10421 1994 0,'-17'5'0'0,"9"1"0"0,2-2 0 16,5 2 0-16,1-2 0 0,0 3 0 0,7 0 0 0,14 4 0 0,-4 3 0 0,10 5 284 0,-5 1-125 0,2 0-63 0,1 3 131 0,-2 2-97 15,-3 1-40-15,-4-1-33 0,-4 0-113 0,-7 4 44 16,-3-3 22-16,-2 2-114 0,0 0 76 16,-14-2 27-16,-5-3-1 0,-3-2 0 0,-1-1 1 15,2-3 33-15,4-3 122 0,0-3-66 0,6-2-72 16,1-1-2-16,5-3 413 0,3 1-197 16,2-1 63-16,0 1-293 0,12-2 0 0,10 0 0 15,0-2 0-15,7-2 0 0,2 0 0 0,3 0 0 16,1 0 0-16,-1 0 0 0,0-2 0 0,-2-7 0 15,-2 1-302-15,0 0 183 0,2 0 53 0,-4 6 46 16,-1-1-1217-16</inkml:trace>
  <inkml:trace contextRef="#ctx0" brushRef="#br0" timeOffset="94908.73">9722 9679 1087 0,'-6'-7'0'0,"6"7"0"0,0 0 0 0,0 0 0 0,0 0 0 0,0 0 0 0,0 7 172 16,3 9-70-16,2 6-35 0,3 5 264 0,1 8-141 16,3 10-83-16,-3-1 143 0,-4 7-108 0,1 2-55 15,0 1-27-15,-4 6 18 0,0 4-9 0,-2-4-36 16,0-7 0-16,0 3-106 0,0-3 54 0,0-17 33 15,0 5-287-15,0-15 153 0,0-1 77 0,0-14-186 16,0-4 119-16,0-7 8 0,0-1 48 0,0-30-409 16,0-8 215-16,0-20 107 0</inkml:trace>
  <inkml:trace contextRef="#ctx0" brushRef="#br0" timeOffset="95137.16">9695 9640 1129 0,'0'-21'0'0,"0"9"0"0,0 3 0 0,0 4 0 0,1 1 0 15,8-2 0-15,8-1 0 0,10 1 494 0,3 2-231 0,2 2-115 0,3 1-58 0,1 1 280 16,-1 1-160-16,-3 16-93 0,-2 2-4 0,-3 3-39 16,-4 5-1-16,-9 2-40 0,-3 3-59 0,-6 1 25 15,-5 5 1-15,0 3-13 0,-16-3 23 16,-7-3-1-16,2-9 32 0,-8 0-95 16,-4-5 43-16,-1-4 22 0,-3-8 0 0,2-5-70 15,8-4 39-15,-6 0-17 0,15 0-137 0,-2 0 75 16,11-5 45-16,6-5 16 0,3-3-414 0,0 4 215 15,18-3 101-15,8 6-223 0,6-1 163 0</inkml:trace>
  <inkml:trace contextRef="#ctx0" brushRef="#br0" timeOffset="95783.69">10641 9860 830 0,'-6'-17'0'0,"0"5"0"0,3 0 0 0,-3 0 0 0,1-3 0 15,-4 2 0-15,2-3 176 0,-2 3-72 0,0 0-35 0,-1 2-1 0,3 3 150 16,-4 0-97-16,1 1-44 0,-1 4 93 0,0 1-69 16,-3 2-34-16,-2 3 9 0,-3 16 51 0,-4 11-46 15,1 4-25-15,-3 10 183 0,-5 10-103 0,4-4-44 0,-6 16-33 16,7-4 196-16,2-11-111 16,7 0-55-16,2-5-29 0,9-10 61 0,3-4-49 15,2-9 1-15,0-3-45 0,9-7 5 16,10-5 0-16,2-6 8 0,9-2-185 15,-1-6 89-15,4-18 43 0,-4-5-224 0,-1-4 127 0,-4-1 77 0,4-9-19 16,-7 2-186-16,-2-1 83 0,-6 9 65 0,-1-1 5 16,-3 9 19-16,-2 2 8 0,-3 9 24 0,-3 4 105 15,1 4-52-15,0 3-27 16,-2 1-7-16,0 2 190 0,0 17-103 16,0 7-29-16,-5 8 162 0,1 2-85 0,2 4-24 15,2-2-42-15,0-1 69 0,0-1-36 0,4-6-28 0,9-6 0 16,0-5-60-16,5-1 11 0,2-8 1 0,-1-4-27 15,1-4 24-15,-1 0-1 0,0-2 33 0,-1-13-143 16,-2-5 51-16,-3-6 36 16,-3-4-80-16,-1-4 41 0,-4-6 12 0,1-5 21 0,-5 2-61 0,-1 2 36 15,0-1 3-15,-5 1 0 16,-6 7-29-16,-3 1 27 0,-2 5-6 0,2 9 2 16,-4 3-5-16,-3 9 27 0,-2 7-11 0,-1 0 71 15,0 12-31-15,1 10 0 0,0 3 37 0,7 1-30 16,4-4-1-16,3 8-29 0,7-8-96 0,2-1 48 15,0 0 27-15,9-4-5 0,14-2-399 0,5-9 206 16,12-1 104-16,-1-5 52 0,5 0-224 0,0-9 130 16</inkml:trace>
  <inkml:trace contextRef="#ctx0" brushRef="#br0" timeOffset="96030.74">11139 9744 1407 0,'5'-11'0'0,"-3"6"0"0,-2 1 0 0,0 0 0 0,-11 2 0 0,-6 2 0 0,-6 0 0 0,3 14 284 0,-1 2-125 15,-2 5-64-15,3 3 343 0,1 1-194 0,3 1-110 0,7-2-51 16,4-3 206-16,5 2-129 0,0-1-63 0,4-3-24 16,15 2-26-16,2-6-14 0,6-2 0 0,-1-2-1 15,1-1-180-15,-8-3 99 0,1 3 37 16,-1-1-87-16,-6 2 66 16,-5 0 33-16,-2 3-204 0,-6 0 112 0,0 2-10 0,-6 2 47 15,-11 1-60-15,-4-2 41 0,-6 0 17 0,0 0-9 16,-3-2 3-16,2 0 30 0,-2-4 0 0,1-3 0 15,7-6-223-15,1-2 104 0,6 0 63 0,3-19-395 16,12-17 225-16,0-7 114 16</inkml:trace>
  <inkml:trace contextRef="#ctx0" brushRef="#br0" timeOffset="96331.56">11304 9540 1133 0,'28'-21'0'0,"0"8"0"0,2 7 0 0,-2 1 0 0,-3 3 0 0,1 2 0 0,-4 0 319 16,3 19-147-16,-2 7-69 0,0 8 391 15,-5 1-230-15,-4 5-116 0,-2 5 149 0,-5 6-137 16,-5 1-63-16,-2 3-32 0,0 8 19 0,-5-12-17 16,-13 8-9-16,0-4-93 0,-5-5 35 15,-5-3-1-15,-4-8 33 0,2-7-92 0,-11 0 42 16,9-11 25-16,-1-8 0 0,-1-6-202 0,4-7 63 16,7 0 76-16,-3-7-30 0,8-16-152 0,6-9 79 15,6-11 64-15,6-2-74 0,0-1 61 0,4-2 41 16,10 3 0-16,7 5 84 0,2 11-25 0,4 0 0 15,1 10 249-15,2 9-133 0,2 6-70 0,0 4-35 16,5 11 187-16,-5 13-74 0,-2 3-63 16,5 12 21-16,-3 1 271 0,-2-2-157 0,1 2-77 15,-1-2-152-15,0-8 46 16,5 3-9-16,-1-4-604 0,3-6 321 0,2-7 160 16,0 0 60-16</inkml:trace>
  <inkml:trace contextRef="#ctx0" brushRef="#br0" timeOffset="96443.3">12378 10273 2281 0,'-9'0'0'0,"9"0"0"0,0 0 0 0,0 0 0 0,0 0 0 0,-6 0 0 0,4 0 0 0,0 0 243 0,0 0-105 0,0 0-53 0</inkml:trace>
  <inkml:trace contextRef="#ctx0" brushRef="#br0" timeOffset="98399.39">12609 9936 970 0,'0'-11'0'0,"0"-2"0"0,0-2 0 16,0 0 0-16,0-4 0 0,0 0 0 0,0-1 101 0,0 1-34 0,-4-2-54 0,-1 2 16 0,-1 0-1 15,-1 1 1-15,-1 1-30 16,-2 1 27-16,0 6 6 0,-2 0-6 0,1 4 32 16,-2 2-32-16,-3 4-1 0,-2 0 1 0,-1 6 52 15,-4 15-28-15,2 2-1 0,1 5 34 0,-1 4-25 16,0 7 0-16,9-7 74 0,-1 4-54 0,5 0-22 0,2-3-1 15,6-1 32-15,0-2-28 0,0-7 9 0,7 3-35 16,5-7-13-16,5-2 12 0,0-4 1 16,2-6 0-16,-1-1-46 0,3-4 19 15,-1-2 0-15,0 0-20 0,2-13-35 0,-2-8 36 16,0-8 30-16,-1-8-164 0,-1-2 79 16,-1-5 19-16,0-4-108 0,-2-4 63 0,-2-7 37 15,2-10 6-15,-2-1-45 0,-3-5 20 0,-1-14 24 16,-1 9-11-16,-1-4-97 0,-1 9 64 0,0 16 32 15,-3 1-17-15,-1 18 25 16,0 9-9-16,0 1 218 0,-2 14-92 0,0 7-48 0,0 3-22 0,0 5 330 16,0 1-160-16,0 9-85 0,0 16-15 15,-7 9 82-15,1 6-26 0,-4 9-47 0,1 8 24 16,-2 12 180-16,3-4-122 0,0 3-59 0,1 0 96 16,4-2-78-16,-1-8-31 0,0 11-69 15,2-14 1-15,0 2 21 0,2-3 0 0,0-6-269 0,0-6 144 16,2 1 57-16,4-7 35 0,5-6-474 0,3-6 213 15,-2-7 129-15,5-4-1 0,2-5-180 0,4-8 140 16,1 0 70-16,2-10-361 0</inkml:trace>
  <inkml:trace contextRef="#ctx0" brushRef="#br0" timeOffset="98759.25">13253 9557 768 0,'8'-28'0'0,"-2"5"0"0,-1 0 0 0,-3-4 0 0,0 2 0 0,-2 4 0 0,0 1 365 0,0-1-158 0,-4 4-91 0,-7 4-42 16,-1 2 169-16,-2 3-105 0,-2 6-53 16,-4 2-17-16,-4 0 57 0,-3 14-46 15,-7 12-23-15,3 2 9 0,-1 5 0 16,2 0-24-16,-4 8 92 0,6-5-51 0,3-1-24 16,8-9 0-16,0 5 113 0,8-7-61 0,3 0-42 0,4-3-1 15,2 0 89-15,0-3-62 0,8-1-30 0,7 0 7 16,6 1 26-16,1-4-32 0,0 3 0 0,1-1-31 15,0-4 7-15,2 5 125 16,-2 2-344-16,-2 0 172 0,-2 1 0 0,-4 3 196 16,-4 0-447-16,-1 6 220 0,-6 0 25 0,-3-1 21 15,-1 3-78-15,-1-3 40 0,-13-2-2 0,-4-2 0 16,-3-4 178-16,-8-3-72 0,1-3-42 0,-2-7 169 16,-4-3-202-16,2-4 0 0,-1 0 0 15,1 0 0-15,4-2 0 0,1-7 0 0,9-2 0 16,1-4 0-16,6 1 0 0,2 1 0 0,9-2-680 0,0 0 369 15,0 4 109-15,12 1 91 0,5 6-739 0</inkml:trace>
  <inkml:trace contextRef="#ctx0" brushRef="#br0" timeOffset="120910.26">3257 11290 788 0,'-5'0'0'0,"-1"0"0"0,0 0 0 0,1 0 0 0,2 0 0 0,-2 0 0 0,0 0 0 0,3-1 0 0,-3-2 265 0,5 2-117 0,0-1-57 0,0 2 204 16,0-2-123-16,0 0-73 0,0-1-34 0,9 2 132 16,2-1-82-16,5 0-41 0,1 0-12 0,7 1 61 15,0-1-45-15,3 0-23 0,-1 0 108 0,5 0-65 16,-2 0-25-16,1-3 23 0,-1-1-32 16,-1 1 1-16,1-2-32 0,-3 4-64 15,-5 1 41-15,0 0-9 0,-2 0 32 0,-5 1-173 16,-1 1 86-16,-4 0 44 0,0 0 29 0,-5 0-198 15,-1 0 95-15,-1 0 48 0,-2 0-466 0,0 0 234 16,0 0 109-16,-4 0-313 0,-8 5 220 0,1 0 109 16,-3 2 55-16</inkml:trace>
  <inkml:trace contextRef="#ctx0" brushRef="#br0" timeOffset="121278.43">3295 11294 1209 0,'-19'0'0'0,"6"5"0"0,4 0 0 0,1-4 0 0,2 1 0 0,3 0 0 0,3 3 0 0,0-2 433 0,11 4-201 0,8 0-91 16,6 3-58-16,2 1 317 0,-2-1-184 0,0 3-91 16,2 2-3-16,-6-2-36 0,5 6-31 0,-8 0-51 15,-4-3 0-15,-1 3 29 0,1 6 0 0,-11-5 7 16,0 10-7-16,-3-2 0 0,0 0 0 0,-14 5-167 16,-5-4 83-16,-4 0 50 15,-5-4 13-15,0 0-378 0,1-2 175 0,-4-4 48 16,5-3 208-16,3-4-60 0,1 2 6 0,6-5 118 15,3-4-75-15,4 1-26 0,7-4-22 0,-1-1 377 16,3 1-184-16,0 0-55 0,9-2-56 0,9 0 81 16,6 0-68-16,-2 0-27 0,10 0 124 0,-2 0-198 15,2 0 0-15,-2 0 0 0,1 0 0 0,1 0 0 16,0 0 0-16,2 0 0 0,-4 2 0 0,0 1 0 16,-3-3 0-16,-5 1 0 15,1 0 0-15,-5 0 0 0,1-1 0 0,-9 0-493 16,-1 0 295-16,-1 0 46 0,-3 0 66 0,1 0-347 15,-3-1 200-15,4-6 100 0,-4 0-410 0,3-2 247 16,4-1 136-16,-2 3 64 0</inkml:trace>
  <inkml:trace contextRef="#ctx0" brushRef="#br0" timeOffset="121522.09">4416 11042 1530 0,'-8'-14'0'0,"5"10"0"0,3 4 0 0,0 0 0 0,0 0 0 0,0 4 229 0,2 10-99 0,-1 6-40 0,1 5 161 16,3 6-109-16,1 8-55 0,-1 2-27 16,1 3 155-16,-1-5-83 0,3 11-53 0,-2-2-24 15,-3-4-100-15,2 0 39 0,-4-2 0 16,0-7-284-16,2 3 158 0,-2-3 82 0,-1-3-502 15,0-12 248-15,0-3 150 0,0-7-15 0,0-5-286 16,0-5 210-16,0-3 107 0</inkml:trace>
  <inkml:trace contextRef="#ctx0" brushRef="#br0" timeOffset="121663.69">4434 11428 882 0,'0'-19'0'0,"0"7"0"0,0 1 0 0,3 4 0 0,0 0 0 0,3 4 475 15,2 1-226-15,3 2-107 0,1 0-55 0,5 0 140 16,-1 0-96-16,1 0-42 0,4 5 89 0,0 3-73 15,-1 0-36-15,-1-3-436 16,-1 2 199-16,1 2 109 0,-3-2 42 0,-2 0-646 0,-4 1 345 16,-2 2 172-16</inkml:trace>
  <inkml:trace contextRef="#ctx0" brushRef="#br0" timeOffset="121826.26">4224 11735 1779 0,'-8'6'0'0,"5"1"0"0,3-5 0 0,0 1 0 0,0-3 0 0,10 0 385 0,12 0-168 0,8 0-97 16,10 0-43-16,-2-3 239 0,6 0-141 0,-1-3-72 16,-3 2 130-16,9 2-105 0,-14 0-47 0,6 1-555 15,-6 1 254-15,0 0 127 0,-3 0 70 0,1 0-675 16,-4 0 354-16,-6 0 179 0,0-3 88 0</inkml:trace>
  <inkml:trace contextRef="#ctx0" brushRef="#br0" timeOffset="122001.11">4975 10996 1634 0,'5'-14'0'0,"4"8"0"0,-2 5 0 0,-2 1 0 0,-2 0 0 16,-3 11 0-16,0 11 182 0,0 7-75 0,-11 8 408 0,-2 7-242 16,-6 4-111-16,-3 11-69 0,1-3 28 15,2-9-44-15,0 5-22 0,0-3 0 0,5-7-473 16,-2 4 222-16,9-14 114 0,4-7 58 0,3-10-675 15,0-6 362-15</inkml:trace>
  <inkml:trace contextRef="#ctx0" brushRef="#br0" timeOffset="122153.26">4929 11344 1845 0,'5'0'0'0,"3"3"0"0,0 8 0 0,-1 0 0 0,-3 4 0 0,-1 6 0 0,2 5 0 0,-2 4 352 15,0 3-159-15,-2 3 135 0,1 2-153 0,-2-1-62 16,0 2-44-16,2-1 46 0,-2-2-40 0,3 0-22 15,-2-6 1-15,3-5-510 0,-1-5 240 0,2-6 125 16,3-8-699-16,2-6 408 0,-3 0 205 0</inkml:trace>
  <inkml:trace contextRef="#ctx0" brushRef="#br0" timeOffset="122317.83">5110 11266 1531 0,'8'-2'0'0,"6"2"0"0,-3 2 0 0,-4 11 0 0,-1 4 0 0,-2 7 0 0,0 0 356 0,-1 3-162 0,-2 1-72 16,-1 2 32-16,0 0-61 0,0 0-29 0,0-9-1 0,0 3-261 16,0-3 112-1,0-4 59-15,0-10 30 0,1 0-570 0,-1-4 294 0,3-3 154 0,-2 0 68 0,-1-13-515 16</inkml:trace>
  <inkml:trace contextRef="#ctx0" brushRef="#br0" timeOffset="122538.01">5107 11129 593 0,'0'-19'0'0,"3"0"0"0,5 6 0 0,-2 3 0 0,8 0 0 0,-2 7 375 16,5 0-172-16,1 0 110 0,0 3-140 16,1 0-62-16,1 0-43 0,2 0 0 0,-3 0 17 15,0 6-27-15,1 0 1 0,-3 0 7 0,-3 1-8 0,-3-1-26 16,-3 1 1-16,0 2 31 0,-3-1-32 16,-1 2 9-16,-2 5 86 0,-2 0-47 0,0 2-24 15,0 1 0-15,0 7 82 0,0-4-45 0,0 7-34 16,0 0-184-16,0 0 78 15,0 0 40-15,0 0 0 0,0-3-163 0,0 5 97 16,2-4 53-16,1 0-634 0,-1-6 299 0,2 0 166 0,-2-3 49 16,0-9-413-16</inkml:trace>
  <inkml:trace contextRef="#ctx0" brushRef="#br0" timeOffset="122697.58">5252 11388 1504 0,'-12'0'0'0,"6"0"0"0,-2 0 0 0,4 0 0 0,0 2 0 0,1 8 0 0,3 10 265 0,0 3-108 0,0 5-66 0,0 4 239 16,0 2-148-16,0 11-75 0,-5-4-279 16,4-5 203-16,-3 4 2 0,1-2 0 0,0-2-211 15,-2-3 106-15,2-6 61 0,-2-1-532 16,-1-7 287-16,3-6 145 0,-1-5 72 0,0-8-550 0</inkml:trace>
  <inkml:trace contextRef="#ctx0" brushRef="#br0" timeOffset="122839.85">5216 11640 641 0,'8'-6'0'16,"2"2"0"-16,-4 3 0 0,2 1 0 0,-2 0 503 0,1 0-227 0,-1 5-126 0,-1 5 299 0,3 3-209 0,-4 1-103 0,0 1-129 15,0 0-12-15,0 2 14 0,-3-2 0 16,3 0 23-16,-3-3-246 0,4-3 123 0,0-3 69 16,1-3 23-16,3-3 0 0</inkml:trace>
  <inkml:trace contextRef="#ctx0" brushRef="#br0" timeOffset="122999.43">5483 11390 1941 0,'5'6'0'0,"3"1"0"0,-2 2 0 0,-1-1 0 0,-4 3 0 0,1 2 0 0,-1 2 0 0,-1-2 172 0,0 4-76 16,0 0-36-16,0 0 1 0,0-3-29 0,0 2-464 15,0-4 232-15,2-3 125 0,0-1-279 16,1-5 187-16,3-3 93 0,-1 0 46 0</inkml:trace>
  <inkml:trace contextRef="#ctx0" brushRef="#br0" timeOffset="123232.8">5573 10929 1604 0,'4'-6'0'0,"1"1"0"0,5 4 0 0,-3 1 0 0,-1 1 0 0,-1 16 0 0,3 10 0 0,-2 8 0 0,0 12 600 16,-1 13-284-16,-1 6-141 0,-1-4-64 0,2 21 319 15,0-5-199-15,1 1-99 0,0-2-10 0,-1-3-44 16,0-12-15-16,1 9-56 0,0-18 0 0,0 2 25 16,-2-7 155-16,-3-11-401 0,1-1 208 0,0-6 15 15,-2-9 1-15,0-4-19 0,-2-6 21 16,-11-6 16-16,-2-3 142 0,-9-2-170 16,-2 0 0-16,-7-7-370 0,-5-8 261 15,-4-5 55-15,-2-7-742 0,-2-3 386 0,-6-10 188 16,9-1 95-16</inkml:trace>
  <inkml:trace contextRef="#ctx0" brushRef="#br0" timeOffset="126279.93">7169 11486 1072 0,'-8'0'0'0,"1"0"0"0,5 0 0 0,-3 0 0 0,1 0 0 0,1 0 0 0,-1 0 0 16,2 0 0-16,0 0 171 0,2 0-60 0,0 0-44 0,0 0 108 0,0 0-71 0,0 0-36 16,2 0 0-16,9 0 131 0,7 0-88 0,6 0-39 15,2 0 1-15,2 0 150 16,2 0-95-16,2 0-39 0,1 0-13 0,-4-3-22 16,4 1 1-16,-2 1-99 0,0-1 39 0,-4 0 8 15,5 0 30-15,-7 0-195 0,-3-2 97 0,-1 1 49 16,-3-1 25-16,-5 0-148 0,-1 1 43 0,-3-2 52 15,-3 4-35-15,-2-3-337 0,-3-1 191 0,1-3 89 16,-2-1-296-16,0-3 199 0,0-1 101 0</inkml:trace>
  <inkml:trace contextRef="#ctx0" brushRef="#br0" timeOffset="126470.81">7558 11276 1564 0,'-6'0'0'0,"-1"0"0"0,6 0 0 0,-1 0 0 0,2 0 0 0,0 0 0 0,0 0 0 0,10 3 0 0,4-3 213 0,4 4-82 0,2-2-53 0,2 2 223 15,-2 1-134-15,0 2-67 0,-1 1-34 0,-1 1 11 16,-3 2-9-16,0-2-35 0,-4 3 0 0,0 0-42 16,-7 1 29-16,-2 2-8 0,-2 2-177 0,0 2 98 15,-6 1 51-15,-11 2-310 16,-1 2 150-16,-3-2 39 0,1 1 67 0,-4 1-428 16,1-2 232-16,-2 2 117 0,1 1 50 0,-1 0-279 15,1 0 172-15</inkml:trace>
  <inkml:trace contextRef="#ctx0" brushRef="#br0" timeOffset="126783.18">7400 11769 702 0,'0'0'0'0,"2"0"0"0,0 0 0 0,3 0 0 0,-2 0 0 0,1 0 0 0,1 0 339 0,1 7-152 0,0 7-78 15,0 2 148-15,2 4-112 0,-4 1-48 16,0 8-36-16,-2-1 261 0,1 0-144 16,-3 1-73-16,0-1-25 0,0-5-15 0,0 3-8 15,0-5-25-15,0-7-137 0,0-4 68 0,0-3 35 16,0-3 9-16,0-2-180 0,0-2 102 0,0-4 53 15,0-19-231-15,0-3 98 0,4-5 71 0,9 1-16 16,0-6-7-16,1 0 29 0,3 4 21 16,2 1 49-16,-3 13-37 0,3-1 8 0,2 5 0 15,-6 4 175-15,4 6-88 0,-4 4-43 16,2 0-30-16,-4 8 362 0,2 14-174 0,-6 5-57 16,0 1-54-16,0 6 368 0,-6 1-189 0,1 1-106 15,-2-3 44-15,-2-2-71 0,0-3-36 0,0-5-44 16,0-1 17-16,0-5-8 0,0-4 0 0,0-4-300 15,0-1 150-15,0-4 75 0,0-2 46 0,0-2-644 16,0 0 322-16,0 0 91 0,0 0 104 0,3-2-524 16</inkml:trace>
  <inkml:trace contextRef="#ctx0" brushRef="#br0" timeOffset="127080.6">8182 11640 1497 0,'-8'-2'0'0,"6"0"0"0,2 2 0 0,-2-2 0 0,2 2 0 0,0 0 0 0,0 0 478 0,0 0-226 0,6 0-110 16,6 0 289-16,3 0-199 0,2 0-100 0,2 0-61 16,2 0-8-16,-1 0-30 0,1 0 0 15,0 0-176-15,-1 2 88 0,-2 0 52 16,1 0 14-16,-3 1-546 0,-2 3 284 0,-1-1 141 16,-3 1-772-16</inkml:trace>
  <inkml:trace contextRef="#ctx0" brushRef="#br0" timeOffset="127231.19">8191 11884 2519 0,'-12'5'0'0,"5"0"0"0,5 2 0 0,2-4 0 0,0-1 0 0,6 1 0 0,11-3 0 0,4 0 0 0,7 0 411 0,-2 0-188 0,2 0-96 0,2 1 70 16,1 1-83-16,-7 0-32 0,9 1-8 0,-11 1-319 15,2 1 139-15,3 3 70 0,-7 2 42 0</inkml:trace>
  <inkml:trace contextRef="#ctx0" brushRef="#br0" timeOffset="127974.83">9433 11130 819 0,'-9'-7'0'0,"-1"3"0"0,0 3 0 0,-1 1 0 0,1 0 0 0,-6 5 163 0,-2 14-70 0,2 7 90 16,-3 13-76-16,1 5-37 0,1 3 0 0,0 5 208 15,1 12-127-15,4-4-59 0,5-10-30 0,2 5 228 16,3-4-128-16,2-10-57 16,0 8 80-16,13-15-76 0,4 0-38 0,4-4-1 15,4-4-107-15,1-4 42 0,4-2-7 0,-1-3-78 16,1-5 57-16,-3-2 27 0,0-1 1 0,-6-3-351 16,3-2 137-16,-4-2 112 0,-1-2-20 0,0 0-456 15,0 0 270-15,-4 0 127 0</inkml:trace>
  <inkml:trace contextRef="#ctx0" brushRef="#br0" timeOffset="128153.45">9695 11567 1762 0,'0'-2'0'0,"0"-1"0"0,3 2 0 0,4 1 0 0,2 0 0 0,3 0 0 0,1 0 0 0,2 0 341 0,0 0-154 0,6 0-69 16,0 6-47-16,4-3 189 0,-2 1-106 0,5 1-64 15,1-2-279-15,-1-2 111 16,0 1 56-16,-1-2 27 0,-4 0-571 0,7 0 295 0,-1 0 152 0</inkml:trace>
  <inkml:trace contextRef="#ctx0" brushRef="#br0" timeOffset="128584.32">10606 10954 1255 0,'-12'0'0'0,"6"0"0"0,4 0 0 0,2 0 0 0,0 0 0 0,0 0 0 0,4-2 391 16,9 2-180-16,8-2-89 0,3 1-44 0,5-2 101 15,-1 0-65-15,4 1-45 0,3 0 52 0,1 2-45 16,-2 0-21-16,-1 0-1 0,-6 0-94 0,5 0 32 15,-6 0 0-15,-5 4-27 0,-1-3 33 16,-3 4 1-16,-6-2 42 0,-3 1-72 0,-2 0 31 16,-4 3-16-16,-2 5 0 0,-2 2 116 15,-14 3-53-15,-6 6-21 0,-7 9 26 0,-2 0-17 16,-3 5-1-16,-4 5-31 0,1 1 23 0,-7 7 11 16,12-10-12-16,-1 1-80 0,4-3 38 0,11-10 12 15,3-3 29-15,4-5-40 0,5-5 0 0,5-2 23 16,1-3 8-16,0-5 30 0,3 0-35 0,12-5-20 15,2 0 55-15,8 0-4 0,-2 0-33 0,4-5 9 16,5-5 61-16,-2 2-22 0,2-2-1 16,-2 1-136-16,-4 1 50 0,-3 1 35 0,0 1-4 15,-5 1-332-15,-1 1 164 0,-6 0 69 16,-2 0 46-16,0 1-464 0,-6 0 247 0,-1 0 118 16,0-1-379-16,-2-2 249 0</inkml:trace>
  <inkml:trace contextRef="#ctx0" brushRef="#br0" timeOffset="128737.9">10707 11198 809 0,'-19'2'0'0,"9"0"0"0,2 1 0 0,3-1 0 0,1-2 197 0,4 3-82 0,0 1-41 0,4-1 437 16,11 1-239-16,3-2-111 0,3 1-68 0,4 1 358 16,2 0-209-16,-1 0-104 0,1 1-53 0,-4 0-263 15,7 1 102-15,-5 2 54 0,1-1-729 0,-1 0 392 16,-7 0 195-16</inkml:trace>
  <inkml:trace contextRef="#ctx0" brushRef="#br0" timeOffset="128953.32">11073 11253 1307 0,'6'0'0'0,"1"0"0"0,4 0 0 0,-1-5 0 0,1 3 0 0,0-1 0 0,2 2 295 0,2 1-132 0,0 0-57 15,0 0-40-15,0 0 188 0,-2 9-111 16,1 0-55-16,-5 2-27 0,-2 3-25 0,-5 0-3 0,0 4-1 15,-2-2-144-15,-6 7 72 0,-6-4 45 16,-7 3-206-16,-4-1 116 0,-1-2 60 0,-4-4 20 16,1-2-171-16,6-4 34 0,0-3 67 15,9-5-35-15,1-1-179 0,3 0 128 0,6-1 64 16,2-12 24-16,5-8-205 0,16-2 123 0,0-3 61 16</inkml:trace>
  <inkml:trace contextRef="#ctx0" brushRef="#br0" timeOffset="129105.48">11316 11157 1611 0,'10'-13'0'0,"-4"7"0"0,-1 4 0 0,-3 0 0 0,0 2 0 0,-2 0 0 0,0 15 0 0,-5 2 0 0,-5 8 0 0,0-5 283 0,5 1-118 0,-1 1 303 15,5 0-217-15,1 1-109 0,0-4-55 0,0 0-24 16,11-2 9-16,2-2-39 0,5-2-1 0,5 1-125 16,-4-7 63-16,4 0 32 0,-1-1 7 0,1-2-468 15,-2-1 246-15,-5 2 123 0,0-4-729 0</inkml:trace>
  <inkml:trace contextRef="#ctx0" brushRef="#br0" timeOffset="129374.77">10526 11572 1062 0,'-32'-7'0'0,"13"1"0"0,14 4 0 0,5 2 0 0,-2 0 0 0,2-2 233 0,2 0-100 0,15 0-50 15,9-2 385-15,17 1-217 0,6-4-102 0,13 2-62 16,1 2 321-16,11-3-189 0,3 2-92 0,2 2 36 16,1-1-56-16,1-1-42 15,0 0 1-15,-2 2-89 0,0 1 28 0,4-1 8 16,-6 2 20-16,-5 0-94 0,-1 0 47 0,-6 0 23 16,-8 0-361-16,-2 0 167 15,-5 0 101-15,-11 0 52 0,1 0-455 0,-10-2 227 0,-10-3 114 0,-8 4-259 16,-5 0 191-16,-7-4 90 0,0 4 46 0,-23 1-283 15</inkml:trace>
  <inkml:trace contextRef="#ctx0" brushRef="#br0" timeOffset="129646.05">10703 11728 1681 0,'-12'-11'0'0,"12"9"0"0,0 1 0 0,2-3 0 0,12 3 0 0,2-1 0 0,5 0 0 0,6 0 0 0,8 2 454 16,6 0-210-16,6-2-97 0,4 2-62 0,1-2 167 15,7 2-109-15,-1 0-56 0,8-1-92 0,-12-1 46 16,5-2-9-16,8-2-46 0,-7 2 24 0,-10-3-1 16,5 1 24-16,-11 3 8 0,-3-2-8 0,-4 3 0 15,-5-3-1-15,-9 4-700 0,-4-1 330 0,-8 2 96 16,-6 0 111-16,-3 0-142 0,-2 0 120 0,-2 0 60 15,-19 0-123-15,-2 3 84 0,-9 3 53 16,-10 5 24-16,-6 0-164 0</inkml:trace>
  <inkml:trace contextRef="#ctx0" brushRef="#br0" timeOffset="129984.16">10513 11691 1333 0,'-13'-6'0'0,"6"3"0"0,5 3 0 16,2 4 0-16,0 9 0 0,0 8 0 0,0 7 0 0,0 12 0 0,2 1 401 0,-1 2-184 0,3 0-93 0,0-1 208 0,1 11-154 16,-3-6-73-16,2 0-50 15,-3-4 0-15,-1 0-22 0,0-9 8 0,0-1-50 16,0-3 20-16,-5-8 1 0,-2-2 21 0,-2-6-151 16,-5-4 84-16,-1-6 29 0,-2-4-273 0,-3 0 149 15,-3-6 25-15,-1-10 53 0,-5-5-200 0,-3-7 114 16,2-5 51-16,2-1-7 0,0-1 30 0,1 1 0 15,9 10 22-15,1-3 41 0,4 13 1 16,1 2-34-16,5 3 0 0,0 5 268 0,1 3-142 16,3 1-58-16,-1 8 252 0,1 13-142 15,1 6-37-15,0-1-47 0,2 4 77 0,0 2-57 16,0 0-25-16,0-5-265 0,2 1 120 0,7-8 62 16,3 0 37-16,6-4-494 0,3-5 230 0,4-6 126 15,3-5 21-15,2 0-205 0,0-9 132 0</inkml:trace>
  <inkml:trace contextRef="#ctx0" brushRef="#br0" timeOffset="130132.76">10606 11906 833 0,'10'-3'0'0,"3"3"0"0,-6 0 0 0,-5 12 0 0,1 9 0 0,-3 5 0 0,0 6 511 0,0 4-239 0,0 3-120 16,-5-1 272-16,0 2-200 0,0-3-96 0,-1-2-78 15,4-2-17-15,0-1 0 0,2-10 8 0,0 1-506 16,0-10 248-16,0-2 126 0,4-7 61 0,3-4-634 15,4 0 329-15</inkml:trace>
  <inkml:trace contextRef="#ctx0" brushRef="#br0" timeOffset="130272.39">10663 12077 1584 0,'0'-6'0'15,"0"4"0"-15,0 0 0 0,0 1 0 0,5-1 0 0,5-1 0 0,3 2 0 0,3 1 0 0,2 0 244 0,3 0-106 0,2 0-44 0,-1 0 188 0,4 0-125 16,0 0-62-16,-6 0-31 0,1 1-310 0,0 2 148 15,-3-1 61-15,-2-2-516 0,0 0 291 0,-9 0 147 16,0 0 72-16</inkml:trace>
  <inkml:trace contextRef="#ctx0" brushRef="#br0" timeOffset="130421.99">10847 11910 669 0,'-11'-7'0'0,"6"5"0"0,-2 0 0 0,4 2 0 0,-3 0 0 0,1 4 398 0,1 10-188 0,2 9-88 16,-1 1-44-16,1 4 274 0,-2 5-159 15,1 1-72-15,-2-1 17 0,3 3-52 0,-2-2-27 0,3-3-49 16,-1-2-154-16,2-7 97 16,0 0 36-16,0-4-450 0,0-8 247 0,2-2 124 15,7-8 61-15</inkml:trace>
  <inkml:trace contextRef="#ctx0" brushRef="#br0" timeOffset="130714.84">10911 11903 1312 0,'5'-12'0'0,"2"7"0"0,5-1 0 0,-1 0 0 0,1-1 0 0,1 6 0 0,1 0 0 0,0 1 220 0,4 0-93 0,-4 0-39 0,3 1 111 0,0 7-82 16,-2 2-43-16,-2-1-29 15,-1-1-4-15,-1 1-8 0,-4-2-1 0,-3 2-100 16,-2 5 50-16,-2-1 25 0,0 6 9 0,-13 1-11 16,-6 5 0-16,-3 1 28 0,-3 2 0 0,-5 6 53 15,7-7-19-15,-1 3-51 0,4-4 225 0,2-2-104 16,9-4-53-16,2 0 60 0,2-3-47 0,5-4-36 15,0-2-1-15,5-2 30 0,10-1-29 0,2-3 0 16,3-3-20-16,3-2-69 16,3 0 30-16,1 0 1 0,-4-3 30 0,2-9-345 15,-4 3 181-15,2 0 78 0,-5-3-594 0,-1 5 309 16,-8-1 155-16,0 3-335 0,-4 0 235 0,-3 2 129 16,-2-1 60-16,0 1-117 0,-16-2 89 0</inkml:trace>
  <inkml:trace contextRef="#ctx0" brushRef="#br0" timeOffset="130843.5">10966 12088 923 0,'-11'-9'0'0,"5"5"0"0,0 0 0 0,4 0 0 0,0 3 0 0,0-1 227 0,2-1-97 0,0 2-49 15,0 0-15-15,6-1 242 0,6 2-138 0,0 0-68 16,6 0-35-16,-2 0 92 0,3 0-55 0,-1 7-40 16,7 2-477-16,-8 0 224 0,3 1 110 0</inkml:trace>
  <inkml:trace contextRef="#ctx0" brushRef="#br0" timeOffset="131058.04">11144 12218 1095 0,'0'1'0'0,"0"-1"0"0,0 0 0 0,0 0 0 0,0 0 0 0,0 0 429 16,6 0-198-16,3 0-99 0,-1 0-42 0,1 0 91 16,2 3-75-16,-1 4-36 0,-3 3 0 0,1 0 47 15,-5 3-45-15,-1 3-1 0,-2 0-208 0,0 5 85 16,-13-1 42-16,0-2-184 0,-6 3 109 0,-2-2 59 15,0-2 29-15,5-6-308 0,-5-2 118 16,3-3 89-16,6-6-20 0,1 0-81 16,4 0 83-16,7-7 42 0,0-8-217 0,2-3 121 15,14-6 73-15,1 3 32 0</inkml:trace>
  <inkml:trace contextRef="#ctx0" brushRef="#br0" timeOffset="131210.14">11286 12167 898 0,'7'-5'0'0,"-2"0"0"0,-3 4 0 0,-2 1 0 0,0 0 0 0,-2 6 163 0,-10 9-69 0,0 4-30 15,-1 3 453-15,-1 3-241 16,5-2-122-16,4-2 305 0,1 4-217 0,2-2-105 0,2-3-52 16,0-1-115-16,9-2 31 0,6-3 8 15,2-2 24-15,4-4-390 0,-1-4 196 0,3-4 96 16,3 0-243-16,-6 0 178 0,5-12 77 0,-4-3 43 16,-2 0-745-16</inkml:trace>
  <inkml:trace contextRef="#ctx0" brushRef="#br0" timeOffset="131460.44">11313 11909 1136 0,'-13'-8'0'0,"8"3"0"0,1 2 0 0,4-1 0 0,0-3 0 0,0-1 0 0,4 1 328 16,6 4-148-16,6-2-65 0,-1 3-45 0,0 2 43 16,0 0-39-16,0 2-1 0,-2 6-40 0,-2 7-141 15,-5-1 66-15,-4 5 37 0,-2 0-78 0,0 2 57 16,-10 0 30-16,-1-5 8 0,-8 7-24 0,1-5-7 15,2-4 21-15,0 0 103 16,2-2-45-16,5-3-46 0,2-4-13 0,0-2 277 0,5-1-128 16,1-2-48-16,1 0 17 0,1 0-47 15,15-2-1-15,5-5-38 0,3-5-24 0,0 2 0 16,4 0 32-16,3 0-410 0,-3 2 201 0,0 1 100 16,-5 6 51-16,-1 1-805 0</inkml:trace>
  <inkml:trace contextRef="#ctx0" brushRef="#br0" timeOffset="131612.07">11447 12219 771 0,'-10'5'0'0,"4"-1"0"0,3-3 0 0,1-1 0 0,2 0 0 0,0 0 395 0,2-5-182 0,8-3-90 16,6 1-37-16,3-1 192 0,-1 0-123 0,3-1-61 16,2 2-240-16,-3-1 90 0,1 3 52 0,-3 1-248 15,-2 1 143-15,-5 2 71 0,2 1 35 0,-5 0-566 16</inkml:trace>
  <inkml:trace contextRef="#ctx0" brushRef="#br0" timeOffset="131750.73">11613 11996 1004 0,'0'0'0'0,"0"0"0"0,0 0 0 0,0 0 0 0,-1 8 0 0,-3 7 0 0,-1 6 0 0,-1 3 400 16,0 2-184-16,0 0-92 0,1 1 119 0,1 5-109 15,0-2-51-15,1-2-25 0,3 0-283 0,0-7 128 16,0-2 73-16,0-5-236 0,0-7 146 0,7 0 73 15</inkml:trace>
  <inkml:trace contextRef="#ctx0" brushRef="#br0" timeOffset="132022.16">11737 11871 1709 0,'11'-7'0'0,"5"2"0"0,1-2 0 0,0 1 0 0,-2 1 0 0,3 1 0 0,0 2 0 0,0 0 0 0,-1 2 0 0,-2 0 186 0,0 0-77 0,-4 0-38 15,1 8 16-15,-7-2-18 16,1 8-10-16,-4 3-100 0,-2 6 37 0,-6 1-1 16,-9 6 38-16,-5 2 45 0,-7 7-45 0,5-4 0 15,-5 2-1-15,9-7 57 0,-1 2-28 0,6-6 8 16,1 0 166-16,5-3-101 0,5-3-51 0,2-4-25 16,0-3 89-16,5-4-49 0,11-1-36 0,2-5-109 15,7-3 40-15,-1 0 0 0,1 0 40 0,-3-2-386 16,6-7 189-16,-3-2 99 0,-1 0 48 15,-7 2-345-15,2-1 135 0,-6 4 106 0,-3-1-521 0,-5 1 304 16,-3 1 153-16</inkml:trace>
  <inkml:trace contextRef="#ctx0" brushRef="#br0" timeOffset="132171.76">11707 12061 1548 0,'-9'0'0'0,"6"0"0"0,1 0 0 0,2 0 0 0,0-1 0 0,0-2 0 0,2-3 0 0,9 2 240 0,2 0-104 0,4 2-52 0,2 1 182 16,-1 1-120-16,3 0-57 0,2 0-28 0,-3 0-374 16,1 3 173-16,0 3 95 0,-3 2-336 0</inkml:trace>
  <inkml:trace contextRef="#ctx0" brushRef="#br0" timeOffset="132320.06">12003 12094 2045 0,'-6'4'0'0,"2"2"0"0,0-5 0 0,2 3 0 0,0-4 0 0,2 0 0 0,0 0 0 0,0 2 0 0,2 1 348 0,5-2-158 16,3 2-71-16,3 1 34 0,1 0-61 0,-1-1-29 15,2 1-1-15,-2-2-643 0,0-1 314 0,2 2 147 16,-2 1-668-16,2-4 383 0</inkml:trace>
  <inkml:trace contextRef="#ctx0" brushRef="#br0" timeOffset="132469.25">12173 12067 1284 0,'0'-6'0'0,"0"5"0"0,0 0 0 0,0 1 0 0,0 0 0 0,0 0 0 0,-4 0 204 0,-1 8-85 0,-1 13 135 16,1 6-103-16,-3 2-62 0,-3 11-29 0,4 2 268 15,-5 3-147-15,3 1-75 0,-2-4-28 0,-3 10-88 16,1-6 21-16,1-3 0 0,1-8 22 0,2 3-418 16,4-11 218-16,-2-5 95 0,4-9-680 0,1-5 334 15</inkml:trace>
  <inkml:trace contextRef="#ctx0" brushRef="#br0" timeOffset="132702.24">12127 11843 1339 0,'14'-17'0'0,"11"3"0"0,-1 1 0 0,-4 6 0 0,0 1 0 0,-1 4 0 0,-3 2 0 0,-2 2 300 0,-3 13-133 0,-4 7-67 15,-3 1-34-15,-4 3 43 0,0-4-30 0,-2 9-8 16,-9-7-195-16,-6-1 79 0,0-1 38 0,0-5 9 15,-1 1 69-15,2-6-38 16,7-2-1-16,-2-4 119 0,5-2-59 0,2-1-22 16,2-1-39-16,2-2 263 0,2 0-131 0,15 0-64 15,6-7-34-15,7-8 177 0,2 3-109 0,2-1-50 16,0 2-359-16,3-1 155 0,-2 3 76 0,3 4-982 16</inkml:trace>
  <inkml:trace contextRef="#ctx0" brushRef="#br0" timeOffset="133219.26">13092 11976 1498 0,'0'-12'0'0,"0"10"0"0,0 2 0 0,0 0 0 0,0 0 0 0,0 0 0 0,0 8 0 0,0 7 0 0,-4 0 229 16,0 6-98-16,-1 1-49 0,-2-1-16 0,0 7-196 16,4-6 81-16,-3 0 42 0,2-2-1 0,3-1-198 15</inkml:trace>
  <inkml:trace contextRef="#ctx0" brushRef="#br0" timeOffset="133546.81">13539 11481 945 0,'-14'0'0'0,"11"0"0"0,1 0 0 0,0 0 0 0,2 0 301 15,0 0-139-15,0 0-64 0,2 0-33 0,14 2 397 16,5-2-214-16,2 0-100 0,5 0-62 0,1 0 160 15,1 0-107-15,0 0-53 16,-2 0-273-16,-1 0 119 0,6 0 45 0,-6-2-502 16,5 1 279-16,-5-1 139 0,1-2 70 0,-5 2-364 15</inkml:trace>
  <inkml:trace contextRef="#ctx0" brushRef="#br0" timeOffset="133983.87">14523 10768 1219 0,'-22'-15'0'0,"13"13"0"0,6 2 0 0,3 0 0 0,0 0 0 0,0 0 0 0,6 4 219 0,7 1-92 0,8 2-48 16,7-6 220-16,4 1-125 15,13-2-74-15,2 0-34 0,1 0 86 0,2 0-60 16,-6-3-29-16,-4-2-77 0,-1 1 20 0,-5 3-1 16,-4-1 28-16,-1 0-25 0,-7 2 1 0,-2 0 32 15,-4 0-8-15,-5 0-51 0,-4 0 25 0,-2 0 0 16,-3 2-1-16,-2 5 7 0,0 5-35 0,-12 3 182 16,-7 6-74-16,-3 1-33 0,-8 8 6 0,1-1-65 15,-10 11 43-15,4-2-6 0,-6 1 11 0,4 1-205 16,2 1 101-16,-1-1 41 15,6-4 24-15,7-8-88 0,6-7 45 0,4 0 27 16,8-5-45-16,1-1 28 0,2-6-10 0,2 1 91 16,0-6-42-16,7-1 0 0,8-1-50 0,2-2 201 15,2 0-79-15,5 0-42 0,1-2-7 0,-1-4 41 16,-3-1-11-16,5-3-5 0,-2 1 3 0,-4 3-149 16,-2-2 71-16,1 2 23 0,-4-2-506 0,-4 4 231 15,0 1 130-15,-2-1-275 0,-2 2-104 0,-4-3 243 16</inkml:trace>
  <inkml:trace contextRef="#ctx0" brushRef="#br0" timeOffset="134150.87">14681 10971 1086 0,'-12'5'0'0,"7"-1"0"0,3 2 0 0,2 0 0 0,0-2 0 0,0-3 0 0,2 3 503 0,13 0-227 0,7-1-125 15,4 1-60-15,3 0 486 0,1 0-273 0,2 1-68 16,1 1-94-16,-1 2-58 0,0 1-26 15,-4-2-467-15,1 3 221 0,-1 1 110 16,-5-1 64-16,3 3-726 0,-2-2 386 0</inkml:trace>
  <inkml:trace contextRef="#ctx0" brushRef="#br0" timeOffset="134286.51">15126 11086 1583 0,'-2'0'0'0,"0"0"0"0,2 0 0 0,-2 0 0 0,0 0 0 0,2 0 0 0,0 0 0 0,0 0 0 0,4 0 168 0,5 0-67 0,3 0-34 16,1 0-333-16,-2 0 145 0,4 1 77 0,0 3-252 16,0 1 164-16</inkml:trace>
  <inkml:trace contextRef="#ctx0" brushRef="#br0" timeOffset="134416.37">15334 10988 713 0,'0'0'0'0,"0"0"0"0,0 2 0 0,-1 5 0 0,-11 4 0 0,-3 6 0 0,2 2 487 0,-2 5-227 0,0 4-114 15,-4 1-57-15,2 3 58 16,-5 5-62-16,3-1-26 0,-2 0-305 0,1 2 139 16,-5-1 70-16,2-3 43 0,-1 3-646 0</inkml:trace>
  <inkml:trace contextRef="#ctx0" brushRef="#br0" timeOffset="134666.43">14474 11439 2194 0,'-19'0'0'0,"8"0"0"0,2 0 0 0,4 0 0 0,-2 0 0 0,7 0 0 0,0 0 0 0,23 0 0 0,12-4 0 0,9-2 286 0,15-3-127 0,-6 1-55 16,23-4 242-16,-3 5-156 0,0-2-79 0,2 1 2 16,2 1-39-16,2 2 7 0,1 1-48 0,-6 0-35 15,-1 0 0-15,-3 2 35 0,-4 2 0 0,-14 0-230 16,3 0 111-16,-4 0 59 15,-5 0-192-15,-8 0-128 0,-2 0 110 0,-8 0 110 16,-4 0-259-16,-5 0 177 0,-8 0 88 0,-1 0-230 16,-6 0 159-16,-3 0 72 0,-1 2 47 0</inkml:trace>
  <inkml:trace contextRef="#ctx0" brushRef="#br0" timeOffset="134994.7">14393 11701 1431 0,'-24'-12'0'0,"11"8"0"0,5 1 0 0,5 0 0 0,-1 0 0 0,2 2 0 0,2 1 0 0,0-2 356 0,4 0-162 0,22 2-80 15,12-2 48-15,10 1-64 16,9 1-25-16,16 0-8 0,-2 0 163 0,8-2-97 15,2 0-49-15,11-2 12 0,-13-2-22 0,22-4-9 16,-7 4-30-16,0-3 30 0,-2 0 0 0,-14 4-30 16,-9 1 8-16,11 3-200 0,-13 1 96 0,-17 0 48 15,1 0-104-15,-7 9 75 0,-8 1 32 0,-1-1-36 16,-5-3-107-16,-7 3 48 0,-2-5 47 0,-6-1-41 16,-5-2 29-16,-5 2 15 0,-1-3 0 0,-4 0-94 15,0 0 59-15,-9 0 30 0,-12 0-9 0,-5 0-323 16,-3 0 181-16,-1 0 90 0</inkml:trace>
  <inkml:trace contextRef="#ctx0" brushRef="#br0" timeOffset="135362.28">14371 11682 1484 0,'-24'-13'0'0,"10"13"0"0,10 0 0 0,2 7 0 0,1 11 0 0,-1 3 0 0,-2 5 0 0,2 8 0 0,1 3 186 16,1 8-81-16,0 2-36 0,-2 2 68 0,2 2-52 15,-2-2-26-15,-2 2 71 0,-2-5-52 0,-1-3-23 16,-3-1 0-16,1-8-9 0,-3-2-13 0,3-8 8 16,-2-1-8-16,0-7-82 0,0-4 41 0,-3-6 0 15,-1-5-151-15,-2-1 103 0,-1-1 40 0,1-17-9 16,-2-4-172-16,0-5 79 15,-2-10 56-15,8 3-46 0,-4-12 45 0,6 13-6 16,2-3 1-16,1 6 57 0,4 13 0 0,1 4-30 16,1 4 9-16,0 3 203 0,2 5-101 0,0 1-40 15,-2 14 165-15,0 11-87 0,2 7-55 0,-2 0-2 16,1 3 37-16,-1 3-19 0,2-1-22 0,-2-1-58 16,2 0 17-16,0-4 14 0,0-4 13 0,0-5-423 15,2-3 201-15,7-4 85 0,2-6 15 16,4-4-476-16</inkml:trace>
  <inkml:trace contextRef="#ctx0" brushRef="#br0" timeOffset="135533.13">14401 12002 1080 0,'6'-8'0'0,"3"6"0"0,-2 1 0 0,0 1 0 0,-2 0 0 0,-1 1 0 0,1 12 517 0,1 5-242 15,1 6-122-15,-4-4 117 0,0 11-123 16,-1-1-57-16,0-1-29 0,-2 4 41 15,0-4-35-15,0-4 9 0,0 2-43 0,2-7-436 16,0-1 217-16,-1-8 110 0,1-2-551 0,4-4 322 16,-3-5 88-16</inkml:trace>
  <inkml:trace contextRef="#ctx0" brushRef="#br0" timeOffset="135670.72">14513 12136 1382 0,'0'-8'0'0,"2"2"0"0,5 2 0 0,0 2 0 0,0 0 0 0,2-1 0 0,3 1 0 0,1-2 0 0,4 0 453 0,1 2-210 15,2-1-97-15,-2 1 94 0,1 0-103 0,2 0-53 16,-3 2-25-16,1 0-426 0,-1 0 208 0,-4 0 91 16,-1 0 51-16,1 0-273 0,-2-2 161 0,-2 1 81 15</inkml:trace>
  <inkml:trace contextRef="#ctx0" brushRef="#br0" timeOffset="135828.81">14656 11841 686 0,'0'-6'0'0,"0"4"0"0,0 2 0 0,0 0 0 0,0 10 0 0,-1 12 0 0,1 4 467 0,0 6-217 0,-2 6-100 0,2 6 196 16,-4 0-156-16,2-1-79 0,1 1-39 0,-2 0-134 15,3-8 56-15,0 3 15 0,0-3 0 0,0-5-406 16,0-5 215-16,6-6 107 0,1-9-238 0,3-3 163 16</inkml:trace>
  <inkml:trace contextRef="#ctx0" brushRef="#br0" timeOffset="136129.78">14835 11910 883 0,'11'-11'0'0,"0"3"0"0,4 3 0 0,0-1 0 0,2 0 0 0,-2 3 0 0,4-2 399 0,0 4-184 0,-1 1-91 16,3 0-45-16,-1 0 206 0,-2 1-130 0,-1 7-61 16,-2 0-31-16,-2 1-19 0,-4 3-12 0,-3-1 9 15,-4 4-42-15,-2 7-1 0,0 3 35 16,-17 1-38-16,-9 8 38 0,3-4 8 15,-9 8-9-15,2-6 41 0,0 3-1 0,2-3-40 16,7-6 1-16,3-3 164 0,0 2-86 0,7-5-39 16,4-5-1-16,3-5 92 0,4 3-65 0,0-5-25 15,2 0-48-15,11-4 8 0,4-2 0 0,3-2-1 16,5 0-39-16,-2 0 8 0,3-2 32 0,-2-5-321 16,0-1 161-16,-4 0 76 0,1-2 41 15,-5 3-577-15,0 1 283 0,-6 1 119 0,-2 2 76 16,-5-1-369-16,-1 1 222 0,-2 0 104 15,0-2-283-15,-5-3 201 0</inkml:trace>
  <inkml:trace contextRef="#ctx0" brushRef="#br0" timeOffset="136275.29">14848 11987 1624 0,'-17'0'0'0,"9"0"0"0,3 0 0 0,1 0 0 0,0 0 0 0,3 0 0 0,1 0 271 0,0 0-111 15,1 4-67-15,9 1 171 0,1 3-116 0,4-1-57 16,2 3-29-16,2-1 82 15,3 1-60-15,1-1-25 0,-1 1-1 0,1-2-588 16,1 2 281-16,-1-2 149 0,4 3-759 0</inkml:trace>
  <inkml:trace contextRef="#ctx0" brushRef="#br0" timeOffset="136477.97">15109 12190 1097 0,'-1'1'0'0,"1"-1"0"0,0 0 0 0,0 0 0 0,1 0 0 0,5 0 0 0,3 0 475 0,5-1-225 15,-2 1-108-15,1 0 93 0,-1 0-101 0,-1 3-50 16,-4 9-18-16,0 1 81 0,-6 4-58 0,-1 1-27 16,0 7-1-16,-8-2-152 0,-6 3 71 0,-6-2 21 15,0-1-162-15,-2-1 96 0,-3-3 49 0,2-2 24 16,3-6-353-16,1-1 175 0,8-6 24 0,-1-4-274 16,5 0 193-16,5 0 97 0,2-13 41 0,0-5-140 15,15-3 99-15,8-2 48 0</inkml:trace>
  <inkml:trace contextRef="#ctx0" brushRef="#br0" timeOffset="136628.56">15252 12143 792 0,'7'-8'0'0,"-1"2"0"0,-2 3 0 0,-2 3 0 0,-2 0 0 0,0 7 206 15,-14 13-87-15,1 0-43 0,1 4-21 0,0 3 438 16,1 1-222-16,5 0-123 0,4 1 304 0,2-3-210 16,0-8-104-16,10 5-53 0,6-8-5 0,7-1-48 15,3-2 1-15,1-6-424 0,3-4 212 0,-2-2 106 16,2 0 61-16,0-4-723 15,-2-12 332-15,-2 0 205 0</inkml:trace>
  <inkml:trace contextRef="#ctx0" brushRef="#br0" timeOffset="136898.84">15312 11805 1756 0,'0'-13'0'0,"0"3"0"0,1-1 0 0,11 0 0 0,-1-1 0 0,-2 5 0 0,5 1 0 0,-3 4 0 0,3 2 0 0,-2 0 140 0,-2 0-45 16,-3 11-36-16,-1 5-94 0,-4 6 33 0,-2 2 1 16,0 3 34-16,-8-1-119 0,-7 2 56 0,-4-3 31 15,3-1 26-15,-3-1 6 0,4-6-1 0,-1-2 74 16,6-2-43-16,2-6-49 0,2-1 4 0,2-2 201 16,4-2-95-16,0-2-32 0,0 0-34 0,10 0 51 15,7 0-38-15,5-2 0 0,3-7-38 0,2-1-86 16,3-1 39-16,-3-2 23 15,3 1-191-15,-2 1 107 0,-5 5 54 0,0-1-671 16,-3 5 342-16,-3-1 119 0,-1 3 100 0</inkml:trace>
  <inkml:trace contextRef="#ctx0" brushRef="#br0" timeOffset="137050.43">15457 12077 1118 0,'-16'8'0'0,"11"-1"0"0,-1-1 0 0,3-5 0 0,1 1 0 0,2 2 0 0,0-2 0 0,2 2 420 15,8 0-193-15,6-1-98 0,0 1-48 0,3 0 150 16,2-1-103-16,-1 1-48 0,3-2-304 0,-2-1 129 16,-3 2 63-16,2-1-241 0,-4 0 148 0,-1-1 79 15,-2 3 40-15</inkml:trace>
  <inkml:trace contextRef="#ctx0" brushRef="#br0" timeOffset="137211.57">15637 11886 1227 0,'-8'13'0'0,"1"7"0"0,-3 8 0 0,1 1 0 0,-1 0 0 0,1 6 0 0,-2 7 0 0,3-10 470 0,-1 4-223 0,3-2-107 15,-1 0 66-15,4-3-87 0,1-3-34 0,2 1-31 16,0-8-370-16,0 0 175 0,0-7 87 0,3-6-245 16,6-4 175-16,4-4 74 0</inkml:trace>
  <inkml:trace contextRef="#ctx0" brushRef="#br0" timeOffset="137484.84">15731 11889 773 0,'7'-7'0'0,"9"5"0"0,0-4 0 0,1-1 0 0,3 4 0 0,0-4 0 0,-1 5 376 16,-1-1-172-16,5 0-86 0,-5 1 169 0,1 1-127 16,-2 1-55-16,-2 0-45 0,-1 0 1 0,-3 1-29 15,-2 7 1-15,-6 3-33 0,-1 5 7 16,-2 6 26-16,0 4 0 0,-13 8 31 15,-6 2 0-15,-1 2-31 0,1-3 8 0,-6 8 44 16,9-11-26-16,-1 4 0 0,6-2 123 0,2-6-74 16,4-5-30-16,1-2 29 0,4-2-37 0,0-6 0 15,0-3-37-15,6 0-87 0,4-4 52 0,5-4 14 16,0-2-1-16,0 0-116 0,0 0 69 0,2 0 35 16,0-4 7-16,-3-4-520 0,0-1 216 15,-3 1 144-15,-4 1-481 0,0-1 302 16,-5 2 141-16</inkml:trace>
  <inkml:trace contextRef="#ctx0" brushRef="#br0" timeOffset="137633.46">15761 11996 1803 0,'-5'-4'0'0,"0"4"0"0,5 0 0 0,0 0 0 0,0 0 0 0,5 4 0 0,2 2 0 0,4 3 306 0,2-1-141 15,2 3-66-15,1-1 317 0,0 1-192 0,1-2-88 16,1 2-55-16,0 0-54 0,3-5 5 0,-1 0 1 15,1-1-662-15,-3 0 338 0,3-4 159 0</inkml:trace>
  <inkml:trace contextRef="#ctx0" brushRef="#br0" timeOffset="137777.07">16078 12051 1128 0,'-5'3'0'0,"5"4"0"0,0-1 0 0,0-2 0 0,0 0 0 0,0 0 0 0,0-1 523 16,7 0-250-16,5 2-119 0,-1-1-61 0,1 0 19 15,2 2-39-15,1-3 8 0,0 1-48 0,0-1-565 16,0-3 282-16,2 0 142 0,0 0-313 0</inkml:trace>
  <inkml:trace contextRef="#ctx0" brushRef="#br0" timeOffset="137938.17">16305 11946 905 0,'-7'-2'0'0,"3"2"0"0,0 0 0 0,-1 0 0 0,-5 7 184 0,-1 10-68 16,0 9-46-16,-1 5 518 0,1 8-277 0,-1 2-140 15,-2 2-69-15,3-3 286 0,-5 11-181 0,2-4-88 16,-3-3-43-16,0 2-91 0,0-4 23 0,2-6 9 16,2 0 16-16,2-6-430 0,3-9 215 0,2-6 107 15,2-2-295-15,-1-7 210 0,1-4 92 0,2-2-764 16</inkml:trace>
  <inkml:trace contextRef="#ctx0" brushRef="#br0" timeOffset="138172.54">16159 11803 968 0,'15'-17'0'0,"2"2"0"0,5-3 0 0,-1 2 0 0,-2 5 0 0,-1 2 0 0,0 6 412 15,-6-1-182-15,6 4-102 0,-7 0-48 0,-4 5 68 16,-2 8-58-16,-4 2-28 0,-1 2-81 0,0-1 21 16,-6 5 1-16,-7-2 30 0,0-3-45 15,-2-1 22-15,2 2 8 0,-1-5 58 16,4-2-22-16,2-3 0 0,3-1-22 0,0-4 85 15,5 1-35-15,0-1-28 0,0 1 4 0,12-3-25 16,6 0 0-16,7 0 0 0,-4 0-289 0,7 0 140 16,-1 0 76-16,1 0-744 0,-1 0 365 0</inkml:trace>
  <inkml:trace contextRef="#ctx0" brushRef="#br0" timeOffset="138325.13">16715 12214 2043 0,'-3'14'0'0,"3"2"0"0,0 2 0 0,-7 4 0 0,0 0 0 0,-2 2 0 0,-7 5 0 0,2 3 0 0,-7 6 55 0,-1-5-22 0,3-3 8 0</inkml:trace>
  <inkml:trace contextRef="#ctx0" brushRef="#br0" timeOffset="139401.1">18114 10492 1026 0,'1'-7'0'0,"1"5"0"0,4-1 0 0,-2 3 0 0,0 0 0 0,-2 0 0 0,0 8 0 0,-1 8 404 0,1 8-186 0,0 1-92 16,0 6-47-16,-2 3 377 15,2 3-216-15,-1 6-103 0,1-2 75 0,-2 3-90 16,0 1-44-16,0-4-205 0,0 13 77 0,0-8 41 15,0 1 20-15,0-2-588 0,0-2 305 0,0-3 161 16,0 9 67-16,0-7-381 0,0-2 115 0</inkml:trace>
  <inkml:trace contextRef="#ctx0" brushRef="#br0" timeOffset="139852.91">17145 11474 1144 0,'-16'0'0'0,"5"0"0"16,2-2 0-16,-1 1 0 0,1-2 0 0,2 2 0 0,-1-1 0 0,2-1 0 0,2 3 201 0,3-1-88 0,1 1-41 0,0 0 230 0,0 0-134 0,7 0-68 16,14 0-26-16,9 0 22 0,7-2-32 15,7-2 0-15,4-3 178 0,18-4-105 16,-8 3-44-16,25-5 43 0,9 2-51 0,-3-1-27 15,6 3 1-15,3 1-81 0,-8 3 36 0,25 1-9 16,-8 2 28-16,-2 2-228 0,-4 0 114 0,-1 6 57 16,-14 2-295-16,17 3 140 0,-9-4 91 0,-5-1-6 15,-15-4-86-15,2 0 60 0,-16 0 36 0,0-2-18 16,-5 0 35-16,-10 0-1 0,-10 0 36 0,-5 0 66 16,-7 0-42-16,-6-2 9 15,-6 0-34-15,-5 0-101 0,-4-1 50 0,-2 3 26 0</inkml:trace>
  <inkml:trace contextRef="#ctx0" brushRef="#br0" timeOffset="140383.81">17441 11720 954 0,'-15'0'0'0,"2"0"0"0,2 0 0 0,0 0 0 0,3 0 0 0,-1 0 0 0,3 0 0 0,2 0 0 0,1 0 0 0,3 0 326 0,0 0-146 0,0 0-74 15,13-3 155-15,11-4-106 0,12 0-65 0,6 0 148 16,19 0-102-16,1 0-52 0,8-2-25 0,8 2 39 16,18-2-37-16,-2-1 0 0,10 3-28 0,6-3-3 15,1 0 3-15,0 1 8 0,-2 2-199 0,-6 1 95 16,-1 1 48-16,-7 1 23 0,-18 1-364 16,4 2 188-16,-10-1 49 0,-5 1-165 15,-12 1 114-15,-1 0 69 0,-8 0 34 0,-8 0 54 16,-6 0-20-16,-9 0 0 0,-6 0 1 0,-5 0-17 15,-8 0 16-15,-3 0-8 0,0 0-269 0</inkml:trace>
  <inkml:trace contextRef="#ctx0" brushRef="#br0" timeOffset="140837.72">17509 11686 1219 0,'-15'-10'0'0,"9"10"0"0,6 0 0 0,0 6 0 0,0 8 0 0,0 5 106 0,0 5-36 0,0 6 202 15,0 4-111-15,0 12-68 0,0-2-31 0,0 0 140 16,0 2-85-16,0 1-42 0,-3-6-13 0,-1 10-23 16,-2-9-6-16,0-8-1 0,1 1 1 0,-1-3-40 15,3-11 48-15,-3 2-9 0,0-10-32 16,2-3-1-16,-1-2 34 0,-1-2-93 0,-1-4 55 16,-3-2 2-16,-1 0 0 0,0 0-129 15,-3-10 71-15,-2-7 17 0,0 0 24 0,-5-5-173 16,1-3 90-16,1 1 30 0,3 0 27 0,4 5-56 15,-1 2 27-15,6 6 7 0,-1 2 191 0,2 3-81 16,3 3-37-16,1 2 87 0,0 1-66 0,0 0-19 16,0 13 1-16,-1 8 94 0,1 0-54 0,0 3-4 15,0-2-20-15,0 8-42 0,2-3 0 0,0-7 63 16,0 1-27-16,0-2-400 0,0-8 188 0,0 0 82 16,2-5-430-16,9-4 254 0</inkml:trace>
  <inkml:trace contextRef="#ctx0" brushRef="#br0" timeOffset="141030.06">17706 11832 1202 0,'7'-10'0'0,"1"6"0"0,0 2 0 0,-3 2 0 0,-3 0 0 0,0 7 0 0,-2 13 0 0,0 3 482 0,0 5-225 0,0 7-112 15,-4-2-56-15,1 3 236 0,-3 2-150 0,2-3-71 16,0 1-106-16,2-2 35 0,0-2 0 0,1-8-397 15,1 3 195-15,0-5 101 0,0-3 50 0,0-6-254 16,0-4 153-16,0-5 83 0,7-4-90 0,-1 0-550 16</inkml:trace>
  <inkml:trace contextRef="#ctx0" brushRef="#br0" timeOffset="141182.84">17800 12015 1529 0,'4'-10'0'0,"-3"7"0"0,5 1 0 0,2 0 0 0,-1 0 0 0,3 2 0 0,0-2 0 0,4 0 0 0,5 2 0 0,3 0 355 15,6-1-166-15,-3 1-78 0,3 0 110 0,1 0-94 16,-1 0-47-16,-5 0-16 0,9 0-359 0,-11 0 164 16,2 0 82-16,-2 0-495 0,-5 0 289 0,-4 0 151 15,-1 0 24-15,-5 0-297 16</inkml:trace>
  <inkml:trace contextRef="#ctx0" brushRef="#br0" timeOffset="141338.76">18071 11786 618 0,'-10'-4'0'0,"2"4"0"0,3 0 0 0,-2 4 0 0,1 9 0 0,-2 6 0 0,2 7 319 0,-1 2-148 0,0 6-68 16,-1 2 266-16,-1 0-168 0,1 1-85 0,-1 1 29 15,1-3-61-15,3-3-25 0,-1-2-1 0,4-7-352 16,2 0 172-16,0-7 73 0,0-4 41 16,0-3-228-16,6-7 135 0</inkml:trace>
  <inkml:trace contextRef="#ctx0" brushRef="#br0" timeOffset="141644.21">18191 11786 1627 0,'9'-10'0'0,"6"3"0"0,2-2 0 0,4-1 0 0,-5 1 0 0,7-3 0 0,-2 5 0 0,-1 0 0 0,1 1 0 0,0 2 184 0,-3 0-75 0,0 2-39 0,-4 2 53 15,2 0-38-15,-5 0-29 0,-4 10-1 0,-2 3-24 16,-4 8 2-16,-1 3 0 0,-8 5 8 0,-12 8 18 15,-3 1 0-15,-3 1-26 0,-2-2 7 0,-1 1-8 16,5-6 9-16,-8 5-8 0,12-8 46 0,-3-3-23 16,4-2 0-16,8-7 38 0,4-3-23 0,1-1-8 15,4-2-30-15,2-2-16 0,0-1 16 0,9-2 0 16,6-1 8-16,4-3-46 16,2-1 0-16,1 2 38 0,-1-3-60 0,2 0 29 15,-3 0 9-15,-1 0 22 0,-2 0-333 0,-2 0 135 16,-6-3 85-16,1 2-422 0,-5-1 227 0,-1 0 125 15,-2 2 58-15,0-2-373 0,-2 1 217 0,0-7 107 16,-6-2 46-16</inkml:trace>
  <inkml:trace contextRef="#ctx0" brushRef="#br0" timeOffset="141787.84">18225 11932 1715 0,'-2'-2'0'0,"0"1"0"0,0 1 0 0,2 0 0 0,0-3 0 0,0 3 0 0,0-1 0 0,0-1 0 0,9 0 285 0,4 2-130 0,3 0 121 15,-2 0-121-15,4 0-61 0,0 0-31 0,1 0-69 16,0 0 15-16,1 2 1 0,-1 4 23 0,0-1-596 16,0 3 298-16,0-1 158 0</inkml:trace>
  <inkml:trace contextRef="#ctx0" brushRef="#br0" timeOffset="142003.6">18443 12064 1285 0,'0'3'0'0,"0"3"0"0,0-2 0 0,0-4 0 0,0 0 0 0,1 0 0 0,7 0 257 16,1 2-116-16,3 1 112 0,0 2-111 0,0 2-54 16,1 3-28-16,-2 0 119 0,-1 0-78 0,-5 2-33 15,-1 0-1-15,-2 2-111 0,-2-3 39 0,0 2 8 16,-13-1-101-16,-2 1 65 0,-2-5 33 16,-4 1 0-16,0-2-257 0,3-3 150 15,-3 0 2-15,4-4-292 0,2 0 171 0,6 0 96 16,-1 0 49-16,6 0-128 0,4-6 92 0,0-3 42 15,6-5 21-15</inkml:trace>
  <inkml:trace contextRef="#ctx0" brushRef="#br0" timeOffset="142170.16">18619 12004 1438 0,'0'-2'0'0,"0"2"0"0,0 0 0 0,-12 3 0 0,0 9 0 0,-6 4 0 0,4 2 0 0,-2 4 0 0,4 3 370 0,4-7-168 0,0 5-85 16,8-2 236-16,0-1-152 0,0-2-88 0,4 0-114 15,9-2-1-15,4-4 34 0,2-3 1 0,4 0-405 16,1-5 198-16,0 1 104 0,1-5 51 0,-4 0-304 16,1 0 171-16,-2-2 87 0</inkml:trace>
  <inkml:trace contextRef="#ctx0" brushRef="#br0" timeOffset="142434.37">18675 11747 1219 0,'-7'-12'0'0,"3"3"0"0,4 3 0 0,0-4 0 0,2 1 0 0,3 4 0 0,4 0 345 0,1 3-156 15,0-1-78-15,3 3-40 0,-2 0 30 0,-4 0-26 0,5 12-8 16,-6 0-85-16,-4 6 25 0,-1-2 1 0,-1 4 24 16,0-4-171-16,-11 3 81 15,-2-2 46-15,-2 0-15 0,0-4 30 0,2 0 0 16,1-6-4-16,1-1 102 0,4-2-65 0,3-2 1 15,0 0-57-15,2-2 208 0,2 0-80 0,0 0-36 16,2 0-58-16,13 0 11 0,6-6 39 0,1-2-31 16,-1 3-254-16,4-1 131 0,-3 0 61 15,2 4-656-15,-1 2 320 0,-4 0 174 16</inkml:trace>
  <inkml:trace contextRef="#ctx0" brushRef="#br0" timeOffset="142571.59">18797 12038 1353 0,'-13'6'0'0,"8"-1"0"0,-1 0 0 16,5-2 0-16,-4-3 0 0,3 0 0 0,2 0 0 0,0 0 0 0,10-4 328 0,7-5-139 0,5 1-82 0,1 1-135 0,1-3 31 15,0 2-1-15,-1 2 39 0,0 1-229 0,1 1 111 16,-3 2 54-16,-2 2 29 0</inkml:trace>
  <inkml:trace contextRef="#ctx0" brushRef="#br0" timeOffset="142730.91">18974 11818 1022 0,'0'0'0'0,"0"0"0"0,0 5 0 0,0 11 0 0,0 0 0 0,-4 9 0 0,-3 1 0 0,-3 4 504 0,3 2-239 0,-4 0-117 16,2 4-57-16,-3-1 139 16,3-1-98-16,1 0-42 0,0-2-334 0,3-2 139 15,3-5 68-15,2-4-266 0,0-3 168 0,0-11 92 16</inkml:trace>
  <inkml:trace contextRef="#ctx0" brushRef="#br0" timeOffset="143003.46">19055 11852 701 0,'5'-8'0'0,"5"3"0"0,3-2 0 0,0-2 0 0,2 4 0 0,2-1 373 0,2 3-174 0,1-1-84 15,1 2 161-15,0 0-122 0,-3 2-61 0,1 0-21 16,-2 0-13-16,-2 2 0 0,-2 5-26 0,-3 5-34 15,-5-1 1-15,-3 3 41 0,-2 10-9 0,-2-2-33 16,-15 6 0-16,-3 0 33 0,-3 2 1 0,-1 1 62 16,-1-1-35-16,1-1-1 0,3 0 146 0,4-5-87 15,6-5-42-15,4 0-14 16,1-2 72-16,6-4-51 0,0-2-25 0,0-1-46 0,11-5 0 16,6-2 29-16,2-3-8 0,6 0-246 15,-1 0 123-15,0-1 61 0,-1-3 39 0,5-5-632 16,-7 1 266-16,-1-1 168 0,-3-1 33 0,-6-1-448 15</inkml:trace>
  <inkml:trace contextRef="#ctx0" brushRef="#br0" timeOffset="143155.26">19083 11951 1130 0,'-8'-2'0'0,"4"2"0"0,4-2 0 0,0 1 0 0,0-1 0 0,0 0 439 0,2 0-196 0,12 2-109 16,-1 0-50-16,0 0 186 0,4 0-119 0,-2 7-59 15,2-1-21-15,0 2-106 0,-1-1 35 0,2 1-1 16,0-2-537-16,-1-1 285 0,2 0 151 0</inkml:trace>
  <inkml:trace contextRef="#ctx0" brushRef="#br0" timeOffset="143293.9">19395 11989 1508 0,'-2'5'0'0,"0"3"0"0,2-2 0 0,0-4 0 0,-2-1 0 0,2 0 0 0,0 4 244 0,0-3-110 0,0 0-50 0,2 0-7 16,6 0-23-16,-1-1 1 0,2-1-14 0,3 3-231 16,-1-3 111-16,1 0 56 0,-2 0-618 0</inkml:trace>
  <inkml:trace contextRef="#ctx0" brushRef="#br0" timeOffset="143451.16">19496 11968 991 0,'0'-6'0'0,"2"3"0"0,0 1 0 0,-2 0 0 0,0 2 0 0,0 0 0 0,0 0 0 0,0 17 204 15,-6 5-77-15,-1 9-51 0,-5 8 416 0,-1 4-229 16,1 3-115-16,-6 2 180 0,-1 0-151 0,1 4-72 16,-1-3-37-16,1-3-144 0,-2-3 54 0,8-9 36 15,-2 0-9-15,7-12-479 0,1-7 253 0,0-3 126 16,4-6-300-16,2-6 136 16</inkml:trace>
  <inkml:trace contextRef="#ctx0" brushRef="#br0" timeOffset="143694.18">19425 11743 1252 0,'11'-14'0'0,"6"3"0"0,1 2 0 0,0 1 0 0,-6 3 0 0,0 3 0 0,-4 0 0 0,1 2 0 0,-2 0 135 0,-1 6-51 0,-4 6-26 15,-2 4-53-15,0 1 9 0,-2 2 19 0,-9-1 0 16,0-1-57-16,-3-4 29 0,3 0 0 0,2-4 73 15,2-2-46-15,0-2 1 0,4-3 0 0,1-1 67 16,0 1-33-16,2-2 0 0,0 0-35 0,4 0 18 16,7 0-17-16,6 0 0 0,0-2-100 0,3-1 58 15,-1 2 16-15,2-3 1 0,-2 2-488 16,2 0 237-16,-2 2 123 0</inkml:trace>
  <inkml:trace contextRef="#ctx0" brushRef="#br0" timeOffset="143901.49">19887 11106 1802 0,'5'-10'0'0,"8"5"0"0,6 5 0 0,4 0 0 0,-3 10 0 0,5 18 0 0,-4 11 680 0,2 18-324 15,-14-1-153-15,-2 21 146 0,-5-2-157 0,-2 2-81 16,-8 2-38-16,-11 1 256 0,-4 1-329 0,-16 8 0 15,2-11 0-15,-4-1 0 0,-3-4 0 0,5-7 0 16,-7 6-588-16,-7 7 326 0,2-10 148 0</inkml:trace>
  <inkml:trace contextRef="#ctx0" brushRef="#br0" timeOffset="148890.26">22116 11465 853 0,'0'0'0'0,"-2"0"0"0,2 0 0 0,0 0 0 0,0 0 0 0,0 0 0 0,-2 0 0 0,1 0 260 15,-3 0-113-15,2-3-57 0,0 0 58 0,1-4-61 16,-3-2-28-16,4-1 1 0,-3-1-46 0,1-2 19 15,-1 0 8-15,1-1-53 0,-2 3 22 0,1 2 1 16,-3 1 21-16,1 1-8 0,-2 4 17 16,-4 2-9-16,-1 1 1 0,-4 15-18 15,-5 13 18-15,1 8-15 0,1-1 63 0,-1 14-15 16,3-2-37-16,4-2 58 0,6-9-27 0,6 5 4 16,1-6-23-16,0-4 23 0,5-5 0 0,11-5-32 15,1-6 1-15,3-4-74 0,3-5 45 0,3-6-9 16,1 0 38-16,1-15-128 0,2-12 62 0,-8-1 31 15,6-8-172-15,-5-2 81 0,-4 2 50 16,-4 3-57-16,-3-4 47 0,0 3-7 0,-5 7 4 16,-3 7 63-16,-2 7-1 0,0 4-54 15,0 1 19-15,-2 6 254 0,0 0-118 0,0 2-53 16,0 7-33-16,0 18 202 0,-4 0-105 0,2-1-21 16,2 8 54-16,0-2-60 0,0-2-28 0,2 0-1 15,8-3-5-15,1-8-16 0,2 1-8 0,4-6-39 16,1-5 39-16,1-5 0 0,2-2 0 0,1 0-88 15,1-15 40-15,0-9 24 0,-2-4-144 0,0-10 77 16,-1 2 38-16,-8 3 7 16,2-13-155-16,-5 5 81 0,-5 2 22 0,-4 3 27 15,0-1-94-15,0 4 34 0,-11 8 27 0,-6 4 18 16,0 9 20-16,-9 7 0 0,-2 5 1 0,-3 0 131 16,1 13-62-16,-5 12-35 0,5 2 0 0,7-2 196 15,0 1-91-15,7-3-60 0,2 0 95 0,9-5-65 16,3-3-10-16,2-2-195 0,2-4 82 0,17-3 38 15,9-6 17-15,11 0-130 0,2-8 64 0,8-12 36 16,1-4-2-16,-2-4-286 0,-1-2 119 16,-2 1 80-16,-3-1 22 0,-7 4-69 15,-4 3 62-15,-5-1 23 0,-4 5 96 0,-7 5-29 16,-6 4 1-16,-3 2 284 0,-2 5-156 0,-3 1-87 16,-1 0-30-16,0 2 517 0,-9 2-232 0,-3 11-134 15,-4 6-38-15,3 0 78 0,-4 5-86 0,4-1-40 16,3-3 0-16,3 2 170 0,3-3 31 0,4 0-273 15,0 0 0-15,0-2 0 0,11-2 0 16,6 2 0-16,4-6 0 0,-1 0 0 16,7 1 0-16,-2-2 0 0,-8 2-210 0,-1 1 203 15,0 0 7-15,-7 2-108 0,-6 4 18 0,-1 0 47 16,-2 3-65-16,-3 1 42 0,-15 0-17 0,-4-2 29 16,-2 3 73-16,-4-2-26 0,-2-3 0 0,-1-1-25 15,7-6-128-15,-3-1 68 0,7-7 29 0,1-4 1 16,8 0 29-16,6-6 0 0,5-18 24 0,2-12-905 15,16-3 441-15,8-7 220 0,12-7 110 0</inkml:trace>
  <inkml:trace contextRef="#ctx0" brushRef="#br0" timeOffset="149219.62">22967 11162 619 0,'20'-33'0'0,"-4"8"0"0,-2 8 0 0,0 3 0 0,-5 3 0 0,2 3 556 16,1 6-262-16,1-1-130 0,4 3-66 0,-1 3 222 15,2 12-136-15,1 9-79 0,1 8 327 0,-3 6-200 16,0 5-99-16,-4 6 50 0,-5 3-67 0,-3 5-46 15,-3 1 0-15,-2 0-113 16,0 0 37-16,0 0 1 0,-13 1 46 0,-6 5-161 0,1-16 77 0,-9 1 37 16,1-8-133-16,1-14 85 15,4-8 41-15,-2-6-38 0,2-10-39 0,-4-3 4 16,9-7 36-16,0-17 0 0,4-10-119 0,3-9 72 16,4-1 33-16,5-1-93 0,0 0 62 0,0 0 32 15,2 11-9-15,6-1 71 0,1 4-31 0,-2 13-1 16,4 0 0-16,-3 10 309 0,1 2-163 0,2 6-69 15,1 0 221-15,1 12-117 0,3 10-77 16,-4 6 432-16,4 6-227 0,0 7-126 16,2 1 54-16,0 0-204 0,3 0 0 0,0-3 0 15,-1-9 0-15,4 4 0 0,-1-8 0 0,0-4 0 16,-5-4 0-16,3-5 0 0,-5-6 0 0,4-3 0 16,-6-4-555-16,2 0 239 0,-2 0 158 0,0-4-25 15,-3-7-698-15</inkml:trace>
  <inkml:trace contextRef="#ctx0" brushRef="#br0" timeOffset="149392.73">23559 11392 1875 0,'2'0'0'0,"-1"0"0"0,5 0 0 15,4 0 0-15,2 0 0 0,1 0 0 0,5 0 0 0,5 0 0 0,-2 1 703 0,8 2-339 0,-3-3-166 0,-2 1 6 0,-1-1-85 16,-1 0-44-16,3 0-12 0,-2 0-252 0,-4 0 111 15,-3 0 55-15,0 0-764 0,-6 2 410 0,-2 6 213 16</inkml:trace>
  <inkml:trace contextRef="#ctx0" brushRef="#br0" timeOffset="149534.94">23686 11673 1589 0,'-9'13'0'0,"4"0"0"0,3-3 0 0,2-2 0 0,0-3 0 0,0-1 0 0,7 2 0 0,11-3 0 0,5 3 738 15,5-3-357-15,3 0-174 0,-1-2 218 0,0-1-196 0,-2 0-98 0,-5 0-672 16,0 0 283-16,-1 0 145 16,-2 0 73-16,0 0-438 0</inkml:trace>
  <inkml:trace contextRef="#ctx0" brushRef="#br0" timeOffset="150186.03">24470 11489 930 0,'-14'0'0'0,"4"0"0"0,-1 0 0 15,4 0 0-15,4 0 0 0,-1 0 0 0,2 0 0 0,2 0 475 0,0 0-221 0,16 0-111 0,9 0 97 0,7 0-95 16,10-2-61-16,1-2-25 0,1 2 0 0,2 1-27 15,-1 1 1-15,-5 0 463 0,8 0-236 16,-14 0-114-16,3 0-56 0,-4 0-167 16,-11 0 55-16,1 0 36 0,-4 0-133 0,-8 0-139 15,-2 0 146-15,-1 0 72 0,-3 0-346 0,1-4 128 16</inkml:trace>
  <inkml:trace contextRef="#ctx0" brushRef="#br0" timeOffset="150775.44">26066 10479 1488 0,'-15'-30'0'0,"8"21"0"0,4 7 0 0,3 2 0 15,0-2 0-15,0-2 0 0,0 1 156 0,8 2-62 0,5-1-31 0,8 1 257 0,6-1-148 16,6 0-69-16,8 2-35 0,3 0-1 0,3 0-34 15,-5 0 8-15,8 0 201 0,-6 0-105 16,-1-2-52-16,-6 0-26 0,8-2 4 16,-9-1-22-16,-1 2-8 0,-3 0-44 0,-9 1 23 15,-3 0-1-15,-6 2 22 0,-2 0-60 0,-4 0 26 16,-5 0 0-16,0 4 0 0,-3 2 9 0,0 5 13 16,0-2-20-16,-6 5 83 0,-5 1-37 0,-4 3 0 15,0 1-36-15,-6 5 104 0,-3 2-34 0,-6 6-31 16,0 2-43-16,-2 2 0 0,0 1 31 0,-2 3-5 15,0-3 8-15,0 1-8 0,2-4 158 16,6-8-488-16,-2 2 235 0,6-6 41 16,2-2 10-16,4-5 27 0,4-4-17 0,5-3 9 15,1-3-20-15,5-3 62 0,-1 0-7 0,2-2-38 16,0 0 85-16,0 0 102 0,5 0-192 0,8 0 0 16,4 0 0-16,2 0 0 0,0 0 0 0,7-4-168 15,-3-3 101-15,-3 1 42 0,1-4 22 0,2 3-389 16,-5-1 179-16,0-1 98 0,-1 4 21 0,-5-2-198 15,-1 4 121-15,-2-1 73 0,-1-1-484 16,0 0 275-16,-3-2 137 0,-1-2 69 0</inkml:trace>
  <inkml:trace contextRef="#ctx0" brushRef="#br0" timeOffset="150932.03">26239 10619 867 0,'-16'0'0'15,"7"6"0"-15,3 8 0 0,6-7 0 0,0-1 0 0,0 0 0 0,3 1 385 0,7-1-168 0,10-1-96 0,4 2 330 16,3-3-209-16,-1 0-105 0,4 1-51 0,-3 0-142 16,6 0 41-16,-3-1 24 0,-1 1-1 0,2-1-235 15,0 0 130-15,4-1 73 0,-5 1-639 0</inkml:trace>
  <inkml:trace contextRef="#ctx0" brushRef="#br0" timeOffset="151129.87">26708 10715 1023 0,'0'0'0'0,"0"0"0"0,8 0 0 0,2 0 0 0,1-3 0 0,4-1 0 0,0 2 200 0,4 0-75 16,-1 1-50-16,2 1 292 0,-2 0-167 0,-3 1-83 15,-2 7-43-15,-2 3 61 0,-3 0-55 0,-5 2-24 16,-3 2 0-16,0 1-109 0,-7 2 43 0,-12 1 30 16,-3-2-63-16,-4 2 39 0,-3-2-1 0,-2-1-197 15,-1-3 117-15,6-2 52 0,1 1 27 0,4-4-482 16,10-5 232-16,2-3 94 0,7 0 65 15,2 0-320-15</inkml:trace>
  <inkml:trace contextRef="#ctx0" brushRef="#br0" timeOffset="151293.49">26973 10668 1464 0,'4'-5'0'0,"0"3"0"0,-4 2 0 0,0 0 0 0,-9 0 0 0,-7 12 0 0,0 2 0 0,0 5 262 15,5-4-115-15,1 6-49 0,3-1 343 0,3-2-204 16,4 3-102-16,0-1 20 0,4 1-61 0,12-7-22 15,5 5-9-15,2-5-189 0,4-3 79 16,1 0 40-16,0-4 8 0,2 0-495 16,-2-3 264-16,-1 0 131 0,-6-2-683 0,3-2 333 15</inkml:trace>
  <inkml:trace contextRef="#ctx0" brushRef="#br0" timeOffset="151686.94">25619 11240 903 0,'-15'-10'0'0,"2"5"0"0,1-1 0 0,1 1 0 0,2 1 0 0,4-4 0 0,-1 2 0 0,1 1 377 0,5-1-173 0,0 0-85 0,14-1 256 15,11 3-163-15,16-2-93 0,8 5-44 0,17-2 106 16,7 2-74-16,21 1-37 0,5 0 8 0,12 0 73 16,17 0-58-16,-3 0-31 0,1 0-29 0,6-2 0 15,-18 0 8-15,26 0-8 16,-34 0-131-16,9 0 65 0,0 2 33 0,-7-1-201 0,-17-1 123 15,16-4 50-15,-15-1-13 0,-17 1-286 16,8-5 130-16,-8 0 87 0,-17 1 9 0,-2-3-16 16,-15 3 42-16,-6-2 21 0,-11 6-71 0,-9-2 38 15,-5 1 31-15,-10-1 1 0,0 3-264 0,-20 1 143 16</inkml:trace>
  <inkml:trace contextRef="#ctx0" brushRef="#br0" timeOffset="152168.76">25838 11493 936 0,'-12'0'0'0,"2"-1"0"0,5-2 0 0,1 1 0 0,0 1 0 0,4 1 0 0,-1-3 0 0,1 3 356 16,0-2-161-16,9 2-73 0,15 0-49 0,10 0 215 16,9 0-127-16,17 0-65 0,8 0 162 0,8 0-105 15,16-1-64-15,3-1-28 0,4 0 29 0,9-2-28 16,23-1 0-16,-20-1 13 0,26-1-7 0,-11 1-35 16,-19 2 0-16,12 1-120 0,-7 1 59 15,-17 0 39-15,15 0-8 0,-20 2-182 0,-17 0 106 0,3 0 30 16,-15 0-125-16,-4 4 61 0,-8 1 50 15,-12 0-10-15,-4 0 17 0,-12-2-14 16,-3-1-9-16,-8 0-12 0,-4-2 25 0,-4 1-7 16,-2-1 34-16,-5 0 0 0,-12 0-8 0,-6 5 9 15</inkml:trace>
  <inkml:trace contextRef="#ctx0" brushRef="#br0" timeOffset="152620.78">25903 11705 1061 0,'-8'-7'0'0,"7"7"0"0,1 3 0 0,0 18 0 0,0 4 0 0,-4 1 0 0,-2 6 249 0,2 0-100 16,0 2-62-16,-1 5-27 0,1-2 0 16,-1 3-27-16,1-2-1 0,-3 1 299 0,-1-2-154 15,2-3-72-15,-1-2-36 0,-3-3-3 0,-1-3 0 16,2-5-25-16,-5-3-60 0,1-1 25 0,-1-5 1 16,0-1 26-16,-1-6-67 0,-4-1 42 0,2-4-9 15,-1 0 34-15,-5-4-222 0,2-9 75 0,3-6 63 16,-1-2-149-16,2-4 96 0,0-7 19 0,1-2 32 15,4 0-33-15,1 0 18 0,1 6 9 0,2 9 168 16,3 4-72-16,0 4-34 16,1 2 0-16,0 8 103 0,-2 1-50 0,-1 0-39 15,5 15 9-15,-4 8 149 0,1 1-59 0,-2-1-48 16,4 9 106-16,-3-4-70 0,3 0-35 0,0-5 0 16,3 2-208-16,0-4 94 0,0 0 35 0,0-2-424 15,3-2 209-15,2-2 116 0,7-4 22 0,1 1-460 16,3-5 261-16,5-3 126 0</inkml:trace>
  <inkml:trace contextRef="#ctx0" brushRef="#br0" timeOffset="152809.99">26089 11843 2699 0,'3'-8'0'0,"-1"6"0"0,6 2 0 0,0 6 0 0,-2 9 0 0,-1 5 0 0,-2 5 0 0,-1 8 0 0,0 9 0 0,-2-8 0 0,0 5 0 0,0 1 0 0,0-1 135 16,-2-1-55-16,-2-4-24 0,3 1 0 0,-1-6-155 16,2-5 66-16,0-4 41 0,0-5-516 0,2-6 271 15,5-3 134-15,5-6-704 0,-1 0 387 0</inkml:trace>
  <inkml:trace contextRef="#ctx0" brushRef="#br0" timeOffset="152959.6">26203 12012 1444 0,'2'-8'0'0,"0"2"0"0,2 4 0 0,3 0 0 0,1 0 0 0,1 1 0 0,-1-1 0 0,11 2 224 0,1 0-96 16,3 0-47-16,-1 0 242 0,7 0-149 0,-3 0-71 15,0 0-35-15,0 0-347 0,-6 2 164 0,6-1 70 16,-6 1-259-16,-1 0 167 0,-2 2 86 0,-4-2 41 16</inkml:trace>
  <inkml:trace contextRef="#ctx0" brushRef="#br0" timeOffset="153137.12">26467 11753 1076 0,'-5'-9'0'0,"2"6"0"0,-2 3 0 0,2 0 0 0,-2 3 0 0,0 18 0 0,0 7 0 0,-1 11 479 16,-1 1-223-16,-2 5-112 0,-3 4-55 0,3 0 278 16,0-5-159-16,-3 8-91 0,5-9-43 0,1-7-20 15,-1 2 0-15,3-7-327 0,2-6 162 0,2-3 67 16,0-6 39-16,0-6-477 0,0-2 258 0,3-6 114 15,9-2-52-15,2-6-475 0</inkml:trace>
  <inkml:trace contextRef="#ctx0" brushRef="#br0" timeOffset="153439.31">26594 11776 1655 0,'8'-12'0'0,"1"2"0"0,5 6 0 0,2-2 0 0,0 3 0 0,3-1 0 0,1 2 0 0,0 0 0 0,2 2 0 0,-1 0 213 15,0 0-91-15,-1 0-44 0,-1 2 119 0,-1 4-87 16,-2 0-38-16,-3 1-62 0,-1 3 23 0,-5-1 0 16,-1 4 8-16,-5 2-47 0,-1 6 1 0,-3 3 38 15,-14 2 41-15,-7 6-20 0,0-4 8 0,-5 8-29 16,-1-4 20-16,2 0 1 0,1-5-21 0,4 1 51 16,0-1 2-16,9-9-27 0,5 0 0 0,3-3 18 15,5-2-23-15,1-3 9 0,0 0-30 16,9-1-22-16,5-4 1 0,7-1 21 0,4-2-1 0,-2-1-53 15,5-1 23-15,-3 0 0 16,-5 0-241-16,4 0 130 0,-3 0 47 0,-3 0-393 16,-2-1 201-16,-8 1 113 0,2 0 41 0,-4 0-390 15,-5 0 229-15,2 0 105 0,-3 0 67 0,0 0-192 16,0 0 125-16</inkml:trace>
  <inkml:trace contextRef="#ctx0" brushRef="#br0" timeOffset="153602.87">26641 11947 1574 0,'-23'0'0'0,"7"0"0"0,4 0 0 0,3 2 0 0,1 0 0 0,3-2 0 0,2 0 0 0,3 2 0 0,0 0 242 15,5 0-104-15,9 2-45 0,9-3 310 0,2 3-185 16,0-2-93-16,1 4-186 0,3-4 47 0,-4 0 31 16,5-1-8-16,-4 2-576 0,0-2 300 0,-1 1 150 15,-3 2-263-15,-3 1 215 0</inkml:trace>
  <inkml:trace contextRef="#ctx0" brushRef="#br0" timeOffset="153807.81">26902 12075 1660 0,'0'0'0'0,"0"0"0"0,0 0 0 0,1 0 0 0,8 0 0 0,0 0 0 0,8 0 0 0,1 0 0 0,3 0 0 0,-2 4 197 0,1 4-82 0,-1 3-41 15,-4 0 41-15,1 4-41 0,-5 0-12 0,-6 0-9 0,0 0-96 16,-5 0 38-16,0 2-1 0,-5 0 47 0,-13 0-70 15,-1-3 30-15,-5-1 1 16,1-1-155-16,-2-2 78 0,5-4 58 0,-5-3-373 16,7-2 187-16,2-1 52 0,5 0 60 0,8-3-250 15,3-10 147-15,0-4 84 0</inkml:trace>
  <inkml:trace contextRef="#ctx0" brushRef="#br0" timeOffset="153988.34">27161 12012 689 0,'6'-2'0'0,"-3"2"0"0,1 0 0 0,-3 0 0 0,-1 1 0 0,0 9 365 16,-6 2-166-16,-4 6-83 0,1 0 333 0,1 3-212 16,3 3-103-16,0-3-50 0,4 1 112 0,1-1-81 15,0-1-34-15,7 1-6 0,9-3-21 0,0-3 0 16,3-2-22-16,6-4-297 0,-5-5 157 0,7-2 67 16,-3-2 36-16,1 0-505 0,-2-2 270 15,-2-10 59-15,-3 1 93 0,-4-5-530 16,-3-9 292-16</inkml:trace>
  <inkml:trace contextRef="#ctx0" brushRef="#br0" timeOffset="154247.64">27156 11699 1293 0,'-7'-8'0'0,"7"-1"0"0,0 2 0 0,5 0 0 0,10-1 0 0,4 2 0 0,1 5 0 0,3-1 0 0,-3 2 142 0,2 0-58 0,-4 0-26 16,1 6 37-16,-6 3-31 0,-3 4 1 15,-3 0-158-15,-5 2 59 0,-2 0 34 0,-2 0-1 16,-14 2-56-16,-2 0 44 0,-2-4 32 0,-5 2 24 16,-2-2-53-16,4-3 33 0,1 0 0 0,2-3 84 15,3-2-64-15,7 0 0 0,3-2-47 0,1-1 257 16,6-2-113-16,0 1-34 0,2-1-28 0,19 0-22 16,6 0-1-16,0 0-22 0,8-3-122 0,0-3 69 15,1 1 23-15,-1-1-1 0,1 4-474 0,-3-2 244 16,-1 1 93-16,-5 3-300 15</inkml:trace>
  <inkml:trace contextRef="#ctx0" brushRef="#br0" timeOffset="154406.22">27372 12023 1052 0,'-7'2'0'0,"0"2"0"0,7-3 0 0,0 1 0 0,2-2 0 0,10 0 0 0,4 0 0 0,7-3 343 16,3-3-155-16,3 0-78 0,1-1 114 0,2 1-87 15,-1-2-57-15,1 3-23 0,-2-1-305 0,-8 3 141 16,3-1 69-16,-4 2-458 0,-5 2 258 0,-4 0 133 16,-3 0 66-16</inkml:trace>
  <inkml:trace contextRef="#ctx0" brushRef="#br0" timeOffset="154567.79">27636 11747 1272 0,'0'-4'0'0,"0"4"0"0,0 0 0 0,0 10 0 0,0 10 0 0,-4 8 0 0,-1 10 0 0,-1 3 0 0,-4 4 444 0,1-6-197 0,-2 14-112 0,1-9 9 16,3-6-56-16,0 2-28 0,5-6 0 0,2-10-427 15,0 1 195-15,0-8 103 0,0-9 50 0,9-2-234 16,5-6 143-16</inkml:trace>
  <inkml:trace contextRef="#ctx0" brushRef="#br0" timeOffset="154856.87">27797 11733 1235 0,'8'-1'0'0,"4"-2"0"0,7 2 0 0,2-4 0 0,-1 2 0 0,0 1 0 0,2 1 0 0,-1-1 0 0,0 1 157 0,-1-3-62 16,-2 4-23-16,-1 0-9 0,-8 0-30 0,2 0 0 16,-4 7 67-16,-2 2-93 0,-5 6 7 0,0 4 19 15,-14 3 14-15,-7 2-15 0,-6 9 1 0,-1-5 0 16,1 1 113-16,-8 7-60 0,5-4-27 15,4-5 123-15,3 1-74 0,3-4-38 16,9-7 8-16,2 0 69 0,6-6-58 0,3 0-27 16,0-1-1-16,1-4-64 0,15-5 8 0,8-1 28 15,0 0 0-15,3 0 0 0,-1 0-1 0,1 0-173 16,-6-1-72-16,2 0 98 0,0-2 71 16,-7 1-515-16,-2 0 266 0,-5 0 116 0,-2 1 64 0,-3 1-342 15,-4-3 212-15,0 1 105 0,-2-5 52 0</inkml:trace>
  <inkml:trace contextRef="#ctx0" brushRef="#br0" timeOffset="155019.44">27813 11849 1401 0,'-16'0'0'0,"7"0"0"0,2 0 0 0,7 0 0 16,0 0 0-16,0 0 0 0,0 3 0 0,4 2 192 0,11 3-79 0,2 1-41 0,3 3 250 0,5-4-149 15,-4 2-70-15,5 0-67 0,0-3-3 0,-5-3 8 16,7 1-8-16,-8-5-546 15,3 0 273-15,-2 2 136 0,-3-2 69 0,-8 0-587 16</inkml:trace>
  <inkml:trace contextRef="#ctx0" brushRef="#br0" timeOffset="155157.07">28118 11947 1096 0,'3'0'0'0,"-1"0"0"0,3 2 0 0,2 0 0 0,1 0 0 0,0 0 0 0,2 0 0 0,3 2 0 0,0 1 193 16,0-1-80-16,2 2-31 0,0 0-134 0,0-3 43 15,-1 1 21-15,-1-1 0 0,0 1 21 0,-1-4 7 16,-2 0-7-16,2 0-762 0,-3 0 351 0,0-5 176 16,-1-10 87-16</inkml:trace>
  <inkml:trace contextRef="#ctx0" brushRef="#br0" timeOffset="155298.7">28381 11882 941 0,'-4'-15'0'0,"-1"9"0"0,2 2 0 0,-2 2 0 0,0 2 0 15,-6 0 0-15,0 12 0 0,0 10 202 0,-3 4-84 0,-1 6-43 0,-3 8-21 0,5-6 319 16,-8 9-174-16,3-2-83 15,1 1 71-15,1-3-78 0,-1 1-38 0,1-9 9 16,2 3-327-16,2-6 140 0,3-5 69 0,0-3-454 16,2-3 262-16,2-9 139 0,5-2 19 0,-6-6-288 15,5 0 111-15</inkml:trace>
  <inkml:trace contextRef="#ctx0" brushRef="#br0" timeOffset="155554.01">28296 11602 1115 0,'19'-16'0'0,"7"8"0"0,2 0 0 0,-7 5 0 0,0-2 0 0,-3 4 333 0,-8-1-150 15,2 2-75-15,-2 0 63 0,-5 0-60 0,-3 3-44 16,-2 9 1-16,-2 0-68 0,-14 6 1 0,-3-3 31 16,1-2 9-16,-4-1-115 0,3 3 53 0,5-3 27 15,0-1-85-15,9-2 56 0,-2-1 36 16,6 0-8-16,1-1-34 0,0-3 23 15,11 1-26-15,10-2 248 0,0-3-106 0,8 2-51 16,1-2-29-16,2 0 106 0,-2 0-45 0,3 0-31 16,-1 0 1-16,-5 0-163 0,3 0 67 0,-5 0 34 15,-5 0-742-15,0 0 371 0</inkml:trace>
  <inkml:trace contextRef="#ctx0" brushRef="#br0" timeOffset="155683.67">28850 12026 1578 0,'0'0'0'0,"0"0"0"0,0 0 0 0,0 0 0 0,0 0 0 0,0 0 0 0,0 0-21 15,-5 0 27-15,-1 0-1 0,0-1 36 0</inkml:trace>
  <inkml:trace contextRef="#ctx0" brushRef="#br0" timeOffset="161131.24">5265 13115 866 0,'0'0'0'16,"0"0"0"-16,0 0 0 0,0 0 0 0,0 0 0 0,0 0 0 0,2-1 201 0,-2-3-84 0,0-6-42 16,0-5-21-16,2-1 148 0,1-5-89 0,-3 1-40 15,0-4 0-15,0 2-52 0,0-2 12 0,0 0 8 16,0 1-85-16,0 1 38 0,0-1 0 0,-8 2-37 15,0 1 37-15,-1 1 10 0,-3 0 28 0,1 4-31 16,-1 2-19-16,0 2 0 0,0 3-1 0,1 3 115 16,-2 2-54-16,2 1-1 0,0 2-41 0,-1 0 198 15,0 5-79-15,1 10-40 0,2 1 57 16,1 1-51-16,-1 8-26 0,4-3 0 0,1 5 30 16,4-4-19-16,0 11-9 0,0 0 30 15,0 1-28-15,5 10-1 0,4-2-29 0,5 4 51 16,-1 1-30-16,3 1 1 0,0 0-23 0,-1-1 92 15,0 0-46-15,-2-7-15 0,2 9 2 0,-3-6 0 16,-5-3-32-16,0-5 9 0,-5 1-9 0,1-1 8 16,-3-2-9-16,0-2-44 0,-4-4 22 0,-10 1 157 15,-2-8-167-15,-2-1 0 16,-4 0 0-16,0-6 0 0,-1-4 0 0,2-2 0 0,-1-6 0 16,3-2 0-16,0 0-302 0,6 0 169 15,6-13 30-15,6-7-837 0,1-5 453 0,2-3 219 16,21-12 122-16,6-1-341 0,8-8 226 0,1 0 115 15,0 1 56-15,-3 2-272 0</inkml:trace>
  <inkml:trace contextRef="#ctx0" brushRef="#br0" timeOffset="161365.84">5510 12997 791 0,'10'-49'0'0,"-1"8"0"0,-4-8 0 0,-1 14 0 0,-3-3 0 0,-1 14 0 0,0-2 0 0,-1 10 367 0,-8 5-171 0,0 4-81 15,-1 6 97-15,-4 1-89 0,-1 0-38 0,-2 19-29 16,-1 13 209-16,-2 4-117 0,2 7-57 0,1 6 177 15,4 4-109-15,4 3-68 0,3 1-29 0,6-2 176 16,0-1-103-16,0-5-1 16,7-7-42-16,11 7-34 0,-2-10 0 0,3-1-25 0,0-2-30 15,-3 0 30-15,1-3 8 0,-4 1-200 16,-1 2 95-16,-2-3 49 0,-3 2-406 16,-4-2 200-16,0-3 120 0,-3 0 8 0,0-7-489 15,0 0 275-15,-10-1 136 0,1-3-394 16,-2-6 258-16,-1-2 141 0,-2-6-460 0</inkml:trace>
  <inkml:trace contextRef="#ctx0" brushRef="#br0" timeOffset="161556.37">5258 13769 1330 0,'-14'6'0'0,"7"-1"0"0,1 1 0 0,1-3 0 0,3 2 0 0,2-2 270 0,0-3-110 0,10 0 186 0,14 0-156 15,2 0-79-15,12 0-39 0,1-2 482 16,-2-4-252-16,10-1-139 0,-12 4-65 0,2-3 43 0,-2 2-54 15,-1 0-323-15,-8 3 143 0,6-2 58 0,-9 2-1077 16,-2-1 1118-16,-5 0 1 16,-6 2 25-16,-1 0 9 0,-5 0-755 0,-2 0 341 0,-2 0 170 15,0 5 85-15,-6-1 43 0</inkml:trace>
  <inkml:trace contextRef="#ctx0" brushRef="#br0" timeOffset="161850.1">5356 13722 1133 0,'-14'2'0'0,"3"4"0"0,3-3 0 0,3 1 0 0,-1-2 0 0,4-1 250 0,2 4-109 0,0-2-54 0,4 5 301 0,9 1-181 16,2 1-88-16,2 1-42 0,4 5-23 0,-3 2 74 0,-1-2-40 15,0 3-31-15,-3-3-1 0,-2 3-188 16,-2-1 82-16,-2 0 41 0,-4 2-65 16,-3 0 49-16,-1 0 28 15,0-5-161-15,-11 3 94 0,-4-5 49 0,-2-2-42 0,-3-2 2 16,0 2 22-16,0-6-31 0,3 0 323 0,2-1-140 15,5-1-70-15,1 1 329 0,4-1-179 0,1-3-73 0,2 0-48 16,2 2 50-16,0 0-39 0,11 2-32 16,7-3 0-16,6-1-24 15,3 0 29-15,0 0-29 0,5 0 8 0,1 0-282 0,-1 0 137 16,0-5 68-16,2-2-563 16,-2 0 284-16,0 0 160 0,-2 1 21 0,0-1-524 0,-4 0 312 15,1 0 157-15,-2-2-312 0</inkml:trace>
  <inkml:trace contextRef="#ctx0" brushRef="#br0" timeOffset="162072.5">6037 12980 2529 0,'-5'-7'0'0,"5"7"0"0,0 0 0 0,0 9 0 0,0 9 0 0,0 6 0 0,0 6 0 0,0 6 0 0,0 1 319 0,0 10-143 0,0 2-71 0,0-7 127 15,0 13-104-15,0-10-48 0,2 0-333 16,-1-9 143-16,3 3 71 16,-1-3-208-16,3-4 136 0,-4-10 72 0,1-1 35 0,-2-8-588 15,1-6 251-15,0-4 171 0,1-3-459 16,-3-5 298-16,0-20 149 0</inkml:trace>
  <inkml:trace contextRef="#ctx0" brushRef="#br0" timeOffset="162263.44">5991 13077 1488 0,'0'-20'0'0,"5"8"0"0,11 0 0 0,2 1 0 0,2 0 0 0,4 1 0 0,-1 5 0 0,-2 2 75 0,1 1 262 0,1 2-152 16,-2 0-77-16,-3 6 99 0,-1 8-88 0,-4-1-35 15,-3 1-29-15,-6 3-60 0,-2 5 1 16,-2 1 37-16,-8 0-1 0,-11 2 9 0,-4-1-41 16,-3 0-1-16,-1 1 34 15,-6-5-131-15,1 1 65 0,0-4 41 0,1-2-8 0,0-4-337 16,9-4 131-16,1-1 99 0,12-2-337 0,1-2 197 15,6-2 111-15,2 0 52 0,14-2-320 16</inkml:trace>
  <inkml:trace contextRef="#ctx0" brushRef="#br0" timeOffset="163303.63">6540 13189 862 0,'2'-2'0'0,"-2"-7"0"0,0-1 0 0,0-3 0 0,-2-2 65 0,-7 0 0 0,1 2-32 0,-6 1 8 0,2 3 158 15,0 3-82-15,-2 5-43 0,-1 1-20 0,-2 0 112 16,1 9-58-16,-3 13-42 0,3 9 30 16,-1 6-32-16,2 1 0 0,9-7 61 15,-2 7-38-15,8-2-32 0,0-7 1 0,0 0 11 16,10-4-34-16,8-5-1 0,-2-6 9 0,5-4-83 16,0-2 38-16,-1-7 0 0,1-1-114 15,0 0 83-15,1-7 30 0,-5-10 11 0,2-3-223 16,-1-2 101-16,-6-3 59 0,3-3-136 15,-6 1 89-15,4 0 22 0,-8 0 27 0,0 6 52 16,-2 3 0-16,-1 4-38 0,1 3 9 0,-3 6 93 16,0 1-47-16,0 2 231 0,0 2-133 0,-5 6-63 15,-2 15-30-15,2-1 3 0,4 4 188 0,-2 3-80 16,3-1-55-16,0-4 16 0,3 0-34 16,5 0 9-16,5-3-33 0,1-5 70 0,2-4-35 15,1-3 8-15,2-5-161 0,-1-2 59 16,2 0 29-16,-2-2 1 0,-1-13-143 0,1 0 83 15,-6-2 38-15,0-3 1 0,-3-6-139 0,-3 3 64 0,-4-3 43 16,-1 1-34-16,-1-5 33 0,0 0-1 0,-3-2 0 0,-9 2 56 16,1 0-36-16,0 6-13 0,-5-3 11 15,4 10 34-15,-3 5 8 16,2 1-39-16,-3 8 168 0,2 1-76 16,1 2-24-16,-1 4-25 0,3 10 134 0,0 6-71 0,3 1-36 15,3 1 50-15,5 0-31 0,0-1 1 0,0 0-16 0,5-4-106 16,10-2 49-16,5-6 6 0,10-1 47 0,-1-8-232 15,4 0 99-15,5-4 53 0,0-11-126 16,-8 0 81-16,6-6 19 0,-2 0 27 0,-3-1-236 16,-2 1 121-16,-3-1 60 0,-6 3 23 15,-1 1 60-15,-4 1-22 0,-3 2 0 16,-7 5 177-16,-1 3-88 0,-2 1-53 0,-2 2-14 0,0 2 325 16,-4 2-154-16,-7 0-88 15,-5 6 130-15,3 9-93 0,-5 4-2 0,7-2-40 16,-1 4 200-16,4-1-118 0,1-1-57 0,6 0-22 0,1-3 96 15,0-1-67-15,5 2-69 16,10-3 3-16,2 0 8 0,4 0-9 0,2-4 1 16,1 1-146-16,0-2 72 0,-3-2 37 0,-1 0 9 0,1 1-177 15,-6 1 86-15,-4-1 55 0,-3 2-81 16,-5-2 57-16,-1 4-14 0,-2 1 29 0,-4 0-54 16,-14 1 31-16,-1-1 9 0,-6-3-1 0,4 3 31 15,-10-2-9-15,3-4 1 0,7-2-55 16,-3-3 28-16,1-2 0 0,5 0 18 0,2 0-240 0,5-14 124 15,8-13 63-15,3-1 30 0,0-11-187 16,12 5 101-16,13-11 63 0,0 1-315 0,5 0 184 16,5-8 93-16,2 6 46 0,-5 5-85 0,9-1 85 15,-4 1 79-15,-3 4 0 0,-1 7-37 16,-4 7 37-16,3 4 0 0,-4 4 393 16,-4 4-225-16,-2 7-101 0,4 2-49 0,-3 2 566 15,-2 0-228-15,1 13-166 0,-4 6 94 16,-2 8-126-16,-4 2-62 0,-3 5-32 0,-2 3 187 0,-5 2-114 15,1-1-52-15,-3 1 77 0,0 0-64 0,-12-4-33 0,-3-1 8 16,-4-4-106-16,-4-2 33 0,0-3 0 0,-6-5-232 16,4-3 133-16,-1-7 74 15,-4-3-105-15,9-4 82 0,0-3-7 0,-2 0 35 0,-2-6-270 0,9-9 125 16,-2-8 56 0,6-2 9-16,3-1 34 0,6 2 0 0,3 5 176 15,0 0-79-15,0 8-28 0,2-2 0 0,8 7-36 0,6 5 229 0,6 1-108 16,-4 0-65-16,8 10 160 0,-3 5-94 0,1 4-12 15,1 2-35-15,-2 2 38 16,2-1 54-16,-2-1-54 0,0-2-24 16,-2-2 0-16,2-6-393 0,-2-1 194 0,6-2 83 15,-3-4-707-15,3-2 371 0</inkml:trace>
  <inkml:trace contextRef="#ctx0" brushRef="#br0" timeOffset="163694.81">8022 13130 841 0,'3'-11'0'0,"-2"2"0"0,-1-1 0 0,0-8 0 0,0 2 648 16,-11 0-585-16,-2 1-30 0,-1 0 0 0,1-1 109 16,-2 8-46-16,0 0-36 0,-2 2 79 15,1 4-52-15,-1 2-28 0,-4 11 0 0,4 12-57 16,-4 11 30-16,5 2 1 0,2 5 146 16,7 0-140-16,6-5-7 0,1 2 9 0,0-3-67 15,2-5 57-15,14-3 2 0,1-5-191 16,-2-8 111-16,5-2 76 0,-1-4 4 0,3-8-112 15,-3 0 53-15,5 0 16 0,-6-13-129 0,0-10-75 16,-1-5 105-16,3-7 39 0,-6-4 30 0,-3-5-217 0,-1-1 112 16,1-6 48-16,-4-2 36 0,0-11-138 0,0 4 83 15,-3-6 42-15,1-1 21 0,0 9-9 16,0-6-13-16,-2 10 22 0,0 5-1 0,0 17 115 16,-3 9-48-16,0 10-30 0,0 2 7 0,0 5 408 15,-6 6-216-15,-2 11-96 0,-4 16 446 16,3 10-215-16,-5 12-146 0,3 3 181 15,1 14-160-15,1-2-80 0,2 4-39 0,1-4 135 16,0 15-92-16,2-8-41 0,4-8-76 0,0-9 34 16,2 1-1-16,8-16 9 0,5 6-521 0,0-14 257 15,2-5 128-15,-2-7-676 0,4-2 343 16,1-7 196-16,4-7 85 0</inkml:trace>
  <inkml:trace contextRef="#ctx0" brushRef="#br0" timeOffset="163970.46">8604 12939 775 0,'0'-34'162'0,"0"6"-69"0,0 1-29 0,0 0 642 15,-7 6-626-15,-6 4-23 0,-2 6 7 16,-10-1 157-16,1 11-94 0,-4 1-47 0,0 0-24 16,-2 16 180-16,3 7-93 0,5 6-59 15,3 1 78-15,6 5-65 0,5 1-32 0,8-4 0 0,0 2-25 16,6-1 96-16,15-4-52 0,2 3-26 15,2-4 1-15,4 0-55 0,-1-2 9 0,0 0 20 16,-2 0 0-16,-3 0-63 0,-5-1 31 0,-2 1 1 16,-7-3-29-16,-5 1 27 0,-2-1-1 15,-2-5 34-15,-8 0-101 0,-13 1 44 0,-4-7 2 16,-5-2-42-16,-5-3 23 0,-8-4 20 0,2-3-24 0,1 0-400 16,8 0 191-16,-1-3 116 0,3-12-812 15</inkml:trace>
  <inkml:trace contextRef="#ctx0" brushRef="#br0" timeOffset="164845.37">9153 12996 1434 0,'0'0'0'0,"0"0"0"0,3 1 0 0,8 2 0 0,5-2 0 0,9 1 0 0,3-2 342 0,4 0-154 16,1 0-70-16,1 0 131 0,2 0-109 0,-3 0-53 16,1 0-28-16,-6 0 26 15,-3 0-18-15,1 0-8 0,-1 0-27 0,-7 0-44 16,1 0 22-16,-3 0-1 0,-5 0-273 0,-4 4 144 16,0-2 76-16,0 1-592 0,-5 2 280 0,-1 3 169 15,-1 4 30-15</inkml:trace>
  <inkml:trace contextRef="#ctx0" brushRef="#br0" timeOffset="164997.65">9317 13309 816 0,'-7'13'0'0,"7"6"0"0,0-6 0 0,0-2 0 0,0-3 0 0,11 1 635 0,7-3-306 0,6 2-148 16,6-4-74-16,1-3 225 0,0 0-150 0,1 2-66 15,2-1 155-15,0 0-119 0,-2-1-59 0,3 3-577 16,-3-2 258-16,3 5 138 0,-3 0 56 0</inkml:trace>
  <inkml:trace contextRef="#ctx0" brushRef="#br0" timeOffset="171115.45">10781 12942 842 0,'-1'0'0'0,"1"0"0"0,0-1 0 0,0-3 0 0,0-1 0 0,0-3 161 15,0-2-64-15,0 1-32 0,0 0 77 0,0-2-46 16,0 1-36-16,0 1 66 0,0-3-46 0,0 3-24 16,0 2 1-16,-2-2 0 0,0-2-24 0,-2 2 0 15,3 0 0-15,-3-1-29 16,-1 2 29-16,0 0 8 0,-1-4-56 0,1 5 24 0,-2 0 0 15,-3-1 24-15,0 2-23 0,1 2 0 16,-3 1 21-16,2 1-36 0,-1-1-1 0,-3 3 12 16,3 0 14-16,0 0 31 0,-3 0-4 0,2 6-30 15,2 4 1-15,-1 0 57 0,2 1-26 0,-1 4 12 16,0 1-37-16,1 9 83 0,4 1-37 0,-2 5 3 16,4 2 13-16,1 7-18 0,2 6-9 0,0 1 126 15,0 5-77-15,2-2-37 0,6 0 0 0,1 1 98 16,0 0-72-16,0-4-32 0,1-2-1 0,0-3-31 15,-1-7-1-15,-1 4 9 16,-1-6-70-16,-1 0 31 0,-3-3 0 0,-1-2 31 16,0-7-75-16,-2 2 46 0,0-6-8 0,-6-2-33 15,-5 0 34-15,-4-4-11 0,-1-4 0 0,-4 0-217 16,-1 0 115-16,1-6 32 0,-2-1 36 0,4 0-364 16,2 0 189-16,9-1 87 0,-5-9 56 0,12-5-328 15,0-7 188-15,2-3 94 0,17-7-370 0,4 3 224 16,7-10 123-16</inkml:trace>
  <inkml:trace contextRef="#ctx0" brushRef="#br0" timeOffset="171408.08">11029 12960 896 0,'8'-34'0'0,"0"2"0"0,-5 0 0 0,-1 0 0 0,-2-1 0 0,0 4 0 0,-5 3 0 0,-2 6 0 0,-2 2 272 0,2 5-111 0,0 2-69 16,-2 4 178-16,0 3-119 0,0 1-59 0,-3 3-30 15,3 3 95-15,-2 10-66 16,0 9-30-16,0 1 120 0,3 5-75 0,3 2-36 16,0 3 8-16,3 6 30 0,2 4-38 0,0-1 0 15,0 2-37-15,2 3 171 0,5-3-78 0,2 7-51 16,-2-1 95-16,0-4-69 0,2-1-34 0,-2 0 0 16,-3-5 17-16,1 7 96 0,-3-5-180 0,-2-7 0 15,0 2 0-15,0-2 0 0,-4-3 0 0,-7-6 0 16,-4-2 0-16,-3-6 0 15,-2-3 0-15,-2-1 0 0,2-7 0 0,-3 2-167 0,2-6-466 16,1 0 306-16,1 1 120 0,1 0 87 16,6 2-633-16</inkml:trace>
  <inkml:trace contextRef="#ctx0" brushRef="#br0" timeOffset="172514.75">12380 12829 737 0,'0'-12'0'0,"-4"6"0"0,1 4 0 0,1 1 0 0,-2-1 0 0,0 2 0 0,0 0 0 0,0 0 237 0,-1 0-102 0,3 9-52 16,0 1 149-16,2 3-99 0,0 3-42 0,0 7 101 16,2 1-79-16,7 3-41 0,3 5 1 0,3 8 55 15,-6-5-39-15,4 8-33 0,-4 0 1 0,-1 1 8 16,-2 0-32-16,-4 1 0 0,0-3 8 0,0 7 3 16,-2-14-11-16,0 3-1 0,0-3-96 15,0-4 48-15,0-11 33 0,0-5-9 0,0-4-236 0,0-3 125 16,0-6 37-16,0-2 40 0,-2 0-315 15,-5-14 163-15,2-12 48 0,1-3-138 16,-1-15 118-16,-1-1 58 0,-1-5 22 0,-1-14-235 16,1 4 136-16,1 9 68 0,-3-6-92 0,3 3 80 15,2 9 32-15,-2-8 81 0,5 16-12 0,-3 1 12 16,2 4 0-16,0 7 185 0,1 4-119 0,-3 7-46 16,4 3-26-16,0 0 185 0,0 3-81 0,0 1-60 15,0-1 46-15,13-2 430 0,8 1-241 0,3 2-120 16,4-2 217-16,2 3-169 15,1 3-76-15,1 2 130 0,1 1-110 0,-1 0-57 16,0 8-28-16,-2 5 12 0,-4 3-8 0,-4 4-32 16,-2-2 1-16,-6 7-39 0,-4-1 0 0,-4 0 47 15,-5 8-8-15,-1-1-18 0,-5-2 18 0,-12 0-1 16,-8 9 25-16,-1-14 9 0,-8 6-34 0,0-7 1 16,2-9 29-16,-1-1 0 0,-1-5-30 0,6-6-66 15,-4-2 29-15,11 0 4 0,3-4 32 16,4-9-257-16,5-2 119 0,5-5 58 15,4-2 30-15,0-1-284 0,11 6 146 0,6-3 74 16,6 7-631-16</inkml:trace>
  <inkml:trace contextRef="#ctx0" brushRef="#br0" timeOffset="177026.71">11649 13193 641 0,'-5'2'0'0,"-1"-1"0"0,1 1 0 0,3 0 0 0,-2 0 0 0,4-2 0 0,0 0 82 0,-3 1-28 0,3-1-1 16,0 0-20-16,0 0 96 0,0 0-48 16,0 3-16-16,0 0-8 0,0 2 87 15,3 0-56-15,-1-1-28 0,3 2 121 0,1-1-66 16,1 1-45-16,-1-1 59 0,4 1-48 0,-1-3-24 15,2 1 0-15,-1-2 12 0,4 2-9 0,0-4-27 16,2 0 0-16,2 0 38 0,2 0 0 0,1 0-30 16,5 0-8-16,1-2 27 0,1 0-27 0,-3 0-1 15,4 1-32-15,-3 1 41 0,2 0-9 0,1 0-48 16,-8 0 24-16,-1 0 0 0,-1 0 24 0,-7 1-19 16,0 3-16-16,-3-1 30 0,-1 1-14 15,-2-1 7-15,-4-3-4 0,0 1 5 16,0-1-57-16,-2 0 25 0,0 0-6 0,0 0 32 15,0 0-89-15,0-4 40 0,0-5 18 0,-4 1-478 16,2 1 228-16,-1 3 120 0,3 0 34 0</inkml:trace>
  <inkml:trace contextRef="#ctx0" brushRef="#br0" timeOffset="177779.11">13477 12573 862 0,'-10'0'0'0,"1"0"0"0,2 0 0 0,1 0 0 0,2 0 0 0,2 0 0 0,0-2 0 0,2 0 0 0,0 0 224 16,10-3-96-16,8-1-48 0,7 0-23 0,3 0 119 15,2 1-75-15,0 1-34 0,2 1-1 0,-2 0 25 16,-1 2-29-16,-5 1 8 0,2 0 0 0,-4 0-37 16,-1 0 0-16,-2 0-1 0,-2 1-32 0,-6 3 41 15,3 0-8-15,-7 0-26 0,-2-2 0 0,-1-1 26 16,-2 2 0-16,1-3-22 0,-3 1-9 16,0 5 23-16,-3 2 65 0,-8 1-34 15,-4 6 1-15,0 0-30 0,-4 6 28 0,2 1 0 16,-4 5-23-16,3-1-32 0,-1-1 33 0,0 4 8 15,1-3-8-15,0 1-67 0,4-4 33 0,4-5 3 16,0-1 31-16,5-4-81 0,0-3 26 0,1-3 21 16,2-1 1-16,2-4-44 0,0-1 27 0,0-1 3 15,0 0-14-15,0 0 32 0,0 0-9 0,2 0 33 16,3 0 1-16,3 0-27 0,-1 0 4 0,3 0 106 16,-1 0-46-16,2 0-26 15,-1 0-4-15,1 0-42 0,-4 0 34 0,3 0-8 16,-2 0 17-16,-1 0-270 0,0 0 118 0,-1 0 63 15,-2 0-454-15,0 3 238 0,0-3 111 0,-3 0-135 16,1 0 130-16,0 0 56 0,0 0 41 0,0 0-334 16</inkml:trace>
  <inkml:trace contextRef="#ctx0" brushRef="#br0" timeOffset="177954.64">13578 12721 859 0,'-13'0'0'0,"2"0"0"0,3 0 0 0,1 0 0 0,4 0 0 0,-2 0 0 0,3-2 0 0,2 2 399 15,0-2-183-15,7 2-91 0,5 0 242 0,5 0-167 16,2 0-76-16,2 0-49 0,-3 0 86 0,3 0-64 16,0 4-32-16,-1 0-228 0,1 3 106 0,-2 1 41 15,-1 0 24-15,-2-3-210 0,0 3 117 0,-2-1 59 16,-3-1 37-16,1 2-601 0,0-3 212 0,-3 2 176 16</inkml:trace>
  <inkml:trace contextRef="#ctx0" brushRef="#br0" timeOffset="178169.07">13907 12744 1068 0,'6'0'0'0,"1"0"0"0,2 0 0 0,1 0 0 0,-1 0 0 0,2 0 0 0,3 0 0 0,0 4 0 0,0 3 184 0,1 0-75 0,-4 0 155 16,1 6-108-16,-3-5-66 0,-2 4-28 0,-1 0 21 16,-2-1-25-16,-4-1 0 0,0 2-17 15,0-1-38-15,-12 0 29 0,-2 0 1 16,-6-2-59-16,-4 0 30 0,2-3 8 0,-6-1 20 15,-1-2-192-15,3-1 96 0,-2-2 32 0,7 0-330 16,3 0 152-16,0 0 66 0,11 0 60 0,1-2-243 16,5-3 147-16,1-2 73 0,3-3 29 0</inkml:trace>
  <inkml:trace contextRef="#ctx0" brushRef="#br0" timeOffset="178350.58">14153 12694 1229 0,'8'-1'0'0,"-3"-1"0"0,-3 2 0 0,-2 0 0 0,0 0 0 0,-11 3 0 0,-3 7 0 0,2 1 156 16,-2 2-67-16,3 3-27 0,2-1 303 0,1 0-167 16,2 1-82-16,4 0 122 0,2 1-106 0,0-2-50 15,4-1-25-15,12 0-56 0,2-1 1 0,1-3 39 16,5 1-9-16,1-2-236 0,-1-4 119 0,0 3 58 16,-4-2-477-16,1-1 229 15,-3 1 141-15,-3 2 2 0,-4-1-235 0</inkml:trace>
  <inkml:trace contextRef="#ctx0" brushRef="#br0" timeOffset="178993.75">13152 13185 484 0,'-2'0'0'0,"2"0"0"0,-2 0 0 0,0 0 0 0,-1 0 0 0,1 0 0 0,-2 0 238 16,1 0-103-16,2 0-42 0,1 0 74 0,-2 0-68 0,2 0-32 15,0 0-1-15,0 0 158 0,0 0-87 0,0 0-56 16,0 0-25-16,0 0 86 16,0 0-55-16,0 0-28 0,0 0 86 0,0 0-60 0,0 0-27 15,0 0 1-15,0 0 32 0,0 0-29 16,3 0 8-16,4 0 35 0,-2 0-36 0,3 0 0 15,1 0-36-15,3-2 40 0,-1 1 8 0,2-3-49 16,4-2 1-16,2-1 46 16,3-3-24-16,0 1 1 0,1 1-15 0,4-3-8 0,-1 3 0 0,2 1 0 15,-4 1-34-15,1 3 34 0,-1 0 8 0,6 3-70 16,-1 0 30-16,-1 0 1 0,6 0 31 16,1 0-42-16,4 0 13 0,10 0-6 0,3 0 0 15,11-3-40-15,3-1 18 0,3-4 1 16,-5 0-40-16,21-3 33 0,-9 0 8 0,4 4 0 15,-4-1-64-15,2 3 39 0,-2 0 10 0,2 4-105 16,-7 0 55-16,-4-2 34 0,-3 2 6 0,-13-1-22 16,-4 2 2-16,5 0 7 0,-16 0 22 0,2 0 51 15,-4-2-23-15,-6-1 1 16,-3 2 1-16,-5-3 8 16,-3 1-33-16,-6-2 0 0,-4 1 64 0,0 0-30 0,-6-1 10 0,-1 2-120 15,0-3 48-15,-1 1-1 0,-13 3 51 0,-2 0-449 16,-5 2 205-16,-4 0 116 0,-1 0 53 0</inkml:trace>
  <inkml:trace contextRef="#ctx0" brushRef="#br0" timeOffset="179394.67">13451 13433 551 0,'-16'0'0'0,"3"0"0"0,2 0 0 0,2 0 0 0,-1 2 0 0,5-2 425 0,3 0-200 0,-1 0-96 15,0 0-48-15,3 0 235 0,8 0-142 0,14 0-62 16,8 0 13-16,12-2-46 0,2-2-23 0,8-2 0 15,2-1 111-15,5 0-58 0,10-1-43 0,0 0 91 16,4-1-62-16,3 2-31 0,0-2 0 0,3 1 54 16,0 0-47-16,-2 4 0 0,-4 1-39 0,1 1-44 15,-5 2 22-15,-9 0 8 0,1 0-27 0,-7 0 22 16,-4 0-1-16,-4 0-102 16,-11 0 62-16,-1-2 30 0,-4 0-7 0,-9-4-127 15,-3-1 71-15,-4-1 10 0,-7 1 25 0,-3-1-267 16,-4-3 138-16,0 2 43 0,-9-1 41 0,-14 2-303 15,-3 5 170-15,-8 1 78 0,-9 2-381 0,-4 0 238 16,-13 0 117-16</inkml:trace>
  <inkml:trace contextRef="#ctx0" brushRef="#br0" timeOffset="179745.73">13473 13468 1499 0,'-15'0'0'0,"4"0"0"0,1 1 0 0,3 5 0 0,1 3 0 0,1 4 0 0,-1 2 0 0,0 3 0 0,1 9 199 0,3-1-82 0,0 3 48 15,-2 2-58-15,2 1-41 0,-1 2 0 0,1-3-49 16,-2 2 16-16,0-5 0 16,-2-6 7-16,1 3-65 0,-1-5 28 0,1-4 0 15,-3-3 30-15,0-6-83 0,-1-1 49 0,-2-4 13 16,-2-2-176-16,0 0 91 0,-3 0 45 0,2-10-11 15,-2-5-128-15,0-4 78 0,0-3 21 0,2-2 0 16,0-1 10-16,3 1 0 0,2 7-7 0,1 0 69 16,4 8-1-16,-1 1-36 0,3 4 0 0,2 1 173 15,-2 3-84-15,2 0-36 0,0 15 85 0,0 7-56 16,0 3-12-16,0-1-1 16,0 1 12-16,0 4-39 0,2-2 22 0,0-5-89 15,0 0 43-15,-1-2-1 0,1-7 44 0,2 0-353 16,0-6 145-16,2-3 84 0,1-4 9 0,2 0-292 15</inkml:trace>
  <inkml:trace contextRef="#ctx0" brushRef="#br0" timeOffset="179924.28">13486 13565 792 0,'6'-2'0'0,"3"2"0"0,-1 0 0 0,-6 5 0 0,-2 10 0 0,0 6 0 16,0 4 370-16,-7 0-168 0,4 4-85 0,-4 1 228 0,-1 0-155 0,3 0-71 15,-1-2-47-15,4 0 1 0,0-6-19 0,2 2-1 16,0-6-20-16,0-1-272 0,0-6 132 0,4 1 70 16,0-6-188-16,5-3-119 0,-2-3 170 0,2 0 107 15</inkml:trace>
  <inkml:trace contextRef="#ctx0" brushRef="#br0" timeOffset="180081.86">13546 13768 1098 0,'2'-7'0'0,"2"6"0"0,1-1 0 0,-1 0 0 0,2-1 0 0,4 2 0 0,-1 0 198 0,4-2-84 0,2 0-40 0,0 1 250 16,2-1-145-16,2 2-65 0,-3 1-45 0,3 0-69 16,-2 0 33-16,0 0-1 0,-2 0 1 0,0 0-157 15,-2 0 74-15,-1 0 42 0,-3-2-429 0,-2 0 236 16,-1 0 116-16,-2 2-23 0,-2-1-419 0,-2-1 247 16</inkml:trace>
  <inkml:trace contextRef="#ctx0" brushRef="#br0" timeOffset="180245.62">13736 13538 1058 0,'-5'-5'0'0,"1"1"0"0,2 0 0 0,2 2 0 0,-2 2 0 0,0 0 0 0,2 11 0 0,-2 5 0 0,2 2 177 0,-4 5-63 0,0 2-45 0,-1 4 245 0,-1 1-141 0,-3 2-70 16,1-2-35-16,1 2 10 0,-2-4-8 0,3 1-37 16,0-7-91-16,2 1 45 15,1-3 23-15,1-7 9 0,2-2-394 0,0-3 203 16,0-5 103-16,2-3-546 0,7 0 295 0</inkml:trace>
  <inkml:trace contextRef="#ctx0" brushRef="#br0" timeOffset="180591.59">13783 13643 689 0,'4'-11'0'0,"1"3"0"0,1-1 0 0,3 2 0 0,3-3 0 0,1 3 0 0,4-1 323 0,5-1-145 0,-1 1-73 15,2 3-28-15,3-3 203 0,-1 5-124 0,0-1-62 16,-4 2 2-16,4 2-32 0,-5 0 9 0,-1 0-75 15,-2 0 1-15,-2 0 34 0,-6 2 0 0,-1 3-48 16,-4 5 32-16,-2 1-9 0,-2 0 25 0,0 4 33 16,-14 3-34-16,-1 0 1 0,0 0 8 0,-7 7 77 15,1-4-43-15,-2 0-8 0,1 3 38 0,3-2-36 16,2-3 9-16,-3 6-46 16,4-5 26-16,4 1 0 0,3-2-25 0,0-2-10 15,6-1 18-15,1-3-8 0,2 2 0 0,0-3-58 16,2-3 29-16,5 0 0 0,5-1 37 0,1-2-86 15,0-3 25-15,2-1 24 0,0-1-124 0,0-1 66 16,-4 0 20-16,4 0 19 0,-6 0-163 0,1 0 84 16,-2 0 28-16,-3 0-82 0,1 0 42 0,-5 0 42 15,1 0 1-15,0 0-212 0,-2 0 121 0,2 0 60 16,-2-1 23-16,0-6-264 0,0-2 151 16,0-3 76-16,0-5-259 0,-11-4 167 15</inkml:trace>
  <inkml:trace contextRef="#ctx0" brushRef="#br0" timeOffset="180735.21">13879 13716 951 0,'-15'0'0'0,"5"0"0"0,1 0 0 0,3 0 0 0,0 0 0 0,5 0 0 0,-1 0 237 0,2 0-93 0,0 2 247 15,2 2-178-15,7 1-91 0,4 0-44 0,2 0 120 16,4 1-87-16,-1-1-39 0,2 0 0 0,1-2-150 16,-2 1 55-16,1 0 37 15,-1-3-9-15,-1 3-426 0,-1 2 227 0,0 1 114 16</inkml:trace>
  <inkml:trace contextRef="#ctx0" brushRef="#br0" timeOffset="181102.26">14132 13875 1442 0,'2'1'0'0,"0"3"0"0,0-2 0 0,0-2 0 0,0 0 0 0,1 0 0 0,4 0 0 0,2 0 239 0,-2 0-103 0,4 0-52 0,-1 4 223 15,1 3-141-15,-2 1-67 0,-1 3-33 0,-4 0 40 16,-1 2-37-16,-3 2 8 0,0 2-44 0,-1 1-23 15,-13 0 0-15,-2-1 22 0,-2-2-149 0,2-3 83 16,-5 0 29-16,0-2-272 0,5-3 154 0,-2-4 77 16,7 1-20-16,2-1-341 0,1-3 192 0,6 0 91 15,2 0 45-15,0-3-241 0,7-4 143 16,9-6 64-16,9-4 45 0,-1 0-105 0,0-1 71 16,2-3 34-16,1 0-128 0,-1 1 93 15,-3-1 103-15,-3 2 0 0,-5 2 0 0,-2 0 0 16,-5 5 0-16,-2 3 107 0,-2 4-54 0,-4-1-44 15,0 5-20-15,0 1 540 0,-4 0-266 0,-8 5-70 16,1 10-89-16,-2 8 202 0,1-1-137 0,2 0-68 16,6 1 343-16,0-1-197 0,4 1-112 15,0-2 59-15,4 3-80 0,7-9-41 16,8 4 0-16,-1-7-274 0,3-3 113 0,2 0 60 16,-1-5 30-16,2-2-490 0,-1-2 261 0,0 0 134 15,-3-2 59-15,-1-11-699 0,-4 2 350 0</inkml:trace>
  <inkml:trace contextRef="#ctx0" brushRef="#br0" timeOffset="181378.52">14365 13579 1172 0,'-8'-7'0'0,"3"5"0"0,1 0 0 0,3 0 0 0,1 1 0 0,0-1 0 0,0 0 0 0,3 2 268 15,8 0-117-15,1 0-59 0,1 0-30 0,0 4-8 16,-2 5 9-16,-2 2-30 0,2 0-1 0,-6 2-121 15,-3 1 61-15,-2-2 30 0,0 3-12 0,-2-1 18 16,-10-1-1-16,-1-1 94 0,0 0-35 0,-2-2-10 16,2 1-18-16,1-3 156 0,5-3-81 0,2-1-48 15,-1 0 1-15,4-2 99 0,2-2-58 0,0 2-41 16,2-1-1-16,7-1-86 0,8 0 27 0,2 0 0 16,2 0-200-16,5 0 109 15,-2-1 59-15,-3-3-250 0,4 0 152 0,-4 2 39 16,-3 2 54-16,-1 0-657 0,-4 0 327 0,-6 6 164 15</inkml:trace>
  <inkml:trace contextRef="#ctx0" brushRef="#br0" timeOffset="181511.17">14531 13877 1186 0,'-14'9'0'0,"7"-4"0"0,-2 2 0 0,3-3 0 0,3-1 0 0,-2-3 0 0,3 0 0 0,2 0 0 0,0 0 306 0,10 0-128 0,5 0-77 15,4 0-34-15,1 0 93 0,3 0-63 0,-1 0-33 16,-1-1-251-16,-2-2 105 0,-2 0 58 0,-2 2-204 15,-4-1 131-15,0 0 73 0,-2 0 24 0</inkml:trace>
  <inkml:trace contextRef="#ctx0" brushRef="#br0" timeOffset="181670.15">14632 13686 1205 0,'0'4'0'0,"0"7"0"0,0 3 0 0,0-2 0 15,0 6 0-15,0 2 0 0,0 6 0 0,-2-1 0 0,2 3 0 0,0 1 353 0,-2-4-160 0,0 0-72 0,1 3-17 0,1-5-36 16,0 0 0-16,0-5-387 0,0-3 176 0,0-7 96 16,0-1 36-16,1-5-223 0,5-2 134 0</inkml:trace>
  <inkml:trace contextRef="#ctx0" brushRef="#br0" timeOffset="181951.7">14758 13634 424 0,'5'-10'0'0,"5"2"0"0,3 6 0 0,1-4 0 0,-2 0 247 0,3 0-112 0,0 3-50 16,5 1-27-16,0-2 296 16,0 2-160-16,1 0-73 0,-1 1 107 0,1 1-97 0,-4 0-50 0,0 0-83 15,-2 0-1-15,-3 0 44 0,-5 1-8 0,-2 11-63 16,-5 1 32-16,0 5 0 16,-9 6 31-16,-8 5 50 0,-9 7-29 0,0 0 0 15,-2 1 105-15,1-2-63 0,1 3-31 0,7-9 7 16,2 0 168-16,8-6-104 0,3 0-51 0,4-2 87 15,2-6-70-15,0-1-26 0,8-4-9 16,7-3-111-16,2-3 38 0,3-2 0 0,-1-2 38 0,2 0-326 16,-1 0 159-16,-1-2 84 0,-2-8-239 0,-2 3 154 15,-4 2 27-15,-1-3-22 16,-4 3-416-16,-3 2 258 0,-1-2 128 0,-2 0-315 16,0 0 214-16</inkml:trace>
  <inkml:trace contextRef="#ctx0" brushRef="#br0" timeOffset="182114.77">14803 13765 702 0,'-6'0'0'0,"2"0"0"0,2 0 0 0,2 0 0 0,0 0 0 0,0 0 500 0,0 0-233 0,9 0-118 15,5 0-49-15,3 0 422 0,0 0-245 0,2 0-122 16,1 3 31-16,1 0-76 0,0 3-31 0,-1-1-8 16,-1 1-38-16,2 0 0 15,-3-2-1 1,3 3-1111-16</inkml:trace>
  <inkml:trace contextRef="#ctx0" brushRef="#br0" timeOffset="182254.31">15149 13782 747 0,'0'0'0'0,"0"2"0"0,0 0 0 0,0-2 0 0,0 0 0 0,0 0 522 0,0 2-245 0,0-1-122 16,0 4-53-16,3-1 341 0,6 5-210 0,0-1-99 15,0 0-236-15,0 2 67 0,-2 0 43 0,7-2-9 16,-3 0-274-16,1-4 154 0,-3 2 77 0,0-4-709 15</inkml:trace>
  <inkml:trace contextRef="#ctx0" brushRef="#br0" timeOffset="182419.33">15317 13715 962 0,'0'-4'0'0,"0"2"0"0,0 2 0 0,0 0 0 0,0 0 0 0,-5 13 0 0,-4 5 0 0,-1 6 497 0,-1 6-233 0,-2 5-107 0,-4 7-66 0,2-1 313 16,-2 2-186-16,0-1-93 0,2-1-33 0,2-6-22 15,-4 8-7-15,4-8-177 0,-1-2-161 0,1-2 154 16,3-7 77-16,1-6-238 0,0 0 154 0,4-9 80 16,1-3 20-16,-1-5-644 0,2-1 319 0</inkml:trace>
  <inkml:trace contextRef="#ctx0" brushRef="#br0" timeOffset="182672.64">15201 13465 1474 0,'11'-22'0'0,"4"6"0"0,2 5 0 0,1 2 0 0,-2 2 0 0,1 0 0 0,-2 5 0 0,0 0 0 0,-2 2 305 0,0 0-136 0,1 0-69 0,-5 11 6 15,-2 1-41-15,-2 3 0 0,-2 2-32 0,-1 1-49 16,-2 2 24-16,0-2 9 16,-5 1 16-16,-6-2-53 0,1 0 26 0,-1-4 0 15,-1-2 144-15,3-3-51 0,1 0-37 0,0-3 0 16,4-1 169-16,3-2-99 0,-1-2-49 0,2 0 108 15,0 2-83-15,0 0-37 0,7-2-1 0,9 1-8 16,-2-1 1-16,5 0-22 0,2 0-9 16,-1 0-242-16,1 0 120 0,6 0 62 0,-3 0-865 0,-2 0 444 15</inkml:trace>
  <inkml:trace contextRef="#ctx0" brushRef="#br0" timeOffset="182811.91">16052 13882 2348 0,'0'-2'0'0,"0"2"0"0,0 0 0 0,0 0 0 0,-2 0 0 0,-2 0 0 0,1 0 0 0,-1-3-52 0,0 2 36 16</inkml:trace>
  <inkml:trace contextRef="#ctx0" brushRef="#br0" timeOffset="186072.81">10452 13934 1240 0,'-1'-5'0'0,"-1"2"0"0,2 2 0 0,-2-1 0 0,2 2 0 0,0 0 0 0,0 0 0 0,0 0 186 0,0 0-77 0,0 11-30 15,2 6 77-15,3 6-62 16,3 1-31-16,-4 4 145 0,3 4-87 0,-3 1-37 0,1 4-29 0,0-1 7 15,-3 1-1-15,2 1-28 0,-3-1 0 0,3 1-96 16,0-4 44-16,-3-5 26 0,5 0-244 16,-2-9 134-16,-1-1 69 0,2-9 20 15,-2-1-217-15,1-7 73 0,0-2 76 0,-1-11-401 16,1-13 225-16,-2-10 105 0,-2-10 64 0</inkml:trace>
  <inkml:trace contextRef="#ctx0" brushRef="#br0" timeOffset="186288.81">10427 13934 888 0,'-8'-15'0'0,"6"8"0"0,2 3 0 0,0 0 0 0,0 2 0 0,4 1 174 0,11-2-75 0,10 2-33 0,3 1 271 0,2 0-153 0,2 0-75 16,3 0-30-16,-1 7 124 15,2 7-85-15,-4 1-43 0,-1 2-75 0,-4 1 33 16,-6 0 8-16,-1 5-8 0,-6 2-75 0,-7 1 38 16,-5 3-1-16,-2 2 4 0,-4 1 7 0,-13-2 27 15,-1 1 0-15,-7-5-4 0,-2-4-42 0,-1-3 35 16,0-4-29-16,-2-5-16 0,2-1 9 0,8-5 1 15,-3-3-245-15,4-1 127 0,8 0 59 0,0 0 34 16,4 0-381-16,7 0 193 0,0-8 97 0,9-2-135 16,7-4 107-16</inkml:trace>
  <inkml:trace contextRef="#ctx0" brushRef="#br0" timeOffset="186672.4">10866 14120 1391 0,'13'-5'0'0,"1"3"0"15,-5 0 0-15,-2 0 0 0,0 2 0 0,0 0 0 0,0 0 0 0,0 0 237 0,1 7-102 0,0 5-51 0,-1 1-18 0,-1 4 221 16,-1 2-128-16,-1 6-63 0,-3 2 15 0,-1 1-40 16,0-3 9-16,-5 4-48 15,-8-4-37-15,-4-2 38 0,-3-5 0 0,-3-2-43 16,-3-3 30-16,-4-1-8 0,-1-5 20 0,3-1-56 16,0-5 29-16,10 1-1 0,0-2 31 0,6 0-262 15,3 0 92-15,6-9 70 0,3-6 4 0,3-2-266 16,20-8 130-16,2 1 82 0,9-2-329 0,1-1 205 15,1 5 103-15,-4 1-245 0,10-3 178 0,-12 7 85 16,0-3 42-16,0 6-20 16,-2-1 96-16,-10 2 0 0,1 1 0 0,-10 3 0 15,1 1 0-15,-4 1 0 0,-4 1 160 0,0 1-88 16,-2 3-49-16,0 1-28 0,-4 1 596 0,-8 0-296 16,1 3-65-16,-1 12 329 0,0 5-267 0,2 5-130 15,0 3-64-15,3 2 224 0,3 0-145 0,4-3-63 16,0 4-45-16,0-4 39 0,6-5-38 0,9-2 1 15,4 0-128-15,-2-7 54 0,8 2 13 16,-5-8 1-16,8-1-414 0,-7-4 218 0,2-2 109 0,-2 0-691 16,0 0 373-16,-1-5 171 15,-4-5 95-15</inkml:trace>
  <inkml:trace contextRef="#ctx0" brushRef="#br0" timeOffset="186816.02">11284 14145 1850 0,'-7'-6'0'0,"2"4"0"0,1 1 0 0,2-2 0 0,0 3 0 0,2 0 0 0,0 4 0 0,0 7 0 0,6 5 492 0,5 0-229 0,3 4-115 0,-2 1 2 16,2-3-50-16,2 6-38 0,-2-10 0 15,2 4-448-15,2-5 210 0,-2-2 104 0,3-5-634 16,-2-2 364-16</inkml:trace>
  <inkml:trace contextRef="#ctx0" brushRef="#br0" timeOffset="186957.39">11539 13993 768 0,'0'-10'0'0,"0"7"0"0,0 3 0 0,0 6 0 0,0 16 0 0,-10 11 735 0,-3 9-342 0,-4 14-185 16,-5 10-88-16,-8 19 681 15,-2 4-384-15,-2 8-192 0,-2 4 10 0,-2 5-42 16,-1 2-193-16,-2-2-281 0,-1-8 173 0,5-7 70 16,9-20 44-16,-4 8-1070 0</inkml:trace>
  <inkml:trace contextRef="#ctx0" brushRef="#br0" timeOffset="189821.81">16202 12766 746 0,'-7'0'0'0,"3"0"0"0,1-1 0 0,-2-2 0 0,1 2 0 0,1-1 0 0,-1 2 0 0,2-2 0 0,2 2 112 16,0 0-32-16,-2 0-7 0,2 0-41 0,0 0 182 15,0 0-91-15,0 0-45 0,0 0 90 0,0 0-72 16,4 0-31-16,3 0 121 0,5 0-76 0,1 0-39 15,2 0 8-15,0 0 71 0,2 2-59 16,1 0-29-16,2-1 0 0,1 2 40 16,0 0-27-16,0-2-8 0,2 2-34 0,5-1 26 15,-4 0 0-15,4-1-26 0,-3 1 60 0,7 1-35 16,0-2 1-16,0 3 10 0,1-1 0 0,1 0-36 16,3-2 8-16,5 2 2 0,-1-3-10 0,3 0 0 15,3 0 0-15,4 0 38 0,2 0-30 0,0 0-8 16,1 0 0-16,3-1-34 0,9-1 34 15,-6-2 0-15,-4 1-53 0,15-2 21 16,-3-1-1-16,6-2-31 0,-1 2 28 0,2-1-12 16,4-2 42-16,2-2-43 0,1 3 32 0,1-2-11 15,14-3 8-15,-5 3 43 0,-11 3-18 0,19 0 153 16,-12 4-191-16,-1-1 0 0,-13 4 0 0,20 0 0 16,-18 0 0-16,2 0 0 0,-2 9 0 0,-3-4 0 15,-4 1 0-15,-1-2 0 0,-14 0 0 0,16-2-188 16,-10-1 168-16,-8-1-16 0,1 0 39 0,-5 0-29 15,-11 0-1-15,0 0 6 0,-7 0-3 16,-9 0 12-16,-2 0 2 0,-7 0-2 16,-7 0-55-16,-1 0 30 0,-3 0 0 0,-1 0 29 15,0 0-336-15,-15-1 142 0,-7-2 89 0,-4 0-538 16,-6 0 309-16,-10 2 154 0</inkml:trace>
  <inkml:trace contextRef="#ctx0" brushRef="#br0" timeOffset="190348.01">16197 12740 1608 0,'-6'-12'0'0,"3"5"0"16,1 5 0-16,-1 0 0 0,3 0 0 0,0 1 0 0,0 1 0 0,0 11 0 0,0 15 0 0,0 8 0 0,0 11 0 0,0 4 188 0,5 13-77 0,0 0-39 0,2 0 0 0,-1-8 83 15,1 9-65-15,1-5-28 0,-2-2-1 16,-1 0-5-16,1 1-24 0,-5-4 9 16,1 0-43-16,-2-3 35 0,0-3 0 0,0-7-37 15,-3-6 0-15,-5-5 45 0,-1-4-8 0,-3-5-38 16,3-9 38-16,-3-7-1 0,0-4-34 0,-3 0-79 16,0-11 36-16,2-13 30 0,-3-3 4 0,0-13-179 15,4 4 82-15,-4-14 53 0,2-1-200 0,1 0 114 16,2 3 39-16,1 0-32 0,3 17 43 15,1 7 33-15,1 12 0 0,-2-1 163 0,-1 9-69 16,0 4-34-16,-1 4-9 0,-1 20 38 16,1 3-32-16,0 4-1 0,-1 5 157 0,3-1-88 15,-1 5-17-15,3-2-29 0,1-3 22 0,2-2 0 16,2-4 13-16,0-6-174 0,0-3-110 0,0-2 116 16,2-11 55-16,7 1-425 0,4-8 221 0,4-2 114 15,4-14 49-15</inkml:trace>
  <inkml:trace contextRef="#ctx0" brushRef="#br0" timeOffset="190534.37">16521 12988 1231 0,'12'-11'0'0,"-1"5"0"0,1 4 0 0,-5 2 0 0,-2 0 0 0,-3 6 0 0,0 15 0 0,-2 7 0 0,0 5 482 0,0 10-224 0,0-2-113 0,0 5 229 15,0-4-162-15,0 12-94 0,0-7-43 0,0-4-76 16,0-7-1-16,2 1 35 0,1-1 8 0,6-6-419 15,-2-2 205-15,-2-7 103 16,3-3 52-16,-3-6-268 0,3-3 167 0,0-5-42 16,-1-4-503-16,0 0 316 0</inkml:trace>
  <inkml:trace contextRef="#ctx0" brushRef="#br0" timeOffset="190688.96">16639 13280 1602 0,'0'-16'0'0,"-1"6"0"0,1 6 0 0,0-1 0 0,0 3 0 0,0 0 0 0,3 1 0 0,11 1 0 0,4 0 0 0,5 0 268 0,3 0-121 0,3 0-58 0,1 1 241 16,0 5-148-16,4 1-67 0,-1-1-45 0,-1-2-223 16,0 0 94-16,-6 0 45 0,-3-3-531 0,-1 1 297 15,-5-2 136-15,-6 3 73 0,-1-2-269 0,-5-1 80 16,-3 0 111-16</inkml:trace>
  <inkml:trace contextRef="#ctx0" brushRef="#br0" timeOffset="190861.07">16878 12914 893 0,'-9'-5'0'0,"2"3"0"0,-1 2 0 0,4 0 0 0,0 5 0 0,3 11 0 0,1 10 0 0,0 3 458 0,0 13-213 0,0-2-97 15,-2 13-62-15,0-2 330 0,-2 3-192 0,2-4-96 16,-1 1-115-16,0-10 28 0,-1 10-8 0,3-10 0 16,1-3-126-16,0 0 63 0,0-5 32 0,0-6-459 15,0-6 241-15,5-9 125 0,7-6 61 16,6-6-684-16</inkml:trace>
  <inkml:trace contextRef="#ctx0" brushRef="#br0" timeOffset="191172.52">17047 13082 1584 0,'6'-10'0'0,"3"7"0"0,4 0 0 15,2 2 0-15,-2-2 0 0,4 3 0 0,6 0 0 0,-1 0 0 0,2 0 0 0,1 0 217 0,7 9-97 0,-4-1 18 0,0 3-68 0,-1-1 0 16,-7-4-37-16,1 2-45 0,-2 1 18 15,-6-2 1-15,-4 4 26 0,-6 2-114 16,-3 2 58-16,0 6 35 0,-14 4-7 0,-12 7-9 16,-3-1 37-16,-3 2-1 0,-3-1 56 0,5-2-27 15,-9 7-43-15,5-3 216 16,4-2-100-16,7-6-51 0,4-2-13 0,4 1 65 0,6-4-52 0,6-4-24 16,3-2-1-16,0-4 76 0,5 0-42 0,11-3-34 15,7-1 0-15,2-3-36 0,1-2 11 0,0 1-1 16,-2-3-129-16,6 0 61 15,-9 0 35-15,2 0-1 0,-3 0-353 0,-4 0 187 0,-5 0 55 16,-2-3-443-16,-1 1 261 0,-4 2 132 16,-3-2 65-16,1 2-182 0,-2-2 116 0,0 1 69 15,0-5 32-15</inkml:trace>
  <inkml:trace contextRef="#ctx0" brushRef="#br0" timeOffset="191321.7">17145 13292 1370 0,'-18'0'0'0,"6"0"0"0,2 0 0 0,4 0 0 0,1 0 0 0,1 2 0 0,2-2 0 0,2 0 268 0,0 0-118 0,6 0-58 16,11 0 344-16,5 0-201 0,-1 0-93 0,7 4-150 15,0 1 20-15,2 1 0 0,-1 1 21 0,1 1-685 16,-7 0 351-16,10 3 163 0</inkml:trace>
  <inkml:trace contextRef="#ctx0" brushRef="#br0" timeOffset="191531.43">17503 13438 1294 0,'-6'0'0'0,"3"0"0"0,3 2 0 0,0-2 0 0,0 0 0 0,0 0 0 0,9 0 0 0,6 3 281 15,2 2-124-15,2 2 237 0,0 6-180 0,-2-3-91 16,-2 5-37-16,0 0-22 0,-5 2-31 0,-1-1 0 16,-6 2-1-16,-1-3-160 0,-2 0 77 0,0 0 41 15,-14-3 22-15,-2 1-123 0,-7-2 72 0,3-4 44 16,-8 0-107-16,3-1 0 0,6-6 55 15,1 0-178-15,4 0-43 0,5 0 109 16,4-3 68-16,5-11-280 0,2-5 169 0,14-1 84 16,7-1 43-16</inkml:trace>
  <inkml:trace contextRef="#ctx0" brushRef="#br0" timeOffset="191695.3">17691 13389 1283 0,'6'-9'0'0,"0"4"0"0,-5 3 0 0,1 0 0 0,-2 2 0 0,0 0 0 0,-9 4 0 0,-3 12 0 0,-1 3 540 0,0 9-257 0,2 2-126 15,2 2-62-15,3-2 391 0,3 5-227 0,3-4-104 16,0-1 14-16,7 1-69 0,6-8-33 0,6 0-196 16,1-4 82-16,1-8 47 0,9 1-7 0,-4-6-512 15,3-5 276-15,-1-1 137 0,-2 0 70 0,-6-5-821 16,9-12 416-16,-8-2 204 0</inkml:trace>
  <inkml:trace contextRef="#ctx0" brushRef="#br0" timeOffset="191958.27">17837 13017 700 0,'-7'-16'0'0,"5"3"0"0,2 2 0 0,0-1 0 0,9 0 0 0,7 0 0 0,2 4 396 15,1 3-182-15,2 3-90 0,-1 2 66 0,-1 0-71 16,0 0-47-16,-4 11 46 0,-2 5-42 0,-3 2-22 16,-5 7 0-16,-3-4-152 0,-2 8 61 0,-2-3 35 15,-11 2 0-15,-2-3-39 0,-4 0 37 0,4-6 9 16,-9 5 63-16,9-9 1 0,2-2-39 15,2-5 91-15,3-3-52 0,4-2-26 16,0-3-6-16,2 3 55 0,2-3-21 0,2 0-20 16,14 0 24-16,5-5-41 0,2 0-1 0,4-1 0 15,-1 1-1-15,2 1-125 0,-5 1 70 0,9-1 24 16,-5 2-505-16,-6 2 256 0,2 0 98 0,-4 0-547 16,-2 8 324-16</inkml:trace>
  <inkml:trace contextRef="#ctx0" brushRef="#br0" timeOffset="192115.69">18104 13397 1214 0,'-7'3'0'0,"1"-1"0"0,4 1 0 0,2-3 0 0,0 0 0 0,0 0 0 0,15 0 128 0,10-3-48 16,-1 1-16-16,6-5 351 0,2 2-192 0,1 1-95 0,-2-1-47 0,3-1-7 16,-2 2-12-16,-4-1-8 0,1 1-493 0,-8-1 237 15,2 2 117-15,-4-1-479 0,-6 3 291 16,-2-1 142-16,-3 0-14 0</inkml:trace>
  <inkml:trace contextRef="#ctx0" brushRef="#br0" timeOffset="192272.89">18369 13087 546 0,'-8'-3'0'0,"5"3"0"0,1 0 0 0,2 3 0 0,-2 10 411 0,2 6-189 0,-2 8-95 16,2 5-38-16,0 9 189 0,-2 0-122 0,-3 2-62 15,1 1-30-15,0-2 277 0,0-2-146 0,1 9-85 16,-1-9-128-16,2-5 25 15,0 3 0-15,2-5-434 0,0-7 238 0,0 1 107 16,6-8 57-16,7-8-617 0,2-7 278 0</inkml:trace>
  <inkml:trace contextRef="#ctx0" brushRef="#br0" timeOffset="192553.7">18722 13090 934 0,'19'-19'0'0,"1"3"0"0,7 4 0 0,-1-1 0 0,-1 5 0 0,1-2 0 0,-4 7 182 0,6 1-79 0,-5-1-35 16,0 3 153-16,-3 0-94 0,-1 0-47 0,-1 7-15 16,-4 4 47-16,-3 4-39 0,-3 3-1 0,-6 5-28 15,-2 3-11-15,0 4 8 0,-17 5-9 0,-4 2 46 16,-1-2-24-16,-3 2 1 0,3-3-22 0,2-3 39 16,0 1-8-16,5-5-31 0,6-3 101 0,2-4-51 15,5-4-25-15,2-2 13 0,0 0-8 0,3-7-30 16,12-4 0-16,2-1-106 0,4-2 53 15,-1 0 35-15,7 0-9 0,-3-2-322 16,-5-3 167-16,3-3 62 0,-3 1 49 0,-6 3-505 16,3-1 259-16,-7 2 126 0,-2 0-148 0,-3 0 136 15,-4 2 69-15,0-2-286 0</inkml:trace>
  <inkml:trace contextRef="#ctx0" brushRef="#br0" timeOffset="192701.81">18805 13269 1137 0,'-10'-7'0'0,"5"3"0"0,3 3 0 0,2-2 0 0,0 0 0 0,0-1 0 0,0 2 0 0,9 0 394 0,7 0-180 0,2 2-83 16,3 0-53-16,3 0 304 0,-1 6-175 0,1 1-87 15,0 4-218-15,-1-3 73 0,5 4 25 0,-3-5 1 16,-1 2-642-16,2-3 338 0,-3-1 175 0</inkml:trace>
  <inkml:trace contextRef="#ctx0" brushRef="#br0" timeOffset="192849.39">19239 13235 839 0,'-5'0'0'0,"2"2"0"0,1 2 0 0,2-2 0 0,0 0 0 0,0 0 0 0,0 1 421 15,0-2-186-15,5 2-105 0,6 3-49 0,-2-1 116 16,4 2-82-16,0-1-41 0,3 1-12 0,-2-2-441 16,5 1 206-16,-1-4 103 0,3 0-615 0,-1-2 326 15</inkml:trace>
  <inkml:trace contextRef="#ctx0" brushRef="#br0" timeOffset="192998.87">19507 13195 669 0,'0'-5'0'0,"0"4"0"0,0 1 0 0,-2 0 0 0,-9 11 0 0,-3 10 388 0,-7 10-177 15,3 3-81-15,-3 12 316 0,-2-1-206 0,2 1-104 16,-2 3-51-16,1 2 63 0,-1 1-50 0,-5 10-36 16,3-3-1-16,5-10-50 0,-1 1 0 0,6-5 21 15,8-10-376-15,1-12 185 0,3 0 95 0,3-10 49 16,0-3-661-16,0-10 337 15,0 0 83-15</inkml:trace>
  <inkml:trace contextRef="#ctx0" brushRef="#br0" timeOffset="193239.83">19296 13055 1440 0,'9'-22'0'0,"7"3"0"0,7 5 0 0,1-4 0 0,3 3 0 0,-2 2 0 0,-4 7 0 0,2 3 190 0,2 0-79 0,-5 3-31 15,-1 0 87-15,-4 11-67 0,-4 3-34 0,-3 9 0 16,-7 1-103-16,-1-1 43 0,0 5-8 0,-9-2-88 16,-10-2 62-16,1 1 30 0,-3-4 0 0,5-4 173 15,-5-2-75-15,3-5-33 0,9-1-1 0,0-6 66 16,3 1-51-16,4-4-16 0,2 0 191 0,0 0-112 16,21 0-56-16,5-4-27 0,8-8-57 0,2 2 37 15,3-1-8-15,-1 3-554 0,1 0 277 0,2 4 138 16,3 3 70-16</inkml:trace>
  <inkml:trace contextRef="#ctx0" brushRef="#br0" timeOffset="193983.81">20181 13429 716 0,'0'-22'0'0,"-5"-1"0"0,1 3 0 0,2-3 0 0,-1-2 0 0,-1-2 0 0,-4-2 0 0,2 1 191 0,-1 4-79 0,0 3-40 16,0 2 1-16,-3 2 13 0,2 7-19 0,-4-1-7 15,1 8-28-15,-1 3 17 0,-2 0-16 16,-1 14 0-16,0 13 44 0,-3 11-8 15,2 7-36-15,2 4 48 0,0 3-24 0,3-2 0 16,6-6-16-16,1 10 91 0,4-21-50 0,0 0-24 16,2-10 0-16,9 0-3 0,4-11 9 0,2-4-31 15,4-8-128-15,3 0 64 0,0-17 32 0,2-16-1 16,-1-9-223-16,-2-5 121 0,3-16 39 16,-6 4-119-16,-1-5 60 0,-1-6 56 0,-6 9-28 0,1-20-74 15,-5 3 68-15,0 2 33 0,-3-1 0 16,-1 0 57-16,-1 15-8 0,1-2-14 15,-2 14 69-15,-2 19-35 0,0 13 1 0,0 10-36 16,0 7 275-16,-7 2-129 0,-3 27-40 0,1 18 63 16,-1 4-37-16,1 16-45 0,6-8 25 0,-1 25 209 15,0-3-127-15,4 3-65 0,0-1-31 0,0-3 69 16,0-2-54-16,2-8-24 0,5-2-180 0,4-14 78 16,3 1 39-16,-1-13 9 0,2 1-443 0,2-11 233 15,-4-10 76-15,2-8-529 0,0-10 315 16</inkml:trace>
  <inkml:trace contextRef="#ctx0" brushRef="#br0" timeOffset="194191.86">20409 13161 863 0,'0'-11'0'0,"0"2"0"0,0 6 0 0,2 1 0 0,9 2 0 0,3 0 438 0,6 0-203 0,2 14-102 16,3 1-49-16,3 3 83 0,-1 5-71 0,-2 3-31 15,-2 2-1-15,-4 2 34 0,-4 0-33 0,-5 2 8 16,-8 0-104-16,-2 2 31 15,-2-2 1-15,-17 0 32 0,-8 1-69 0,1-10 43 16,-6 0-8-16,-2-5-138 0,0-2 85 0,3-5 41 16,-1-5-24-16,7-3-158 0,2-3 95 0,5 0 11 15,4-1 37-15,9-13-261 0,5-4 140 0,0-5 62 16,17-3-268-16</inkml:trace>
  <inkml:trace contextRef="#ctx0" brushRef="#br0" timeOffset="194704.09">20764 13072 1616 0,'10'-17'0'0,"-8"10"0"0,-2 4 0 0,0 1 0 0,-11 2 0 0,-13 2 0 0,0 14 0 0,-6 10 0 0,2 6 269 0,-4 4-109 0,0 5-68 15,4 3 325-15,3 1-192 0,6-3-96 0,12-8-49 0,1 5 23 16,6-6-40-16,2-1 0 0,16-6-138 16,7-5 53-16,3-3 28 0,6-4 8 0,10-7-384 0,-3-5 202 15,3-2 100-15,0-2-583 0,-7-9 315 16,15-6 110-16,-11 2 96 0,0 0-256 15,-5 0 177-15,-2-2 88 0,-2 0 36 0,-2 0-39 16,-7-1 46-16,-4-3 22 0,-3 1 72 0,-7 0-25 16,-2-2-7-16,-5 1-17 0,0 1 337 0,-2-1-168 15,-2 2-85-15,-9 3 334 0,-3 1-200 0,-2 3-19 16,0 5-74-16,-3 5 164 0,0 2-111 16,-3 0-56-1,1 15-20-15,0 9 52 0,3 4-43 0,-2 4-23 0,8 2 73 0,0 1-48 0,5 1-15 16,5-4-8-16,2-3-2 0,0-2-22 15,11-4-1-15,6-6-41 0,-1-6 30 0,5-3-9 16,2-6 20-16,4-2-163 0,-4-2 82 0,0-12 41 16,0-10 8-16,3-7-196 0,-4-4 102 0,-1-3 25 15,0-6-75-15,-3-3-51 0,0-4 77 0,1-11 32 16,-5 0-23-16,2-5 39 0,-3-5-1 16,-3-3-16-16,2-6 19 0,-1 1 9 0,0 1 26 0,-3 11-12 15,-6 23 13-15,-2 13-1 16,0 11-8-16,0 10 331 0,-5 4-161 0,-7 7-81 15,-3 22 330-15,-2 20-166 0,1 7-59 0,-2 13-67 16,6 7 182-16,-2 4-117 0,5 4-59 0,0 6 45 16,2-1-43-16,2-1-35 0,1-4 0 0,2-3-150 15,2-9 62-15,0-10 31 0,4-2 9 0,11-3-513 16,0-16 251-16,4-6 139 0,-1-15-718 0,3-9 399 16</inkml:trace>
  <inkml:trace contextRef="#ctx0" brushRef="#br0" timeOffset="194857.68">21547 13003 2015 0,'0'-13'0'0,"0"6"0"16,0 6 0-16,0 1 0 0,0 0 0 0,0 0 0 0,0 15 0 0,2 4 0 0,9 5 203 0,-2 1-86 0,1 1-42 0,1 2 115 0,2 3-79 0,1-3-31 16,2-4-8-16,0 1-545 0,3-5 253 15,1-3 127-15,3-6-703 0</inkml:trace>
  <inkml:trace contextRef="#ctx0" brushRef="#br0" timeOffset="195039.19">22070 12806 1729 0,'-14'2'0'0,"-2"11"0"0,0 13 0 15,-7 10 0-15,-14 14 0 0,-8 21 0 0,-4 7 0 0,-4 5 290 0,-4 9-129 0,-3 5-56 0,-9 24-40 16,4-5 392-16,-5 4-213 0,-1 2-105 15,-1-5-18-15,10-19-36 0,-1 7-30 0,11-15 0 16,15-23-418-16,12-12 198 0,4-5 98 0,10-13-589 16,3-5 328-16,6-9 177 0</inkml:trace>
  <inkml:trace contextRef="#ctx0" brushRef="#br0" timeOffset="195183.8">21992 14006 1902 0,'-19'-9'0'0,"10"9"0"0,9 17 0 0,0 1 0 0,-4-3 0 0,-5 2 0 0</inkml:trace>
  <inkml:trace contextRef="#ctx0" brushRef="#br0" timeOffset="199125.87">17118 12832 639 0,'-1'0'0'0,"-7"0"0"0,2 0 0 0,0 0 0 0,3 0 0 0,1 0 0 0,-2 0 64 0,2 0 9 0,1-2-41 0,-1 1 64 0,2 1-32 16,0 0 1-16,0 0 13 0,0 0 6 15,0 0-30-15,0 0 1 0,7 3 3 0,4 6-25 16,3 2 0-16,2 3 90 0,5 0-49 0,2 6-21 15,1 0 1-15,7 7 40 0,4-1-30 0,2 2 7 16,6 0-38-16,7 0 38 0,13 5-38 0,1-5-1 16,5 4 11-16,5-3-2 0,12 4-9 0,-5-4 1 15,-2-1-29-15,-10-1-1 16,6 3 30-16,-1-2-58 0,-5-2 24 0,-9 1-2 16,-13-7 35-16,2 1-100 0,-10 0 44 0,-7-6 15 15,-4 1-4-15,-7-4-13 0,-4-1 0 0,-5-4 22 16,-5-1-105-16,-3-2 41 0,-3-3 33 0,-1-1 2 15</inkml:trace>
  <inkml:trace contextRef="#ctx0" brushRef="#br0" timeOffset="199846.34">13663 13547 675 0,'-6'-6'0'0,"0"3"0"0,3 1 0 0,1 0 0 0,2 2 0 0,0-1 0 16,-2 1 0-16,2 0 0 0,0 0 0 0,0 0 53 0,0 0 1 0,0 0 0 0,0 0 1 0,0 0-23 16,0 0 9-16,4 1 37 0,3 5-23 0,1 1 0 15,-1 5-22-15,4-1 35 0,-1 2-27 16,3 2-9-16,2 1 1 0,2 2 41 0,2 0-20 16,1-3-1-16,3 3 9 0,5-1-8 15,4-1-21-15,5 5 23 0,1-5 1 0,2 6-25 16,-3-6 9-16,13 9-44 0,-4-2 36 0,0 2 0 15,0 2 0-15,-1 1-14 0,0 3-8 0,-4-4 22 16,1 2 0-16,-6-3-81 0,-3-1 30 16,-4-3 30-16,-3 0-70 0,-4-1 38 0,-3-2 8 0,-4-4-3 15,-2 0-8-15,-2-7 33 0,-2-1-16 16,0-3-48-16,-2-4 25 0,2 0 0 16,5 0 23-16,-2-11-45 0,2-4 20 0,3-1 0 15,-4 4-324-15</inkml:trace>
  <inkml:trace contextRef="#ctx0" brushRef="#br0" timeOffset="201060.89">22743 13072 902 0,'0'0'0'0,"0"0"0"0,0 0 0 0,0 0 0 0,0 0 0 0,8 0 253 0,3 0-111 0,0 3-54 15,5-1 48-15,-2 0-43 0,4 1-35 0,-1 0 1 16,1-1 94-16,1-2-61 0,-1 3-21 0,2-3 26 15,-3 0-33-15,1 1 1 0,-2-1-32 0,0 0-139 16,-4 0 78-16,1 0 26 0,-2 0 0 0,-1 0-306 16,-3 0 168-16,-3 0 51 0,-1 0 57 0,-1 0-459 15,0 0 230-15,-2 0 113 0,0 0-80 0</inkml:trace>
  <inkml:trace contextRef="#ctx0" brushRef="#br0" timeOffset="201292.28">22785 13348 892 0,'-9'13'0'0,"1"1"0"0,4-3 0 0,2 3 0 0,0-7 0 0,2-2 0 0,0 1 0 0,0 2 427 0,11-4-189 15,9 3-107-15,4-1-49 0,1-5 374 0,0-1-212 16,3 2-105-16,-3 0 178 0,7 1-147 16,-4 1-68-16,-7 2-35 0,2 1 8 0,-5-3-21 15,1 6 8-15,-4-2-56 0,-1-1 0 0,-5-2 27 16,-2 1 0-16,-3-2-116 0,-3-4 67 0,1 0 20 15,1 3 0-15,-3-3-163 0,0 0 96 0,0 0 5 16,0 0-244-16,-5 0 122 0,-2-3 81 0,2-1 4 16,1 0-581-16,4 0 322 0</inkml:trace>
  <inkml:trace contextRef="#ctx0" brushRef="#br0" timeOffset="203151.64">24254 12955 468 0,'6'-10'0'0,"-3"-1"0"16,1 1 0-16,-2-3 0 0,0 0 0 0,-1-5 330 0,-1 0-149 0,0-1-74 0,0 1-29 0,0-5 89 16,0 0-68-16,0-3-32 15,0 5-2-15,-1-1 1 0,-3 2-25 0,-2-4-9 16,3 4-38-16,-4 2 39 0,0-3-1 0,0 4-32 16,-2 2 7-16,-3 2 26 0,1 1 0 0,-2 5 4 15,-1 1-5-15,0 4 1 0,-2 2 8 0,0 0-15 16,-1 6 3-16,-2 12-12 0,4 0 41 0,1 6-32 15,3 3 9-15,2 2-1 0,4 4 72 0,3-1-37 16,2 7 0-16,0 4 31 0,0-6-26 0,9 12-7 16,2-5-34-16,1 5 22 0,1 3 1 15,-2 0-23-15,0 1 8 0,-2 0-49 16,-1-1 20-16,-3 3 0 0,-2-3-61 0,-1-2 49 16,0 1 12-16,-2-4 0 0,0-11-53 0,0 2 19 15,0-8 22-15,0-10-108 0,-2-3 57 0,-5-6 10 16,2-3 21-16,-4-6-148 0,0-2 77 0,-1 0 18 15,1-8 30-15,0-12-299 16,5-8 155-16,4-10 77 0,0-7-364 0,4-6 212 0,14-12 119 0</inkml:trace>
  <inkml:trace contextRef="#ctx0" brushRef="#br0" timeOffset="203386.01">24488 12748 732 0,'16'-27'0'0,"-7"7"0"0,-4 4 0 0,-1 0 0 0,-4 4 0 0,0 3 0 0,0 4 137 0,-8 1-52 0,-2 2-18 15,-4 2 306-15,0 2-169 0,-6 14-87 0,4 7 144 16,-5 11-114-16,4 0-49 0,-1 10-36 0,4 4 148 16,4-1-89-16,5 0-44 0,3 0 84 0,2-9-56 15,0 11-40-15,0-12 0 0,6 0-50 16,3-3 18-16,3-2-1 0,-5-4-36 16,1 2 14-16,1-4 0 0,-3-2 23 0,-2-4-227 15,-4 4 114-15,0-2 64 0,0-1-13 0,-2 0-423 16,-8-3 180-16,-1-1 123 0,0 1-381 0,-3-2 240 15,1-1 133-15,-2 0-297 0,-3 2 211 0</inkml:trace>
  <inkml:trace contextRef="#ctx0" brushRef="#br0" timeOffset="203755.37">24134 13675 559 0,'-10'8'0'0,"2"-1"0"0,1 4 0 0,2-1 0 0,1 1 0 0,1 2 406 0,3 4-186 15,0 2-94-15,0 4 268 0,0 5-185 0,3 0-88 16,1 2-44-16,-1 0 73 0,-1-4-51 0,2 8-37 15,-1-7 1-15,1-5-101 0,0 0 36 0,-1-5 0 16,-1-4 43-16,1-4-338 16,-1-2 165-16,0-4 82 0,-2-2-459 0,0-1 257 15,0-2 48-15,0-17-166 0,0-4 168 0,0-8 85 16,-4-2 42-16,-6-10-42 0,1 7 33 0,0-11 30 16,-1 16 54-16,2-6 0 0,1 9 0 0,2 7 0 15,-2 0 165-15,4 9-104 0,3 1-47 0,0 1-23 16,0 3 514-16,1 1-256 0,15 3-60 0,7-2 260 15,0 4-208-15,4 1-104 0,1 0-53 0,2 9 108 16,-2 7-72-16,-1 6-47 0,-4 2-1 0,-2 1-31 16,-3 1-8-16,-5 3-1 0,-7-5-45 0,-2 8 19 15,-4-5 0-15,0 4-3 16,-16-3 0-16,-2 1 30 0,-5-6 8 0,-3 0-50 16,-4-3 21-16,0-2-24 0,-1-5 40 0,1-5-170 15,8-1 69-15,0-4 29 0,1-1 25 0,8-2-157 16,3 0 85-16,2 0 42 0,8-5-456 0,0-3 240 15,8-2 116-15,13-2 58 0</inkml:trace>
  <inkml:trace contextRef="#ctx0" brushRef="#br0" timeOffset="204131.72">24395 13933 1188 0,'9'1'0'0,"-1"-1"0"0,-1 2 0 0,-3 1 0 0,-2-3 0 0,-1 0 0 0,3 0 0 0,1 0 474 0,4 1-221 0,2 1-110 16,-1 2-55-16,4 3 133 0,-1 3-86 0,1 1-56 15,-2 3-23-15,-3 4-56 0,0 1-1 0,-6 3 42 16,-1-1-80-16,-2 1 36 0,0 1-1 0,-2-3-35 16,-11-1-36-16,-2-2 62 15,-6 0 19-15,-2-6-182 0,5-3 95 0,-8-2-2 16,7-6 40-16,0 0-230 0,2 0 124 0,4-3 55 16,4-8-193-16,5-4 128 0,4-8 62 0,0 1 25 15,11-4-106-15,8-1 72 0,7-7 37 0,2 5-181 16,2 1 108-16,-3 3 46 0,1-1 36 0,0 3-4 15,-4 2 64-15,-1 5 0 0,-6 5 0 0,-6 3 71 16,-1 4-53-16,-3 2-25 0,-3 2 0 0,-2 0 385 16,-2 16-204-16,0 2-52 0,-6 10 540 0,-4 0-315 15,1 0-157-15,2 5 127 16,0-3-142-16,5-4-63 0,0 8-43 0,2-10 189 16,0-3-112-16,7 0-57 0,8-5-28 0,2-1-142 15,4-3 52-15,3-4 32 0,0-5-1 0,1-1-446 16,2-2 239-16,-8 0 127 0,10 0-641 0,-12-5 295 15,4-5 198-15</inkml:trace>
  <inkml:trace contextRef="#ctx0" brushRef="#br0" timeOffset="204305.1">24849 13908 1324 0,'0'0'0'0,"0"0"0"0,0 0 0 0,0 0 0 0,0 2 0 0,0 3 0 0,2 3 0 0,3 3 0 0,3 2 426 0,2 3-201 0,-1-2-96 15,2 2-64-15,-1 0-40 0,1 1 7 0,0-2 9 16,1-4-413-16,-3 1 203 0,2-3 100 0,-3-5-454 16,2-1 256-16,0-3 123 0,2 0 68 0,-1-1-156 15,-2-12 100-15</inkml:trace>
  <inkml:trace contextRef="#ctx0" brushRef="#br0" timeOffset="204456.76">25062 13918 996 0,'3'-21'0'0,"-1"0"0"0,2 4 0 0,-3 6 0 0,1 3 0 0,0 4 0 0,-2 1 0 0,0 3 214 0,0 0-95 0,0 13-43 0,0 14 142 15,-8 8-93-15,-4 7-47 0,-7 8-14 0,-4 16 339 16,-2 0-185-16,-1 2-92 0,2 1-47 0,-2-2 126 16,3-10-78-16,-3 13-51 15,4-22-213-15,1 0 85 0,0-3 42 0,6-15-437 16,3-3 248-16,5-6 112 0,4-6 60 0,1-5-688 16,2-6 322-16</inkml:trace>
  <inkml:trace contextRef="#ctx0" brushRef="#br0" timeOffset="204893.86">25552 12827 1052 0,'0'-16'0'0,"0"5"0"0,-4 4 0 0,-2-1 0 0,-1 0 0 0,-4 3 0 0,-1 1 0 0,-3 2 0 0,1 2 278 0,2 0-123 0,-1 2-60 16,-7 13-32-16,3 6 61 0,1 7-50 0,-1 9-21 0,2 5 102 0,2 1-61 15,2 4-31-15,2 2 8 16,2 1 135-16,3-6-87 0,4 1-43 0,0-10 117 16,0 3-80-16,7-2-32 0,6-7-8 0,0 2-76 15,4-7 0-15,2-1 35 0,1-5-284 0,-3-3 151 16,4-2 62-16,1-3 36 0,4-3-217 0,-1-7 89 15,0 0 74-15,-5 0-597 0,8-7 315 0,-3-8 153 16,-3-4 77-16</inkml:trace>
  <inkml:trace contextRef="#ctx0" brushRef="#br0" timeOffset="205115.67">25644 13061 976 0,'-12'0'0'0,"5"0"0"0,3 1 0 0,2 3 0 0,0-1 0 0,2 0 0 0,0 2 394 0,13-4-180 0,14-1-91 15,3 0 373-15,2 0-224 0,5 0-123 16,9-3-59-16,-15-1 78 0,9-2-68 0,-5-1-33 0,-1 3-71 16,-2-2 15-16,-4 1 0 0,-7 2 21 0,-3 0-139 15,-5-1 70-15,-3 1 43 16,-5 2-9-16,-2 0-63 0,-1-2 50 0,-2 2 24 16,0-1 24-16,0 0-51 0,-8-1 32 0,1 2-42 15,-1-1-412-15,5 2 196 0,-1 0 109 16,4 0-323-16</inkml:trace>
  <inkml:trace contextRef="#ctx0" brushRef="#br0" timeOffset="205478.79">26444 12762 1042 0,'-8'-9'0'0,"4"6"0"0,2 1 0 0,1 0 0 0,-1 0 0 0,-2 2 208 0,0 0-80 0,1 11-51 16,-2 11-23-16,2 5 318 0,0 7-170 0,0 11-85 15,1 4-34-15,-1 5 202 0,3 10-126 0,0-11-64 16,0 5 18-16,0-1-40 0,0-2 8 16,0-2-48-16,0-6-121 0,3 0 60 15,-1-5 30-15,0-7-92 0,-1 1 69 0,2-8 23 16,-3-7 0-16,0-3-329 0,0-9 121 0,0-2 103 16,0-4-381-16,0-3 229 0,0 0 111 0,-4-17 56 15,0-11-268-15,1-12 161 0,3-4 74 0</inkml:trace>
  <inkml:trace contextRef="#ctx0" brushRef="#br0" timeOffset="205678.55">26374 12839 1216 0,'0'-21'0'0,"0"7"0"0,3 3 0 0,9 0 0 0,3-2 0 0,2 3 0 0,6 1 0 0,4 3 375 0,2 0-170 0,0 3-87 0,4 2 140 16,-1 1-117-16,-5 0-54 0,0 10-27 0,-5 3-34 15,-2 6 7-15,-11-2 8 0,-3 7-8 0,-6 0-116 16,0 2 57-16,-15 3 30 0,-10 3-59 0,-1-6 52 15,-11 3 14-15,0-1-59 0,1-4 24 0,5-5 25 16,-3-2-33-16,8-4-218 0,-1-4 121 16,9-2 41-16,7-3 36 0,3-2-388 0,8-2 203 15,0 0 95-15,12-3-141 0</inkml:trace>
  <inkml:trace contextRef="#ctx0" brushRef="#br0" timeOffset="206047.19">26859 12894 1573 0,'0'0'0'0,"0"0"0"0,0 0 0 0,0 0 0 0,0 0 0 0,2 0 0 0,3 0 0 0,10-4 0 0,6-1 334 0,5-1-155 0,0 2-73 16,4 1-37-16,-1 0-16 0,1 3 1 0,-6 0-13 16,6 0-61-16,-5 3 27 0,-5 4-1 0,3 3 27 15,-4-1-131-15,-4 2 73 0,-3 4 25 0,-5-2-57 16,-4 4 45-16,-3 4-17 0,0 1 23 0,-5 5 100 15,-14 4-45-15,-4 4-29 0,-2 2-19 16,-6 1 190-16,0-1-87 0,-6 2-23 0,2 0-32 16,-2-1 56-16,6-2-37 0,5-10 1 15,3-4-58-15,8-4 30 0,-1-3-8 0,11-4 44 16,0-4-22-16,2-2-1 0,3-1-21 0,0 2-38 16,8-6 14-16,10 1 1 0,4-1 23 0,2 0-49 15,1 0 33-15,7 0-20 0,0-4 33 0,-2-3-260 16,0 4 121-16,-2-1 49 0,-5 1-157 0,0 1 86 15,-3 0 60-15,-1 2-360 0,-7 0 199 16,-1 0 99-16,-4 0 43 0,-2 0-300 16,-4 0 178-16,-1 0 90 0,0 0 45 0,-1 0-258 15</inkml:trace>
  <inkml:trace contextRef="#ctx0" brushRef="#br0" timeOffset="206195.26">26910 13166 1456 0,'-16'-4'0'0,"7"3"0"0,2-1 0 0,2 2 0 0,5 0 0 0,0 0 0 0,0 0 0 0,13 0 190 0,13 3-78 0,2 1-40 16,2-1 283-16,4 2-165 0,-1 0-79 0,-1 3-32 16,0 0-23-16,-2 0 0 15,0 1-15-15,-2-2-459 0,1 1 225 0,-4-1 113 16,-2 2 56-16,-6-1-640 0,-8-5 275 0</inkml:trace>
  <inkml:trace contextRef="#ctx0" brushRef="#br0" timeOffset="206400.71">27421 13262 843 0,'6'3'0'0,"2"4"0"0,5 0 0 0,-1 3 0 0,-2-3 0 0,2 4 0 0,0 2 145 0,1 0-56 0,-1 1-29 15,-2 0 88-15,3 2-62 0,-5 0-26 0,0 0 8 16,-5-2 0-16,-1 3-35 0,-2 0 8 0,-2 1-45 16,-10-2 0-16,-8 1 37 0,-1-2 0 0,-4 2-74 15,4-6 46-15,-9 3-9 0,3-4-143 0,7-2 86 16,0-4 15-16,6-2 35 0,3-2-289 15,6 0 142-15,5 0 45 0,0-10-186 0,13-6 132 0,9-3 59 16,-2-4 42-16,5-1-42 0</inkml:trace>
  <inkml:trace contextRef="#ctx0" brushRef="#br0" timeOffset="206573.42">27743 13237 190 0,'0'0'0'0,"-1"0"0"0,-3-2 0 0,-8 1 0 0,-2 1 545 0,-2 0-257 0,-2 0-127 16,-1 3-64-16,3 10 197 0,0 1-135 0,3 2-63 15,5 4-32-15,3 2 390 0,5 4-211 0,0-3-97 16,3 6 46-16,14-3-79 16,3-2-40-16,0 1-1 0,4-3-209 0,4-4 92 15,4-3 36-15,1 1-507 0,4-5 275 0,-2-2 136 16,-3 0 70-16,-9-1-423 0,-9 0 129 0</inkml:trace>
  <inkml:trace contextRef="#ctx0" brushRef="#br0" timeOffset="207487.07">28018 12965 971 0,'9'-14'0'0,"7"8"0"0,4 3 0 0,3 3 0 0,3 0 0 0,2 0 0 0,-1 0 0 0,3 12 155 0,3 7-60 0,-4 4-24 0,-3 3-7 16,3 9 84-16,-11 1-57 0,-2 1-29 16,-10 5 2-16,-4-2-23 0,-2 12-8 0,-11-4 0 15,-6 0-42-15,-6-1 21 0,-3-1 0 0,-3-2-32 16,-1-3 22-16,1-5 0 0,5-8 31 0,-3 0-156 16,2-8 57-16,4-5 47 0,3-3-8 0,5-6-129 15,1-3 58-15,7-3 47 0,5 0-325 0,0-6 164 16</inkml:trace>
  <inkml:trace contextRef="#ctx0" brushRef="#br0" timeOffset="207895.84">28677 13320 1219 0,'2'-17'0'0,"-1"4"0"0,1 1 0 0,0-4 0 0,-2-1 0 0,0 1 0 0,0-1 0 0,-5 1 0 0,-2 3 177 0,1-2-72 0,-1 4-28 16,0 2-8-16,-2 2-57 0,2 6 20 0,-7 1 1 15,2 1-50-15,-1 20 21 0,-4 4 0 16,4 7 29-16,2 1-92 0,0 4 46 16,4 0 31-16,4-2 30 0,-1 0-17 0,4-5-52 15,0-10 41-15,7 3 18 0,3-8 4 0,3-2-31 16,1-8 5-16,-1-3-38 0,3-2 0 0,-2 0 48 16,7-17-33-16,-4-5 6 0,-1-5 20 0,4-1 14 15,-3-3-161-15,3-11 62 0,-3 8 38 16,1-11-109-16,1 2 64 0,1-6 14 0,-3 1 22 0,-3-5-16 15,2-3-6-15,-2-8 19 0,0 4 13 0,-5 0 27 16,-3 9 0-16,-1-1-33 16,-2 17 19-16,1 10-13 0,-4 11 0 0,0 3 13 15,-7 9 149-15,-5 4-66 0,-6 23-44 0,0 17 189 16,1 4-104-16,4 1-37 0,3 8-31 0,3 2 246 16,3 1-119-16,1 0-73 0,3-1 88 0,0-5-76 15,0 1-37-15,5-5-1 0,1-5-269 0,7 5 112 16,-4-6 60-16,-2-9 29 0,3-1-223 0,-1-8 127 15,0-3 71-15,2-8-627 16,-3-7 314-16,4-3 126 0,-2-3 89 0</inkml:trace>
  <inkml:trace contextRef="#ctx0" brushRef="#br0" timeOffset="208089.98">28972 13140 767 0,'6'-32'0'0,"1"8"0"0,1 6 0 0,6 0 0 0,2 0 0 0,3 4 0 0,5 2 0 0,1 4 332 0,-2 3-142 0,7 2-82 16,-10 3-38-16,4 0 159 0,-5 3-98 0,3 15-49 15,-12 1-11-15,1 5-39 16,-9 3 1-16,-2 2 0 0,0 3-34 0,-13 2 9 16,-8 1 25-16,-2-1-119 0,-3-2 60 0,1-7 29 15,-4 1 1-15,-1-4-145 0,4-5 41 0,4-5 56 16,2-3-23-16,7-6-201 0,1-3 124 0,8 0 21 16,4 0-187-16,0-14 139 0,16-6 68 0</inkml:trace>
  <inkml:trace contextRef="#ctx0" brushRef="#br0" timeOffset="208619.62">29441 12901 1632 0,'1'-12'0'0,"2"3"0"0,-3 4 0 0,-9 5 0 0,-12 0 0 0,-2 14 0 0,-6 11 0 0,3 9 0 0,-1 4 153 0,-1 6-60 0,4 3-30 0,9-9 212 16,-2 13-125-16,11-8-59 0,4-7-29 0,2 4 57 15,2-5-43-15,16-4-13 0,12-2-206 0,2-7 88 16,8-4 44-16,0-5 22 0,6-8-335 0,-8-3 186 15,10-2 63-15,-4 0-168 0,-5-5 61 0,-5-7 82 16,0-2-21-16,-4-6-145 16,-5 0 121-16,-3-2 56 0,-5-5 29 0,-2-1 7 15,-4-2 20-15,-6-3-8 0,-1-1 157 0,-3 1-74 16,-1 4-37-16,0 2-1 0,-8 8 184 0,-7 3-119 16,-2 3-14-16,-5 9 223 0,-4 2-108 0,-1 2-76 15,1 10 5-15,0 12 16 0,3 2-45 0,3 4-1 16,3 1-36-16,7 1 64 0,5-1-33 15,5-3 9-15,0 3-77 0,2-7 1 0,9-1 36 16,10-4-1-16,0-4-124 0,-1-5 71 16,10 0 22-16,-11-7-211 0,1-1 100 0,0 0 61 15,-1-4 5-15,-4-9-67 0,3-7 23 0,-8-3 37 16,1-3-86-16,0-5 52 0,0-3 18 0,-1-10 8 16,1-2 3-16,0-5-1 0,1-12 24 0,2 2 1 15,0 0-53-15,6-16 31 0,-1 6-1 0,1 7-9 16,-5 16 31-16,-2 7 1 15,-6 12-9-15,0 14 229 0,-4 1-109 0,-1 10-57 0,-2 4-19 16,0 30 206-16,-9 7-96 0,-6 24-33 16,4 1 307-16,-3 12-180 0,-2 5-74 0,2 16-51 15,1-19 249-15,1 8-154 0,2-5-72 0,4-5-52 16,2-6 0-16,4-15-20 0,0-6 8 0,0-4-419 16,5-13 206-16,3-11 102 0,0-12-233 0,6-4 145 15,-2-3 97-15,3-20-39 0,-4-10-512 0,3-13 289 16,-5-2 145-16,0-15 73 0</inkml:trace>
  <inkml:trace contextRef="#ctx0" brushRef="#br0" timeOffset="208744.77">30022 13050 1019 0,'6'-36'0'0,"1"13"0"0,-3 11 0 0,7 0 0 0,-3 7 0 0,2 5 266 15,2 0-109-15,1 0-66 0,1 17 150 0,-3 5-104 16,2 1-53-16,-2 3-25 0,-3-1 110 0,0 4-72 16,1-3-33-16,-2-6-341 0,4-1 155 0,0-3 78 15,3-3 46-15,-2-3-545 0,8-6 280 0,-1-4 142 16</inkml:trace>
  <inkml:trace contextRef="#ctx0" brushRef="#br0" timeOffset="208876.41">30470 12841 1602 0,'10'-26'0'0,"-5"8"0"0,0 10 0 0,-2 1 0 0,-1 1 0 0,-2 6 0 0,-7 7 0 0,-15 25 312 0,-8 11-131 0,-19 29-78 16,-7 5 198-16,-7 13-134 0,-18 22-67 0,3 1-34 15,-9 11 152-15,-12 28-97 0,8-7-44 0,-2 3-361 16,1 6 158-16,11-5 88 0,-8 36 31 15,22-21-670-15</inkml:trace>
  <inkml:trace contextRef="#ctx0" brushRef="#br0" timeOffset="212468.5">20728 9348 727 0,'-3'0'0'0,"-1"0"0"0,2 0 0 16,2 0 0-16,0 0 0 0,0 0 0 0,0 0 0 0,0 0 100 0,0 0-26 0,0 0-8 0,0 0-33 0,0 0 33 16,0 0 1-16,0 0-35 0,0 0 64 0,0 0-36 15,0 0 1-15,0 0 2 0,0 0-30 0,0 0 0 16,0 0 7-16,4 0 33 15,3 2-41-15,2 0 1 0,3 0 0 0,1-2 31 16,2 0 8-16,0 0-39 0,0 0-1 0,0 0 15 16,-1 0-14-16,-4 0 0 0,1 0-19 0,1 0-8 15,-3 0 27-15,0 0-36 0,2 0 0 0,-1 0 36 16,0 2 5-16,3 2-39 0,-2-3-13 0,3 1 40 16,2-2-19-16,3 0-16 0,1 0-7 15,7 0 34-15,1 0-32 0,2 0 29 0,4 0-6 0,0 0 4 16,1 0-12-16,0-2 11 15,-1 1-2-15,-1-1-19 0,-1 2 20 0,2 0-1 16,-2 0 4-16,3 0-3 0,6 0-1 0,3 0 1 16,6 0-2-16,3-2 20 0,9-2-17 0,12-2-2 15,-3-1-2-15,2-3 34 0,2 1 3 0,2 2-29 16,2-3 34-16,-4 2-35 0,1 3 6 0,-2 2-37 16,-4 1 35-16,-10-1 2 0,12 1 0 0,-7 2-36 15,1 0 0-15,1 0 30 0,4 0-3 0,7 0-18 16,12 7 13-16,-5-6 5 15,1 3-12-15,6-2-26 0,2-2 29 0,-2 0 6 16,28 0-18-16,-9 0 14 0,-3 0-4 0,2 0 21 16,-4 0-16-16,-9 0 0 0,15 0 0 0,-13 1 1 15,-5 4-1-15,-3 1-1 0,1-2 1 0,-12 0 34 16,25 4-34-16,-8-2 3 0,-1-1-2 0,1 1 14 16,5 1-10-16,-10-1 2 0,27 2-12 15,-8-3 8-15,-3 2 1 0,-1 0-1 0,-4 0-41 16,-11-3 43-16,16-1-3 0,-13-1-47 0,-18 0 22 15,3-2 0-15,-8 0 15 0,-12 0-19 16,1 0 21-16,-8 0-6 0,-2-2 39 0,-1-1-3 16,-9-1-32-16,-6 0-3 0,-2 1 83 0,-2 0-33 15,-3-3 0-15,-7 3-27 0,2-3 3 0,-5 1 2 16,-2-1-11-16,-4 0-33 0,-4 0 1 0,-2 2 38 16,-4-3-3-16,-2 0-444 0,-17 2 211 0,-21 2 89 15</inkml:trace>
  <inkml:trace contextRef="#ctx0" brushRef="#br0" timeOffset="-211777.36">3757 15288 1028 0,'-3'0'0'0,"0"0"0"0,-2 0 0 0,3 0 0 0,1 0 0 0,1 0 0 0,0 0 0 0,0 0 223 16,0 0-87-16,8 0-56 0,10 0-23 0,4 0 141 15,3 0-83-15,2 0-41 0,-3 0 105 0,9 0-77 16,-3 0-35-16,2 0 0 0,-2 0-45 0,-2 0 11 16,-6 0 8-16,5 0-52 0,-5 0 22 0,0 0-1 15,-6 0 23-15,-1 0-191 0,-6 0 104 0,0 0 39 16,-5 0 16-16,0 0-397 16,-2 0 157-16,-2 0 112 0,0 0-300 0,0 0 202 15,-8 0 96-15</inkml:trace>
  <inkml:trace contextRef="#ctx0" brushRef="#br0" timeOffset="-211444.15">3826 15328 1151 0,'-18'0'0'0,"6"0"0"0,5 0 0 0,-1 0 0 0,5 0 0 0,-1 0 0 0,4 0 0 0,0 2 193 0,0 2-80 16,13 1-40-16,6 0 90 0,-1 1-57 0,7 2-41 15,-4 2 1-15,3 2 148 0,-2 1-91 0,-3 3-45 16,-1-3-70-16,-4 3-8 0,2 1 33 0,-7 3-1 15,-4-2-152-15,0 5 76 0,-5-1 47 0,0 6-158 16,-5 1 92-16,-9-1 48 0,-5-2-22 0,-2 0-30 16,-1-1-7-16,-1-1 35 0,0-4-44 0,-1-1 134 15,8-4-53-15,-1 1 0 0,5-5 271 0,2-4-137 16,5-1-57-16,1-2-39 16,4-2 293-16,0-1-149 0,5 1-62 0,13-2 36 15,7 0-60-15,1 0-31 0,1-2 0 0,6-1 38 16,-4-3-38-16,4 1 0 0,-1-1-30 0,-2 2-33 15,-3 1 0-15,-2 0 41 0,5 2-217 0,-4-2 104 16,-1 2 52-16,-7 1 27 0,5 0-536 0,-4 0 263 16,-1-2 88-16,1 0-462 0,-2 0 303 15,1 0 152-15,0-3 76 0</inkml:trace>
  <inkml:trace contextRef="#ctx0" brushRef="#br0" timeOffset="-211247.17">4407 15256 1019 0,'0'-15'0'0,"0"10"0"0,11 1 117 16,5 3-34-16,2-4-29 15,0 4 0-15,6-1 405 0,0-1-213 0,4 2-107 0,4-2 78 16,0 0-96-16,1 0-44 16,-1-1-22-16,3 2-1 0,-2-2-288 0,-1 3 141 0,-8-1 59 15,-2 0-474-15,-4-1 267 0,-7 2 134 0,0 1-227 16,-5-2 165-16,-3 2 83 0,-3 0-30 0</inkml:trace>
  <inkml:trace contextRef="#ctx0" brushRef="#br0" timeOffset="-211089.59">4680 15213 761 0,'-16'13'0'0,"5"6"0"0,3-2 0 0,3 2 0 0,1 2 0 0,4 3 355 16,0 2-161-16,0 4-80 0,2 6-33 0,5 5 292 15,-1-1-171-15,1 3-84 0,2-1-43 0,-1 0 29 16,-2-6-28-16,4 2-8 0,-3-2-35 0,1-3-371 15,-1-3 186-15,0-4 93 0,-1-7-484 16,0-2 284-16,-1-6 123 0,-2-7 78 0,0-4-38 0</inkml:trace>
  <inkml:trace contextRef="#ctx0" brushRef="#br0" timeOffset="-210952.79">4711 15600 556 0,'-4'-3'127'0,"4"1"-47"0,0 2 149 15,0 0-97-15,0 0-50 0,4 0-17 0,5 0 352 16,3 0-193-16,-1 2-95 0,2 3-49 0,3 0-80 15,-2 3 7-15,2 0 26 0,0 0 0 16,0-1-529-16,-2-4 264 0,3-1 133 0,-2-2 74 0,0 0-560 16</inkml:trace>
  <inkml:trace contextRef="#ctx0" brushRef="#br0" timeOffset="-210789.25">5107 15031 1349 0,'8'-11'0'0,"-5"5"0"0,2 4 0 0,-4 1 0 0,1 1 0 0,-2 0 0 0,0 0 262 0,0 13-115 0,-8 5-57 0,-3 6-21 16,-6 5 259-16,-1 9-147 0,-1-3-74 0,6-3-156 0,-1 1 41 15,1 0 9-15,2-4 32 0,5-8-495 16,3 0 248-16,3-8 123 16,0-3-580-16,0-8 320 0,3-2 168 0</inkml:trace>
  <inkml:trace contextRef="#ctx0" brushRef="#br0" timeOffset="-210641.46">5088 15202 1732 0,'5'-2'0'0,"0"2"0"0,1 0 0 0,0 6 0 0,-1 8 86 0,-2 9-26 0,3 3 8 0,0 7 691 16,1 9-701-16,-6 3 1 0,0 5-27 0,2 2 85 15,-3 3-46 1,0-2 0-16,0-3-38 0,0-1-200 0,0-3 100 16,1-8 58-16,3 2 17 0,2-6-612 0,1-6 319 15,0-11 158-15,-1-6 81 0,6-8-689 0</inkml:trace>
  <inkml:trace contextRef="#ctx0" brushRef="#br0" timeOffset="-210489.64">5265 15281 1699 0,'2'-15'0'0,"3"5"0"0,1 8 0 0,-1-1 0 0,0 3 33 0,-2 0 585 16,-1 7-493-16,2 10-49 0,-2 3-22 0,0 5 27 15,-2 2-24-15,0-2 1 0,0 1-17 0,0 3-388 16,0-9 189-16,0-1 96 0,0-4 47 0,0-7 24 0,1 0-623 15,1-4 317-15,3-4 162 0</inkml:trace>
  <inkml:trace contextRef="#ctx0" brushRef="#br0" timeOffset="-210243.27">5258 15076 1370 0,'0'-10'0'0,"3"7"0"0,8 1 0 0,1-1 0 0,3 0 0 16,2 2 85-16,1-1-30 0,4 0-1 0,-2 0 63 0,0 0-42 0,2 0-22 15,-3 0 9-15,-1-2 45 0,-3 0-38 16,-2 1 1-16,-6-1-38 0,2 3 53 0,-6-1-18 16,2-1-8-16,-4 2-26 0,1 1 73 15,-2 0-36-15,0 4-1 0,0 10-28 0,1 7 108 16,-1 3-58-16,2 2-29 0,0 5-1 0,3 3-158 16,-1-2 73-16,2 0 24 0,1 3 0 0,-2-3-162 15,-2 2 97-15,2-1 49 0,-3-1 33 0,1-5-664 16,-3-4-202-16,0-2 408 0,0-5 204 0</inkml:trace>
  <inkml:trace contextRef="#ctx0" brushRef="#br0" timeOffset="-210090.17">5402 15311 915 0,'-4'-2'0'0,"4"0"0"0,0 2 0 0,0 0 0 0,0 6 0 0,0 9 441 0,0 7-204 15,0 3-102-15,0 4-51 0,-2 4 278 0,-5 3-169 16,1 7-80-16,-1-9-40 0,0 0-166 0,1-2 63 15,2-5 40-15,1-2-223 0,0-9 123 0,0-2 62 16,1-7-535-16,2-4 298 0,0-3-961 16,0 0 1179-16</inkml:trace>
  <inkml:trace contextRef="#ctx0" brushRef="#br0" timeOffset="-209961.83">5453 15501 1395 0,'5'0'0'0,"4"0"0"0,-4 0 0 0,-1 6 0 0,-3 3 0 0,2 6 0 0,-3 0 240 0,0 3-103 0,0 0-53 0,0 2-25 0,0-2 31 15,0 1-33-15,0-4 0 0,0-3-24 0,0-3-433 16,0-2 216-16,1-5 117 0,6-2 45 0</inkml:trace>
  <inkml:trace contextRef="#ctx0" brushRef="#br0" timeOffset="-209800.64">5706 15294 784 0,'10'-1'0'0,"5"1"0"0,-4 1 0 0,-3 9 0 0,-3 1 283 15,-1 6-116-15,-2 5-71 0,0 1-32 0,1 1 446 16,-3 1-238-16,0-4-112 0,0 4-67 0,0-6-750 16,0-2 603-16,0-2 44 0,3-5 21 15,0-3-1032-15,5-3 947 0,-3-4 30 0,6 0-1 16,-3-8-172-16</inkml:trace>
  <inkml:trace contextRef="#ctx0" brushRef="#br0" timeOffset="-209587.61">5858 14868 539 0,'5'-23'0'0,"-2"9"0"0,5 3 0 0,-1 7 0 0,0 4 260 0,4 7 290 0,-2 21-258 16,3 15-130-16,-3 15-65 0,-1 8 320 15,0 11-185-15,2 17-103 0,-1-1-48 0,4 7 169 16,2 0-109-16,0-3-54 0,-2-14-18 0,2 2-23 16,-2-10-14-16,1-8 1 0,-5-14 0 0,0-2-17 15,-5-13 25-15,-2-2-9 0,-2-13 1 0,0-5-33 16,-3-4-1-16,-13-7 34 0,-3-2 8 0,-7-5-136 15,-4 0 64-15,-2-2 22 0,-2-8 1 0,-2-5-514 16,1-2 250-16,1-1-596 0,2-5 418 16</inkml:trace>
  <inkml:trace contextRef="#ctx0" brushRef="#br0" timeOffset="-207665.12">7625 15478 627 0,'-2'-3'0'0,"2"1"0"0,-3 1 0 0,1-5 0 0,2 1 0 0,-2-2 0 0,1-3 0 0,0-1 54 0,-2 0-21 0,1-2-1 0,0-1 40 15,-1 1-1-15,0 0-30 0,-2-2-8 0,2 4-18 16,-3-2 18-16,0 2 0 0,0 3-37 0,1 2 45 16,-1 1-9-16,-2 2 1 0,-1 3-33 0,1 0 33 15,-6 16 0-15,2 8-33 0,-3 11 20 0,2 5 9 16,2 3-17-16,-1 4 73 0,3-1-30 0,6-10 7 15,0 5-33-15,3-6 75 0,0-2-35 0,0-7 0 16,4-8-64-16,7-1 36 0,4-3-9 0,-1-5 1 16,1-2-58-16,1-5 29 15,2-2 0-15,0 0 3 0,5-6-7 0,-2-11 33 16,-3-3-19-16,3-4-89 0,-2-6 34 0,-3 3 33 16,1-2-11-16,-4 1-126 0,-7 7 56 0,2 1 42 15,-4 7 6-15,0 2-3 0,-3 4 16 0,-1 3 12 16,0 2 112-16,0 2-54 0,0 4-29 0,-3 15 100 15,-1 5-55-15,0 1-30 0,4 2-5 0,0 1 66 16,0-9-24-16,4 3-22 0,9-1 14 0,7-1 25 16,2-9-11-16,1-2-1 0,6-5-70 15,-5-4 7-15,8 0 26 0,-4-3-83 16,-1-7 40-16,-4-8 20 0,-5-4-11 0,-4 2-79 16,-2-7 41-16,-5 0 28 0,-6 1-2 0,-1 1-13 15,0 1 2-15,-8-3 0 0,-9 3-5 0,-1 1 29 16,-2 4-17-16,-4 4 10 0,5 4 28 0,-10 5-28 15,2 4-2-15,3 2 1 0,1 0 39 0,5 2-1 16,-1 8-26-16,2 2-57 0,3 1 27 0,7 0 1 16,2-1 27-16,5 2-269 15,0-5 116-15,2 6 69 0,12-6-151 0,12 1 100 16,4-5 51-16,2-3-259 0,4-2 146 0</inkml:trace>
  <inkml:trace contextRef="#ctx0" brushRef="#br0" timeOffset="-207386.27">8333 15297 739 0,'3'-10'0'0,"-3"2"0"0,0 4 0 0,0 2 0 0,0 0 0 0,0 0 0 0,0 2 243 0,-8 2-105 0,2 11-53 16,-4 7-25-16,-1-2 126 0,1 4-69 16,-1 6-46-16,2-1 1 0,0 1 56 0,2-1-47 0,2-6-25 15,1 3 26 1,2-4-28-16,2-3-1 0,0-2-20 0,0-2 64 0,4-1-31 15,5-1 7-15,2-3-40 0,1-1-36 0,-1 1 35 16,1-2-52-16,-1 3 26 0,-6-1-13 0,2 4-16 16,-3 1 28-16,-1 1-4 0,-3 2 0 0,0 3-11 15,-9 0 39-15,-6 4-28 0,-7-3-62 0,0 1 29 16,-2-5 1-16,0 0-211 16,2-5 114-16,-3-1 53 0,5-7 31 0,1-3-316 15,2 0 164-15,6-2 82 0,4-11 32 0,5-12-292 16,2-1 170-16,0-2 86 0</inkml:trace>
  <inkml:trace contextRef="#ctx0" brushRef="#br0" timeOffset="-207041.49">8476 15261 728 0,'20'-23'0'0,"-2"8"0"0,5 4 0 0,-2-1 0 0,-3 7 0 0,-1 1 342 16,1 4-154-16,1 0-78 0,1 4-39 0,-2 8 105 15,-1 6-64-15,3 6-43 0,-3 4 142 0,-1 4-88 16,-1 9-46-16,-5 1-22 15,-2 4 51-15,-7 4-40 0,-1-2-1 0,0 0-68 0,0 1-1 16,-14 0-102-16,-4-2 140 0,-5 1-1 16,-3-6-54-16,0-5 27 0,-1-13 0 0,1-5 27 15,2-9-184-15,-1-4 83 0,-5-6 24 0,8 0 28 0,1-9-157 16,0-8 81-16,2-5 22 0,5-2 28 0,6-1-77 16,-2 2 44-16,8 0 21 0,2 1 0 0,0 4 127 15,0 2-48-15,12 4-30 0,1 3 1 16,4 8 156-16,3 1-89 0,1 0-46 15,5 11-3-15,-2 8 117 0,-3 4-69 0,2 2-9 0,2 4-27 0,-2 3 289 16,1 7-142-16,-4-12-71 16,3 3-75-16,-1-3 5 0,-1-2-147 0,0-5-133 15,5-2 136-15,-7-7-238 0,2-5-138 16,0-3 231-16,-1-3 122 0,2 0-225 0,-1-1 168 16</inkml:trace>
  <inkml:trace contextRef="#ctx0" brushRef="#br0" timeOffset="-206867.95">9098 15584 1810 0,'0'-2'0'0,"7"2"0"0,5 0 0 0,-1 0 0 16,1 0 0-16,1 0 0 0,2 2 282 0,4 3-124 0,0-2-63 0,2 2 121 0,1-2-83 15,6-1-54-15,-2 1-23 0,1-1-365 0,-3-2 172 16,-6 3-228-16,3-1 207 0,-3-1 91 15,-7 1-661-15,-2 3 356 0</inkml:trace>
  <inkml:trace contextRef="#ctx0" brushRef="#br0" timeOffset="-206718.04">9156 15922 1149 0,'-9'12'0'0,"6"-4"0"0,1-1 0 0,0-2 0 0,2-3 0 0,0 1 0 0,6-1 579 0,8 0-274 16,9-2-136-16,2 0-68 0,0 0 466 0,6 0-271 15,-1 0-394-15,-2 0 65 0,-6 0 33 0,3 0-1611 16,-1-2 1606-16,-1 0 15 0,-1-1-486 16</inkml:trace>
  <inkml:trace contextRef="#ctx0" brushRef="#br0" timeOffset="-205592.94">10447 15760 1364 0,'0'0'0'0,"0"0"0"0,0 0 0 0,0 0 0 0,0 0 0 0,0 0 0 0,0 0 0 0,0 0 93 0,0 0-21 0,0 0 35 16,0 0-37-16,0 0 0 0,2-3-37 16,1 3 52-16,6 0-18 0,-2 0-9 0,2 0-7 15,3 0-18-15,1 0-1 0,-1 0 33 0,6 0-24 16,-1 0-8-16,1 0 0 0,5 0 35 15,2 0-35-15,1 0 0 0,-4 0 46 0,8 0-7 0,0 5-39 0,-2 1-1 16,4-4 17 0,2 6-16-16,0-2 8 0,-2 0-8 0,4-1-24 0,0 1 1 15,1-2 23-15,8-3-59 0,-7 2 37 16,10-3-7-16,-2 0 28 0,2 0 1 0,-1 0-85 16,0 0 38-16,-3 0 13 0,12 0-47 0,-8 0 23 0,2 0 1 15,0 0 16-15,-1 0-8 0,6 0 15 16,-2 0 28-16,14 0-4 0,-5 0-21 0,5 0-2 15,6 0 2-15,7-3 61 0,12-4-30 0,-6-6 7 16,8-3-32-16,0-2-43 16,-10 3 24-16,22-6-86 0,-16 6 51 0,-16 3 23 15,4 4 1-15,-7 4 21 0,-11 2-30 0,2 2 27 0,-7 0-14 16,-5 0 81-16,-3 6-33 0,-2 1-9 16,-11 0-40-16,0 2 9 0,-5-2 40 0,-6-3 0 0,-4 0-36 15,-2-3 60-15,-5-1-13 0,-3 0-1 0,-4 0-26 16,-3 0-38-16,0 0 9 0,-2 0 28 0,0-7-206 15,-7-1 96-15,-6 1 41 0,-4 2 26 0,-3-1-617 16,-5 0 307-16,2 4-155 0</inkml:trace>
  <inkml:trace contextRef="#ctx0" brushRef="#br0" timeOffset="-205034.6">11732 14745 663 0,'0'-1'0'0,"0"-1"0"0,0 0 0 0,0 2 0 0,0 0 0 0,0 0 238 0,0 0-102 15,0 0-52-15,7 0 151 0,11 0-93 16,3 0-59-16,4 0 74 0,3 0-63 0,1 0-30 0,-3 0 8 0,8 0-8 16,-6 2 0-16,0 0-31 0,0 2 36 15,-8-2 1-15,5 2-29 0,-6 0-9 0,-2 1-4 16,-2 0 5-16,-6-1 0 0,-2 1 0 0,2 0-11 15,-6-1 11-15,-1-1-1 0,0 1-3 16,0 1 4-16,0 1-1 0,-2 4 46 16,0 4-8-16,-2 6-37 0,-9 8 0 0,-5 7-58 15,-2 0 29-15,-3 8 8 0,-2 1 21 0,-1 4-64 16,0 0 30-16,0-1-2 0,-1-3 32 0,6-6-119 16,-3 8 51-16,6-16 20 15,2-2 1-15,2-6-8 0,3-1 31 0,2-8-19 16,1 0 79-16,3-6-36 0,2-2 0 0,-1-2-38 0,2-3 83 15,0 0-30-15,0 1-2 0,0-1-21 0,10 0 15 16,1 0 19-16,1 0-38 0,4 0-34 16,-1-1 16-16,0-2 10 0,0-3-288 15,0 0 139-15,-2 1 72 0,-1-2 26 0,2 4-420 0,-5-1 213 16,1 1 108-16,0 1-337 16,-3-1 222-16,-1 0 104 0,0-3 63 0,-1-1-270 0</inkml:trace>
  <inkml:trace contextRef="#ctx0" brushRef="#br0" timeOffset="-204868.02">11828 15046 1037 0,'-20'0'0'0,"10"0"0"0,2 0 0 0,3 0 0 0,1 0 0 0,1 0 80 0,3 0 170 0,3 0-108 0,14 0-55 16,7-2 287-16,3 0-170 16,3 2-78-16,2 0-51 0,1 0 131 0,3 0-87 0,-2 0-43 0,-1 4-309 15,-1 2 141-15,-2 1 59 16,-3-1-491-16,-6 0 278 0,0 1 140 0,-3 1 77 15,-4 1-592-15,0 3 294 0</inkml:trace>
  <inkml:trace contextRef="#ctx0" brushRef="#br0" timeOffset="-204665.56">12196 15157 732 0,'5'1'0'0,"3"2"0"0,5 1 0 0,-2-1 0 0,1-1 0 0,1-1 33 0,0 5 112 15,4-1-60-15,0-1-26 0,1 5 211 0,2-2-118 16,-4 1-60-16,-1 2 81 0,-2 2-74 15,-3 1-34-15,-2 3 1 0,-7 0-35 0,-1 1 2 16,0 2 8-16,-9 5-8 16,-6-3-75-16,-6 1 37 0,1 2 0 0,-7-4-195 0,8-1 125 15,-7-1 49-15,9-4 30 0,2-5-217 0,4-5 111 16,2-4 13-16,2 0-8 0,7 0-231 16,0-13 148-16,3-8 73 0</inkml:trace>
  <inkml:trace contextRef="#ctx0" brushRef="#br0" timeOffset="-204484.54">12515 15071 969 0,'2'-6'0'0,"-1"4"0"0,-1 0 0 0,0 0 0 0,0 2 0 0,-1 0 394 0,-9 0-181 0,3 7-90 16,-2 13-45-16,1 1 217 0,4 1-123 16,1 6-74-16,3 1-32 0,0 0 62 0,5-1-47 0,11 2-24 0,2-3 8 15,3-4-67-15,3 1 0 0,3-3 35 0,1-3-306 16,2 0 153-16,0-6 85 0,-4-1 29 15,0 0-662-15,-5-3 331 0</inkml:trace>
  <inkml:trace contextRef="#ctx0" brushRef="#br0" timeOffset="-203720">10677 16068 387 0,'-7'0'0'0,"4"0"0"0,-1 0 0 0,-2 0 0 0,3 0 0 0,-3 0 0 0,3-1 125 16,-1-2-50-16,1 1-22 0,1 0 142 0,1 1-81 15,1-2-41-15,-2 1 100 0,2 0-74 0,0 1-33 16,0-1 0-16,0 0-8 0,0-2-26 0,2 2 9 16,8-1-8-16,1 1 31 15,3-1 0-15,4 1-31 0,1 2 41 0,3 0-12 16,8 0-9-16,3 0-20 0,9 0 64 0,-1 0-32 16,7-1 0-16,0-3 17 0,7 3-29 0,10-5 0 15,-3 2-20-15,2 2 38 0,3-1 0 0,-3 0-30 16,23 1-8-16,-8 1 17 0,1-1-17 15,15-2 0-15,-9 1 17 0,-7-2-9 0,19 2-8 16,-5 0 0-16,-2 2-88 0,-5 1 44 16,3 0 22-16,-11-2-128 0,19 1 60 0,0-5 39 15,2-5 5-15,-1-4-21 0,-2-3 12 0,-13 3 1 16,0 1-2-16,-5 0-21 0,-11 5 5 0,-12 5 0 16,-2 3-1-16,-16 1-5 0,-1 0 18 0,-10 0 10 15,-7 0 40-15,-6 5-1 0,-6 1-31 0,-3-1-30 16,-4-1 31-16,0 4-4 0,-7-5 5 0,-10 0-216 15,-7 2 97-15,-4-2 46 0,-3 1 22 16,-4-1-465-16,-11 2 246 0</inkml:trace>
  <inkml:trace contextRef="#ctx0" brushRef="#br0" timeOffset="-203213.64">10721 15940 487 0,'-12'-6'0'15,"0"5"0"-15,3 1 250 0,3 0-187 0,1 0-22 0,-2 5 52 16,2 6-30-16,3 4-1 0,2 8-29 16,0 1 0-16,0 6 8 0,0 4 109 0,4 2-58 15,6 7-30-15,-5-1 1 0,-1 0 3 0,-1-4 8 16,1 9-41-16,-2-11 0 0,0 2-14 0,-2-4 14 16,0 1-1-16,0-3 9 0,-2-4 29 0,-7-2-37 0,1-3 0 15,-3-4 20-15,0-3-21 0,-2-2 9 0,-3-5-31 16,2-5 23-16,-2-3 0 15,0-1-54-15,-3 0 25 0,1-8 8 16,0-7-146-16,1-6 78 0,1-4 33 0,0-3 1 16,1-2-95-16,2-1 61 0,2 3 19 0,2 9 0 0,1 3 75 15,4 6-24-15,-2 4-15 0,3 0-17 0,-1 6 69 16,2 0-33-16,-1 7-9 0,1 14 44 16,2 3-28-16,0-1-1 0,0 6-14 0,0-1 36 15,0 3-10-15,0-5-1 0,0 0 3 0,2-6-159 16,1 4 70-16,-1-6 31 0,2-4-316 15,-1-6 163-15,-1 0 71 0,2-3 39 16,-2 0-175-16,1-5 102 0,4 0 52 0,-2 0 26 0,2-6-229 16</inkml:trace>
  <inkml:trace contextRef="#ctx0" brushRef="#br0" timeOffset="-203008.18">10879 16147 1324 0,'4'0'0'0,"-3"0"0"0,1 0 0 0,1 10 0 0,-3 3 67 0,0 7 0 0,0 2-34 16,0-1 300-16,0 9-279 0,0 0-21 0,0 0 0 0,0 2 10 15,0 0-10-15,0 0 8 0,4 0-8 0,3-3-160 16,2-3 80-16,-2-6 39 0,2 1 1 0,-2-5-241 16,-2-4 136-1,-1-3 73-15,-2-2-373 0,0-4 204 0,-1-1 67 0,-1-2 54 0,0 0-217 16,0-6 136-16</inkml:trace>
  <inkml:trace contextRef="#ctx0" brushRef="#br0" timeOffset="-202839.04">10930 16362 513 0,'2'-7'0'0,"1"3"0"0,5 2 0 0,-2 1 0 0,1-3 292 16,4 1-129-16,0 2-66 0,3-1-31 0,2 0 245 16,5 0-142-16,2 1-69 0,2 1-33 0,-5 0 63 15,4 0-48 1,-1 0-123-16,0 0 33 0,-5 0 0 0,1 0 41 0,-4 0-331 0,-1 0 165 15,-5 0 92-15,-2 0 32 16,-3 0-418-16,0 0 185 0,-2 0 119 0,-2 0-226 16</inkml:trace>
  <inkml:trace contextRef="#ctx0" brushRef="#br0" timeOffset="-202666.98">11120 16132 787 0,'0'-3'0'0,"0"3"0"0,0 0 0 0,0 0 0 0,0 8 0 0,-2 4 91 0,0 4-28 0,-2 2-1 0,2 4 190 15,1 4-113-15,-1 0-53 0,0 4-27 0,-3-2 28 16,4 3-27 0,-1-2 9-16,-2 1-37 0,0-2-157 0,4-1 78 15,-3-4 40-15,3-1-276 0,-2-1 166 0,0-2 71 0,2-9 39 16,0 3-358-16,0-6 178 0,0-2 59 0,0-2 45 0,2-3-80 16</inkml:trace>
  <inkml:trace contextRef="#ctx0" brushRef="#br0" timeOffset="-202129.9">11371 16197 193 0,'0'0'0'0,"0"0"0"0,-2 0 0 0,2-1 0 0,-2-5 0 0,1 2 268 16,-1-2-118-16,0 2-58 0,0 1-30 0,2 0 167 15,0 2-90-15,0 0-57 0,0 1 100 0,0 0-75 16,6 0-37-16,4 0 0 0,6 0 22 0,0 0-33 16,5 0-1-16,4 0 8 0,-6 0-1 0,3 0-24 15,1 0-8-15,-2 0-45 0,-3 0 23 0,-1 0-1 16,-2-3 23-16,-5 1-48 0,1 1 20 0,-4-1 0 15,-1-1-28-15,-2 2 15 16,-2 1-1-16,-2 0 12 0,0 0-5 0,0 1-7 16,-5 15 23-16,-7 5 72 0,-3 3-36 0,-2 7 0 15,-2 0-31-15,0 3-43 0,2-2 41 0,1-1 8 16,0-1-7-16,2 1-85 0,2-5 40 0,-1-2 21 16,4-6-67-16,-1 2 40 0,1-5 0 0,-2-1 29 15,1-4-11-15,-1 0 13 0,0-5-20 0,1-2 66 16,1-2-25-16,0 1-19 0,0-2-9 0,4 0 215 15,0 0-91-15,3 0-53 0,0 0-6 0,2 0 214 16,0 0-123-16,0 0-57 16,9 0-95-16,6 0 38 0,4 0 0 0,2 0 8 15,5 0-106-15,-1 0 50 0,-2 0 23 0,-2 0-121 16,2 0 73-16,0 0 44 0,-5 0-6 0,-1 2-451 16,-2 1 181-16,-1 0 125 0,-5 0 19 0,-2-1-298 15,-1 0 201-15,0-1 95 0,-4-1-250 0,-2 0 173 16,0 0 88-16</inkml:trace>
  <inkml:trace contextRef="#ctx0" brushRef="#br0" timeOffset="-201982.29">11413 16355 835 0,'-19'-1'0'0,"10"-2"0"0,-1 3 0 0,4 0 0 0,4 0 0 16,1 0 0-16,1 0 264 0,1 0-115 0,13 0-59 0,6 4 199 0,5 2-128 0,-4 0-56 15,7 1-41-15,-4-1 18 0,0 1-24 0,3-1-1 16,-8-1-24-16,3 1-242 0,-1 0 117 0,-2-1 62 15,-3 2-487-15,0 0 275 16</inkml:trace>
  <inkml:trace contextRef="#ctx0" brushRef="#br0" timeOffset="-201757.9">11683 16468 897 0,'2'-4'0'0,"-1"2"0"0,6-2 0 16,-2 2 0-16,1 1 0 0,-1-2 0 0,2 2 351 0,2 1-151 0,0 0-88 0,0 0-39 0,1 5 97 15,-3 3-68-15,0 1-35 0,-1 1 8 0,-1 0-70 16,-2 1 28-16,-3-1 0 16,0 3-129-16,0 1 64 0,-8-1 41 0,-5 1-8 15,-2-2-131-15,-2-1 82 0,-2 0 40 0,-5 2-226 16,5-8 117-16,0 0 15 0,-1-1 44 0,1-4-144 16,3 0 85-16,4 0 41 0,3 0 14 0,3 0-33 15,3-7 31-15,3-5 0 0,0-1-91 0,7 0 61 16,2-2 23-16</inkml:trace>
  <inkml:trace contextRef="#ctx0" brushRef="#br0" timeOffset="-201565.3">11840 16387 1101 0,'5'0'0'0,"-3"0"0"0,-2 0 0 0,0 0 0 0,0 0 0 0,0 0 0 0,0 10 0 0,0 0 0 0,-4 5 175 0,1-1-76 15,3 2-32-15,0 4 107 0,0-2-71 0,0 3-35 16,0 0 9-16,3-3-59 0,4 1 15 0,3-2 0 15,0-2-35-15,4 1 0 0,-1-4 43 0,1-3-186 16,0 1 88-16,2-4 46 16,-4-4 21-16,4-2-383 0,-3 0 189 0,-1 0 45 15,2-2 63-15,-3-8-292 0,-1-4 167 0</inkml:trace>
  <inkml:trace contextRef="#ctx0" brushRef="#br0" timeOffset="-201257.84">11854 16068 954 0,'0'-6'0'0,"0"4"0"0,6 1 0 0,1-2 0 0,1 3 0 0,-1 0 0 0,1 0 0 0,3 0 159 0,0 6-63 0,0 2-31 0,1 1-60 16,-1 0 1-16,-2 3 35 0,0-4-8 0,-4 3-210 15,-1-2 99-15,-3 0 48 0,-1 1-138 0,0-3 82 16,-7 1 41-16,-5-1 16 0,-2-1-1 0,-2-1 22 15,0 1 0-15,-2-2 88 16,2 0-65-16,-1-1 1 0,2 2-48 0,1 0 349 16,5-1-140-16,4-3-83 0,-2 4-4 0,6-5 193 15,1 1-124-15,0 3-64 0,0-1-3 0,3 1-21 16,11 0-9-16,2 0-71 0,2-3 20 0,-1 1 1 16,3 1 21-16,-1-3-131 0,2 0 61 0,-3 0 35 15,2 0 0-15,-4 0-421 0,-1 1 175 0,-4 4 121 16,5-4-7-16</inkml:trace>
  <inkml:trace contextRef="#ctx0" brushRef="#br0" timeOffset="-201032.91">12038 16402 705 0,'-7'0'0'0,"5"0"0"0,2 0 0 0,0 0 0 0,2 0 0 0,5 0 0 0,6 0 441 0,4 0-204 0,8-1-103 16,-5-7 157-16,10-1-134 0,-4 2-62 15,3 2-96-15,-1 0 34 0,0-1 0 0,-5 4 8 0,2-2-314 16,-2 3 153-16,0-2 77 0,-4 3 37 0,-1 0-173 16,0 0 112-16,-4 0 45 0,2 0-64 0</inkml:trace>
  <inkml:trace contextRef="#ctx0" brushRef="#br0" timeOffset="-200821.47">12290 16105 779 0,'0'0'0'0,"1"0"0"0,1 3 0 0,-2 8 0 0,0 2 0 0,0 5 315 0,0 5-132 0,0 6-80 16,0 3-34-16,0 3 98 0,0 0-66 0,0 1-35 15,0-1 6-15,0 3-9 0,0-2-30 16,0-1-207-16,0 0 104 0,0-6 51 16,0-8 34-16,0 1-351 0,2-4 175 0,0-5 88 15,2-5 43-15,2-1-417 0</inkml:trace>
  <inkml:trace contextRef="#ctx0" brushRef="#br0" timeOffset="-200464.42">12472 16162 883 0,'5'0'0'0,"1"0"0"0,4 0 0 0,1 0 0 0,2 0 0 0,2 0 0 0,1-2 162 0,4-1-56 0,4 2-41 0,3-1 90 16,-3 0-61-16,2 2-31 0,-3 0 1 0,1 0-56 16,-1 0 25-16,-3 2-1 0,-3 6-91 0,0-2 46 15,-4 1 23-15,-5 1 8 0,-3 0-15 0,-1 3 0 16,-4 5 29-16,0-1 37 0,-9 4 0 0,-10 3-70 15,-3 1 24-15,-5 3 101 16,-6 2-49-16,1-2-27 0,0 1 0 0,5-7 45 16,1 3-34-16,3-4 0 0,9-2 40 0,0-4-32 15,7-4-1-15,-1 0-25 0,6-1 30 0,2-4-38 16,0 2 0-16,2-4-39 0,11-2 1 0,4 0 46 16,2 0-9-16,5 0-79 0,1 0 40 0,-1-2 0 15,1-6 40-15,-5 3-277 0,1-3 128 0,-2 2-315 16,-4 0 205-16,0 3 83 0,-6 0 56 0,0-2-316 15,-1 3 188 1,-4 0 92-16,0 1 45 0,-4-3-144 16</inkml:trace>
  <inkml:trace contextRef="#ctx0" brushRef="#br0" timeOffset="-200306.84">12585 16257 1084 0,'-17'0'0'0,"8"0"0"15,3 0 0-15,1 0 0 0,4 0 0 0,1 0 0 0,0 0 0 0,1 0 382 0,11 0-166 0,7 0-96 16,3 0 130-16,1 0-108 0,2 5-55 0,1-4-27 0,-6 3-220 16,10 2 92-16,-5-3 51 0,-4 0 24 0,3-1-235 15,-2 3 139-15,1-1 56 0,-2-1-618 16</inkml:trace>
  <inkml:trace contextRef="#ctx0" brushRef="#br0" timeOffset="-200154.25">12983 16377 1217 0,'0'3'0'0,"0"-2"0"0,0 2 0 0,0 0 0 0,0 0 0 0,0-3 0 0,0 3 0 0,4 1 0 0,1 0 158 0,4-1-55 0,-1 0-45 16,2 1 0-16,2 0-25 0,-1 0-1 0,3 1-371 16,1 1 194-16,0 0 85 0,2-1 46 15</inkml:trace>
  <inkml:trace contextRef="#ctx0" brushRef="#br0" timeOffset="-199983.72">13283 16249 988 0,'0'-9'0'0,"0"6"0"0,-2 0 0 0,-5 3 0 0,-4 0 0 0,-3 3 0 0,-4 12 115 0,-1 5-41 16,-2 5 261-16,-1 9-151 0,-1-1-75 16,2 0-31-16,-3 11-7 0,2-1 63 0,-1 3-51 15,2 3-25-15,-1-1-189 0,1 1 90 0,4-2 33 16,6-14-337-16,2 1 189 15,5-13 94-15,0-1-165 0,2-7 97 0,2-2 70 16,0-8-32-16,0-3-362 0</inkml:trace>
  <inkml:trace contextRef="#ctx0" brushRef="#br0" timeOffset="-199687.72">13075 16150 552 0,'8'-21'112'0,"-1"0"-56"15,6 3-28-15,2 1 187 0,0-2-91 0,0 6-46 16,0 2-22-16,-2 7 8 0,4 1 43 16,-2 3-36-16,-2 0-1 0,-1 6-42 0,-1 8 5 0,-4 3 8 15,1 0-8-15,-4 4-90 0,-2-2 45 16,-2-2 23-16,0-1-1 0,-2-1-66 16,-8-2 39-16,-3-1 25 0,-1-1 0 0,0-1 45 15,1-3-33-15,1-1-30 0,1-1 22 0,4-1-42 16,1-3 36-16,2 2-30 0,2-3 420 0,0 0-173 0,2 0-99 15,0 0-92-15,10 0 1 16,9 0 0-16,4 0-1 0,1 0-185 0,6 0 89 16,-3 0 49-16,4 0-499 0,-3 0 246 15,0 0 136-15,-1 0-515 0</inkml:trace>
  <inkml:trace contextRef="#ctx0" brushRef="#br0" timeOffset="-199522.6">13775 16579 2101 0,'0'0'0'0,"2"4"0"0,10 3 0 0,-3-1 0 0,-2-3 0 0,-3 0 236 16,-2 2-102-16,-1-3-51 0,2-1-195 0,-3-1 68 16,0 0 39-16,-8 0-1 0,-1 0 39 0</inkml:trace>
  <inkml:trace contextRef="#ctx0" brushRef="#br0" timeOffset="-196272.47">16330 15087 722 0,'3'0'0'0,"1"0"0"0,2 0 0 16,-2 0 0-16,-2-1 0 0,0-2 0 0,1 1 0 0,1-4 213 0,0-6-94 0,1 1-43 0,3-7-22 0,-2 0 31 16,-1-3-25-16,1-2 7 0,-1 2-96 0,-2-4 30 15,-1 3 1-15,-1-3-50 16,-1 1 40-16,0 1 8 0,0 1 33 0,-6 3-42 15,-1 0 15-15,-4 4 1 0,-1 3-18 0,1 5-10 16,-3 0-7-16,-2 5 0 0,1 2 130 0,0 0-47 16,0 0-23-16,0 11 2 0,2 3 76 0,1 2-46 15,3 5-11-15,0 3 44 0,4 0-26 0,0 1 7 16,1 8-45-16,4 0 24 0,0 0 0 0,0 4-24 16,0 5 0-16,0-8 73 0,7 11-40 15,0-3 0-15,2-1 21 0,-2 2-27 0,3-2 0 16,-2-3-19-16,1 8-43 0,-2-7 35 15,0-6-1-15,-2 4-61 0,-3-5 31 0,0-3 8 16,-2 5 23-16,0-6-73 0,-6-1 30 0,-8-4 0 16,0-2 15-16,-3-1-50 0,-5 1 12 0,1-5 24 15,3-4-13-15,-2 0-192 0,3-5 86 0,1-1 55 16,4-5-258-16,3-1 149 0,1 0 75 0,7-1-228 16,1-14 151-16,0-3 68 0,12-10 45 0,8 1-232 15,3-5 135-15</inkml:trace>
  <inkml:trace contextRef="#ctx0" brushRef="#br0" timeOffset="-196021.91">16576 14847 935 0,'15'-53'0'0,"-6"9"0"0,-5 10 0 16,-2 9 0-16,-2 0 0 0,0 7 0 0,0 12 0 0,-8 0 0 0,-7 6 183 0,4 0-67 0,-5 10-46 0,-2 10 166 15,1 9-102-15,-1 8-50 0,2 3 106 0,7-2-70 16,-2 13-48-16,9-5 0 0,2-1 41 15,0 0-40-15,0-2 0 0,4-5-32 0,7 7 27 16,0-5 0-16,-1-6-35 0,1 2-6 0,-2 2 6 16,1 2 8-16,-4 1-9 0,-3-5-39 0,-1 2 0 15,-2-1 40-15,0 1-107 0,0-3 61 0,-9-1 13 16,-3-4 0-16,-1 1-270 0,1-6 138 16,-4-2 47-16,5-4 39 0,-3-1-438 0,2 0 226 0,1-5 112 15,-1-3-153-15</inkml:trace>
  <inkml:trace contextRef="#ctx0" brushRef="#br0" timeOffset="-195782.99">16167 15899 1462 0,'-13'-5'0'0,"5"4"0"0,2-1 0 0,1 2 0 0,1 0 0 0,2 0 0 0,2 0 0 0,0 0 0 0,0 0 333 0,6 0-150 0,10 3-76 15,5 5 143-15,5-1-109 0,4 2-46 0,4-2-35 16,9 1 17-16,-11-7-22 0,6 1-1 0,0 0-68 16,-3-2 32-16,-5 0-9 0,-5 0 24 0,1 0-198 15,-6 0 99-15,-4 0 49 0,-5 0 34 0,-4 0-425 16,-1 0 208-16,-4 2 54 0,0 2-368 0,-2 0 241 16,0 2 112-16,-4 1 68 0</inkml:trace>
  <inkml:trace contextRef="#ctx0" brushRef="#br0" timeOffset="-195439.09">16239 15949 614 0,'-12'-3'0'0,"3"1"0"0,-2 0 0 0,2 0 0 0,4-2 0 0,0 2 0 0,3 1 482 0,2 1-225 0,0 0-104 16,0 0-64-16,9 5 161 15,3 6-108-15,8 4-55 0,1 2 90 0,-5 0-63 0,9 4-45 16,-3-2 0-16,-7-5-117 0,2 4 40 15,0-1 1-15,-4-3-26 0,-4 4 28 0,-3-3 1 16,-4 3 37-16,-2 0-149 0,0 0 59 0,-6-1 49 16,-6 0-48-16,-8-2-90 0,-2-2 44 0,-3-1 44 15,1-2 5-15,2-6 23 0,-7 4-11 0,10-5 13 16,-3 0 205-16,5 0-96 0,2-2-42 0,4-1 147 16,3 3-76-16,5-3-54 0,1 0 4 0,0 0 309 15,2 2-168-15,0-1-76 16,9 3-50-16,7-1 4 0,4 2-24 0,2 1 1 15,3-1-43-15,5 1 28 0,0-2-8 0,4-3 0 16,-2 3-304-16,0-4 153 0,-2 2 75 0,-2-2-541 16,4 0 258-16,-4 0 154 0,2 0 33 0,-1 1-182 15,-1-1 144-15,-5 0 64 0</inkml:trace>
  <inkml:trace contextRef="#ctx0" brushRef="#br0" timeOffset="-195184.1">17064 14920 1154 0,'-25'-15'0'0,"14"15"0"0,6 4 0 0,-1 7 0 0,0 6 0 0,2 4 0 0,1 8 256 15,3 5-111-15,0 8-57 0,0 2 243 0,0 6-154 16,1 3-71-16,7 3-37 0,0 0 23 0,1 10-30 15,-5-11 9-15,-1 3-146 0,-1-1 54 0,0-2 26 16,0-6 1-16,-2-10-226 0,0-1 135 0,0-7 54 16,0-10 32-16,0-7-240 0,0-3 121 0,-4-5 62 15,0-6-401-15,1-3 217 0,1-21 103 0,0-11 52 16</inkml:trace>
  <inkml:trace contextRef="#ctx0" brushRef="#br0" timeOffset="-194981.13">16983 15104 1627 0,'1'-21'0'0,"4"9"0"0,8-1 0 0,-2 3 0 0,4 0 0 0,6 1 0 0,-1 1 0 0,5 7 0 0,5-1 0 0,0 2 187 0,0 0-76 0,-2 11-40 0,0 6 45 15,-1 5-34-15,-7 3-29 0,-3 3 1 0,-8-1-99 16,-3 2 39-16,-6 1 0 0,0 1 6 16,-13 0 12-16,-8-3 1 0,-4 1 19 0,-2-5-66 15,-3-2 33-15,-2-6 8 0,-2-3-196 16,2-5 99-16,2-3 20 0,-1-3 35 0,10 0-282 15,0-2 138-15,8 0 64 0,1 0 41 0,8 0-241 16,4-2 140-16</inkml:trace>
  <inkml:trace contextRef="#ctx0" brushRef="#br0" timeOffset="-194185.11">17915 15254 1100 0,'-17'-15'0'0,"2"7"0"0,-2 0 0 0,-3 0 0 0,0 0 0 0,-6 3 0 0,-2 3 0 0,0 2 0 0,-3 0 0 0,1 12 183 0,-5 9-79 0,3 10-36 16,4 5 0-16,1 3 7 0,3 6-21 0,7-5 8 15,2 9 29-15,9-14-29 0,6 3 0 0,0-7 35 16,2-3-32-16,17-2 9 0,-1-6-42 0,7-3-28 16,2-8 0-16,1-5 28 0,0-4 1 0,0 0-103 15,2-6 47-15,-1-13 27 0,-1-4 1 0,-2-3-191 16,2-9 102-16,-7 5 36 0,3-10-184 16,-3 4 109-16,-8 7 28 0,1-3 35 0,-5 9 49 15,-2 1-40-15,-5 11 19 0,0 1 95 16,-2 5-48-16,0 3-23 0,0 2-1 0,-9 12 265 15,-5 16-118-15,5-2-74 0,3 3 175 0,3 2-110 16,3-1-21-16,0-9-29 0,1 8-32 0,14-12-14 16,2-2 0-16,8-3-38 0,-3-10-46 0,-1-2 50 15,7 0 13-15,-5-1-72 0,0-10 46 0,0-6 24 16,-2-2-16-16,-6-1-170 0,2-5 66 0,-8-1 54 16,-3-1-8-16,-5 0-21 0,-1-4 5 15,0 3 31-15,-5-1 43 0,-9 3 1 16,-4 2-34-16,-4 5 8 0,1 6 104 0,-9 4-45 15,4 5-18-15,-2 4 203 0,-1 0-100 0,5 11-57 16,7 1-10-16,0 5 82 0,6-1-37 0,7 0-35 16,4 0 11-16,0-2 46 0,8 0-31 0,16-2-9 15,5-5-114-15,10-5 37 16,2-2 0-16,6 0-220 0,2-5 132 16,0-12 58-16,0-4 16 0,-3 1-342 0,-4-1 156 0,-1-2 94 0,-9 8 1 15,-2-3 18-15,-7 6 30 0,-5 1-1 16,-4 4 30-16,-7 1 97 0,-3 3-57 0,-4 3-17 15,0-3 265-15,-6 3-145 0,-13 0-72 0,-3 9-35 16,-6 6 398-16,2 4-197 0,-3 2-43 0,5 1 164 16,1 2-146-16,7-2-74 0,6-3-29 0,4 3 36 15,6-3-40-15,0-1 0 0,4 1-74 0,13-2 1 16,2-3 41-16,11 1-8 0,-2-5-134 0,0 3 68 16,2-5 32-16,0 0 1 0,-9 2-181 15,2-4 103-15,-5 3 13 0,-2 0-131 16,-7 0 69-16,-6 2 56 0,-3-1-21 0,0 3 37 15,-5-3 1-15,-10 3 21 0,-9 0 0 0,-3 0 26 16,-3-4-9-16,-2 2-16 0,2-3-53 0,-2-5 26 16,10-1 0-16,2-2-233 0,2-2 121 0,5-14 74 15,13-7 31-15,0-8-407 0,4-5 220 0,14-5 110 16</inkml:trace>
  <inkml:trace contextRef="#ctx0" brushRef="#br0" timeOffset="-193881.17">18807 15012 963 0,'24'-3'0'0,"4"3"0"0,-2 0 0 0,-3 11 0 0,2 6 0 0,-5 4 337 0,1 3-152 0,-2 5-76 16,-3 4 170-16,-2 0-114 0,-5 3-71 0,-3 0-30 15,-1 2 49-15,-5 5-40 0,0-1 0 0,0-9-47 16,-16 9 6-16,-5-5 1 0,-6-5 0 16,3-8-118-16,-4 0 60 0,4-9 36 0,-6-2-7 15,7-6-165-15,-2-7 97 0,3 0 26 16,-2-2 31-16,5-11-176 0,0-7 88 0,6-6 8 15,2-3 25-15,5-2-8 0,5 0 0 0,1 8 23 16,0 0 105-16,0 4-45 0,5 5-23 0,8 4 285 16,2 6-144-16,0 4-56 0,4 0-40 0,1 9 226 15,1 10-120-15,2 6-29 0,0 1-40 0,-3 2 119 16,2 0-83-16,1-4-37 0,1-1-51 16,0-4-81-16,-1-4 46 0,0-6 33 15,-1-4-152-15,1-2 83 0,-1-3 42 0,1 0-607 16,-3 0 307-16,3 0 103 0,-4 0 97 0</inkml:trace>
  <inkml:trace contextRef="#ctx0" brushRef="#br0" timeOffset="-193452.77">19643 15399 1413 0,'0'-15'0'0,"0"9"0"0,-2 3 0 15,0-4 0-15,-3-5 0 0,-2-1 0 0,0-2 0 0,-2 0 0 0,-1-3 101 0,1 2-34 0,0-1 0 0,-3 0 127 0,1 3-81 0,0 2-32 16,-5 6-8-16,2 5-55 0,-4 1 15 0,-3 1-1 16,0 18-65-16,0 5 41 0,-2 14-8 0,7 4 33 15,0 4 103-15,5 5-52 0,4 0-17 0,5 1 66 16,2-4-50-16,0-1-26 0,2-12 1 0,7 0-7 16,5-10-10-16,6 1-8 0,-5-15-1 15,5-4-188-15,7-7 94 0,-3-1 47 16,1-19-179-16,5-13-109 0,-4-6 133 0,0-7 85 15,0-13-285-15,-3-1 168 0,0-8 77 0,-5-4-95 16,1-6 93-16,0-14 48 0,-2 3 23 0,0 0-50 16,-2 8 29-16,0-6 8 0,-4 10 36 0,0 8 28 15,-5 22 0-15,-4 11-28 0,0 13 333 16,-2 6-163-16,0 9-85 0,0 8-42 0,-4 8 452 0,-6 29-226 16,3 9-56-16,-2 18 237 0,4 8-193 15,-2 5-95-15,3 8-48 0,1 10 154 16,1-18-92-16,-2 19-60 0,3-21-25 0,1 7-46 15,0-7 1-15,0-3 19 0,0-20-285 0,0-1 138 16,7-17 74-16,2-7 37 0,3-9-580 0,2-6 299 16,2-9 90-16,2-3-527 0,5-8 344 0</inkml:trace>
  <inkml:trace contextRef="#ctx0" brushRef="#br0" timeOffset="-193171.5">20302 15087 1175 0,'0'-33'0'0,"1"8"0"0,1 5 0 0,-2-2 0 0,0 7 0 0,-5 5 0 0,-8 2 153 0,-6 5-60 0,-8 3-31 16,-1 1 9-16,-9 19 178 0,3 9-109 0,2 4-53 15,2 6 174-15,6-1-114 0,7-4-49 0,3 7 89 16,9-4-77-16,5-2-39 0,0-4 1 0,2 2 30 16,15-5-38-16,1 0-1 15,5-5-30-15,0 0-74 0,3-3 37 0,-2-1 7 16,3 0 30-16,-5 0-83 0,-3-1 41 0,-6 1 21 15,-6 1-114-15,-3 4 42 0,-4-1 38 0,-4 3-3 16,-17-3 0-16,-14 0-7 0,-2-5 27 0,1-5 110 16,-15 1-53-16,3-7-29 0,-1 0 1 15,0-7-84-15,9 0 32 0,3 0 20 0,3-4-206 0,8-9 113 16,9-1 50-16,5-3 28 0,9-7-661 16</inkml:trace>
  <inkml:trace contextRef="#ctx0" brushRef="#br0" timeOffset="-192352.85">20839 15186 558 0,'-3'-3'0'0,"0"3"0"15,1 0 0-15,2-1 0 0,0 1 0 0,0 0 95 0,0 0-35 0,0 0-1 0,0 0 86 0,8 0-56 16,5 0-29-16,4-3 9 0,0 0 113 16,6-5-75-16,-1-2-37 0,0 2 13 15,-3-2-25-15,2-1 8 0,-2 1-33 0,-2 0-120 16,-3 3 60-16,-2 2 30 0,-3 1 0 0,-1 2-90 15,-1 2 55-15,-2 0 33 0,-4 8-505 0,1 4 250 16</inkml:trace>
  <inkml:trace contextRef="#ctx0" brushRef="#br0" timeOffset="-192190.28">20861 15401 1423 0,'-7'6'0'0,"5"6"0"0,2 0 0 0,0-5 0 0,0-2 0 0,0-2 0 0,4-3 0 0,9 0 0 0,4 0 235 0,4 0-93 15,5 0-59-15,-1 0 277 0,0-3-163 0,-6-1-83 16,4 3-40-16,-1 0-110 0,-1 1 30 0,2 0 0 16,-2-3-123-16,-1 3 81 0,1 0 40 15,-5 0 9-15,2 0-468 0,-4 0 244 0</inkml:trace>
  <inkml:trace contextRef="#ctx0" brushRef="#br0" timeOffset="-190851.37">21701 15262 225 0,'-1'0'0'16,"1"-1"0"-16,-2-2 0 0,2 3 0 0,0 0 0 0,0 0 214 0,0-2-90 0,0 2-46 16,0 0-22-16,0 0 96 0,0 0-51 0,0 0-39 15,0 0 1-15,2 0 87 0,3 0-58 0,6 0-30 16,3 0 9-16,2 6 136 0,7 1-87 0,0 1 70 15,2-1-79-15,5 2-39 0,5-2 8 0,0-3 116 16,8-1-81-16,-4-3-42 0,-2 0 1 0,0 0-9 16,1 0 8-16,-5-2-40 0,-4 1-1 0,-7-1-21 15,-2 0-1-15,-2-1 23 0,-9 3-18 16,-2 0-9-16,-2 0 27 0,-3 0 0 16,-1 0 10-16,-1 0-10 0,0 0 8 0,0 0 92 15,0 0-51-15,-3 0-24 0,-4 3 0 0,2-3-1 16,-1 0-16-16,3 0-8 0,1 0-1 0,-2 0-293 15,4 0 146-15,0 0 71 0,0 0-867 0,2 0 443 16,13 0 218-16</inkml:trace>
  <inkml:trace contextRef="#ctx0" brushRef="#br0" timeOffset="-190374.3">23288 14879 836 0,'-7'-23'0'0,"3"1"0"0,-1 0 0 0,1-4 0 0,-1-2 0 0,2-3 0 0,-3 1 0 0,5-1 0 0,-3-1 83 0,0 3-18 0,1-3-7 0,-4 2-4 16,-2 2 0-16,0 2-21 0,-5 3 0 0,0 7 39 16,-5 0-39-16,-3 4-1 0,-1 8 81 0,-3 1-41 15,-1 3 1-15,-1 0-32 16,-2 13 143-16,2 7-76 0,2 5-37 0,3 3 190 16,4 3-114-16,6 3-49 0,1 11-37 0,11-4 152 15,1 2-90-15,0 6-46 0,1 1-21 0,8 7 45 16,2-3-39-16,1 4 1 0,6 6-53 0,-6-5 1 15,2-1 22-15,-3-3 7 0,5 10-75 0,-9-6 34 16,0-7 0-16,-1 4-12 0,-5-3-24 0,1-10 43 16,-2 7-14-16,0-14-40 0,-3 2 17 15,-8-8 22-15,0-4-14 0,-3-9-40 16,0-2 31-16,-2-5-1 0,1-5 18 0,-2-3-83 16,3-2 39-16,-2 0 16 0,3-2 3 0,0-8-318 15,3-5 163-15,1-3 82 0,6-9-328 0,3-1 197 16,0-3 109-16,3-10-324 0,16 3 213 0,5-6 106 15</inkml:trace>
  <inkml:trace contextRef="#ctx0" brushRef="#br0" timeOffset="-190123.16">23518 14530 602 0,'3'-29'0'0,"-1"9"0"0,0 8 0 0,-2 3 0 0,-2 5 0 0,-11 4 413 0,-2 4-183 0,-8 23-102 16,-1 10 58-16,-2 3-76 0,-7 14-39 0,10 1 223 15,2-7-123-15,0 17-73 0,10-12-33 0,3 4 196 16,5-2-115-16,3-5-56 0,0-9-21 0,2 8 111 16,10-7-74-16,4-1-37 15,0-3-25-15,2-1-11 0,-6-4 8 0,4 4-8 0,-5-2-51 0,0 0 25 16,-5-2 1-16,-2-1-175 16,-4 0 108-16,0-2 41 0,-4-2 26 0,-10-2-342 15,-2-1 167-15,-5-4 40 0,-2 2 53 0,-1-4-422 16,-3 0 232-16,2-1 115 0,-4 0 59 0,1-2-458 15</inkml:trace>
  <inkml:trace contextRef="#ctx0" brushRef="#br0" timeOffset="-189946.36">23012 15846 1504 0,'0'8'0'0,"0"3"0"0,0 2 0 0,2 0 0 0,-2 0 0 0,2 2 0 0,-1 4 0 0,1 2 256 15,1 1-112-15,-1 1 88 0,0 2-92 0,-2 2-58 16,0-3-24-16,0 3 71 0,0-6-48 0,0 0-25 15,0-7 9-15,0-1-375 0,0-5 171 0,0-2 86 16,0-2-486-16,0-4 294 0,0 0 134 0,0-3-1 16,0-15-354-16,0-5 216 15,0-7 109-15,0-6-47 0</inkml:trace>
  <inkml:trace contextRef="#ctx0" brushRef="#br0" timeOffset="-189737.8">22980 15837 1205 0,'-11'-31'0'0,"2"9"0"0,3 8 0 0,0 4 0 0,3 2 0 0,1 5 0 0,2 1 0 0,0-1 0 0,7 3 335 0,14 0-151 0,4 0-76 0,3 0 179 15,-1 0-131-15,6 0-62 0,-1 6-31 0,-2 1 6 16,-3 5-1-16,-4 1-27 0,3 4-8 0,-10-1-52 16,-3 2 25-16,-4 3 1 0,-7 5 26 0,-2 1-58 15,-4 4 25-15,-16 5 0 0,-5-3-19 0,-1 1 26 16,-6 0-16-16,6-8 45 16,-6 1-148-16,0-5 60 0,4-3 14 0,3-4-108 15,7-3 60-15,2-7 38 0,5 1 11 0,4-6-401 16,4 0 203-16,3 0 101 0,3-2 51 0,12-9-334 15,7-5 196-15,-2 1 94 0</inkml:trace>
  <inkml:trace contextRef="#ctx0" brushRef="#br0" timeOffset="-189563.68">23265 16056 997 0,'30'-9'0'0,"-7"5"0"0,2 0 0 0,-4 3 0 0,-3 1 0 0,-4 0 0 0,-3 0 0 0,-2 9 198 16,-1 4-87-16,-3 4-39 0,-3 1 207 0,-2 7-123 15,0 0-61-15,0-2 98 0,-7 6-84 0,-5-2-38 16,-1-2 0-16,1-7-104 0,-4 1 33 0,1-1 8 15,-2-2 25-15,-2-3-79 0,3-2 39 0,-4-4 1 16,6 1-273-16,2-5 163 0,3-3 45 0,2 0 48 16,5 0-488-16,2-11 239 0,0-6 118 0,11-2-216 15,10-6 173-15</inkml:trace>
  <inkml:trace contextRef="#ctx0" brushRef="#br0" timeOffset="-189406.1">23504 16049 1273 0,'9'-18'0'0,"-2"6"0"0,-4 4 0 0,-1 2 0 0,-2 3 0 0,0 2 0 0,-5 1 0 0,-7 1 252 0,1 14-109 0,-2 7-56 0,1 6 357 16,1-1-198-16,1 5-111 0,3-1-51 0,5 2 169 16,2-5-110-16,0-1-55 15,2-5-51-15,10 2-4 0,4-5 0 0,3-2-1 0,3-4-349 16,1-4 175-16,-4-2 96 0,4-2-575 16,-1-2 322-16,-1-3 81 0,-2 0 105 0,-5 0-502 15</inkml:trace>
  <inkml:trace contextRef="#ctx0" brushRef="#br0" timeOffset="-189265.48">23654 16119 1086 0,'0'-6'0'0,"-1"4"0"0,1-1 0 0,0 2 0 0,0 1 0 0,0 0 0 0,0 0 390 16,1 0-179-16,9 8-89 0,0 3 81 0,-1 0-90 16,0 4-40-16,1 2 0 0,-1-2-135 0,0 2 47 15,3-3 32-15,-1-2-535 0,0-1 276 0,1-4 137 16</inkml:trace>
  <inkml:trace contextRef="#ctx0" brushRef="#br0" timeOffset="-189109.46">23922 15974 908 0,'1'-6'0'0,"3"2"0"0,-2 4 0 0,-2 0 0 0,0 20 0 0,-13 15 0 0,-5 8 560 0,-4 15-265 0,-5 5-130 15,-3 6-58-15,-7 19 384 0,3-5-229 0,-1 3-115 16,-3 6-35-16,5-11-32 0,-9 17-7 0,6-12-487 15,10-19 224-15,1 5 111 0,12-15 56 0</inkml:trace>
  <inkml:trace contextRef="#ctx0" brushRef="#br0" timeOffset="-188485.51">24366 14909 853 0,'-3'-5'0'0,"-8"-2"0"0,-1 6 0 0,1 1 0 0,-2 0 0 0,-4 1 0 0,-4 15 0 0,1 5 148 0,-3 10-57 0,4-1-21 0,-3 15 247 0,5-2-142 15,-1 7-71-15,7 0-36 0,4 0 115 16,5-6-67-16,2 9-46 0,0-18 152 0,6 5-95 16,8-7-47-16,5-3-23 0,4-3-6 0,-3-3-19 15,5-5 1-15,-2-2-239 0,1-4 120 0,1-2 59 16,-5-7 38-16,5 0-502 0,-3-4 251 0,-2 0 126 15,1 0-2-15,-1-4-247 0,-4-5 157 0</inkml:trace>
  <inkml:trace contextRef="#ctx0" brushRef="#br0" timeOffset="-188306.99">24425 15289 1697 0,'0'0'0'0,"0"0"0"0,3 0 0 0,3 0 0 0,0 0 0 0,3 0 0 0,6 0 0 0,6-1 288 0,3 0-128 0,5-2-55 0,-1 0 161 16,2-1-117-16,2 2-57 0,-2-4-31 0,-2 3-282 16,-4 1 136-16,6-1 54 15,-9 0-215-15,0 3 139 0,-3 0 70 0,-1 0 43 0,-6 0-604 16,-2 0 216-16</inkml:trace>
  <inkml:trace contextRef="#ctx0" brushRef="#br0" timeOffset="-188087.97">25042 14948 1221 0,'2'-7'0'0,"2"3"0"0,-1 3 0 0,0 1 0 0,-1 0 0 0,-2 7 0 0,0 18 594 16,0 11-285-16,0 4-138 0,0 7 355 0,0 6-247 16,-2 13-123-16,-1-12-53 0,0 18 92 0,3-7-81 15,-2 0-41-15,0 2-6 0,0-1-34 0,1-9 8 16,1 6-8-16,-2-7-293 0,2-6 147 0,-2-10 73 15,2-6 36-15,0-14-497 0,0-6 263 0,0-5 42 16,0-7-522-16,0-2 342 0,2-15 172 0,5-15 78 16</inkml:trace>
  <inkml:trace contextRef="#ctx0" brushRef="#br0" timeOffset="-187868.03">25042 14888 950 0,'4'-9'0'0,"0"3"0"0,6 6 0 0,1 0 0 0,1 0 0 0,6 0 246 0,3 0-98 0,5 4-62 0,4 6 356 16,2 3-205-16,-2 2-101 0,0 4-53 0,-3 3 0 16,2 1-29-16,-5 2 0 15,-3-2-21-15,-8 4-178 0,-8 0 89 0,-3-6 52 16,-2 11-105-16,-7-3 71 0,-15-1 35 0,-2-3-21 16,-10 4-7-16,6-6 31 0,-13 2-81 0,12-11-9 15,-3 1 6-15,1-3 31 0,12-5-11 0,-2-4-159 16,10 0 96-16,2-3 46 0,7 0-263 0,2-3 155 15,12-7 70-15</inkml:trace>
  <inkml:trace contextRef="#ctx0" brushRef="#br0" timeOffset="-187539.35">25557 15093 1159 0,'6'8'0'0,"-4"-1"0"0,5 1 0 15,-3-5 0-15,-1 1 0 0,2-2 0 0,2-2 0 0,7 0 0 0,8 0 0 0,4 0 439 0,0 0-203 0,6-4-102 0,0-1-42 0,2 5-84 0,-2-3 25 0,0 3 0 16,-6 0-200-16,1 3 100 0,-9 4 58 0,-1 4 17 16,-4 5-123-16,-6 0 73 15,-4 4 9-15,-3 1 83 0,-4 4-76 0,-13 1 26 16,-8 9-43-16,-3-5 148 0,-4 5-70 0,-2-1-23 16,-3 0 0-16,0-1 289 0,1 1-116 0,2-4-81 15,10-3 100-15,1-3-85 0,9-6-35 0,4 0-30 16,5-3 35-16,5-7-28 0,0 2 0 0,5-2-94 15,10-5 41-15,9-3-8 0,-2 0 33 16,4 0-110-16,1-3 55 0,2-5 28 0,-8-3 7 0,7-1-127 16,-10 4 41-16,1-2 45 0,-4 3-369 0,-6 1 189 15,1 0 53-15,-5 2 66 16,-1 2-287-16,-2-1 172 0,-2-1 86 0,0-2-268 16,0 0 169-16,-2-6 96 0</inkml:trace>
  <inkml:trace contextRef="#ctx0" brushRef="#br0" timeOffset="-187372.79">25559 15277 1231 0,'-16'5'0'0,"8"1"0"0,2 1 0 0,2 0 0 0,4-4 0 0,0 1 0 16,0 0 0-16,20-1 424 0,9 0-195 0,9-3-98 0,-1 0 94 0,1 0-87 16,1 0-57-16,1 0-25 0,-4 0 4 0,-5 0 0 15,-2 0-27-15,-7 0-464 0,0 0 228 0,-1 7 118 16,-2 1 59-16,0 2-610 0,-6 4 318 0</inkml:trace>
  <inkml:trace contextRef="#ctx0" brushRef="#br0" timeOffset="-187172.33">26040 15427 1097 0,'6'-1'0'0,"2"-1"0"0,2 2 0 0,2 0 0 0,-3 0 0 0,2 0 0 0,1 2 0 0,-1 9 0 0,0-1 132 0,1 6-54 0,-5 2-22 16,0 0 202-16,-4 2-113 0,-1 7-56 0,-2-7 100 15,-2 6-82-15,-11-2-37 0,-3 1 0 0,-4-2 4 16,-3 0-42-16,-2-5 9 0,-1-1-8 0,0-3-123 16,2-3 62-16,1-4 30 15,2-1-325-15,8-3 175 0,4-3 84 0,1 0-200 16,8 0 130-16,0-1 17 0,1-9 49 0,19-6-375 16</inkml:trace>
  <inkml:trace contextRef="#ctx0" brushRef="#br0" timeOffset="-187012.75">26234 15426 860 0,'1'-10'0'0,"-1"6"0"0,0 1 0 0,0 1 0 0,-5 2 0 0,-9 0 0 0,0 2 403 0,-2 11-185 15,2 2-84-15,-2 7-55 0,6 3 476 16,6 0-261-16,2 2-131 0,2-2 174 0,0 5-156 16,11-5-74-16,8 2-333 0,1-2 130 0,4-5 64 15,5-1 40-15,1-2-311 0,2-4 168 0,0-1 83 16</inkml:trace>
  <inkml:trace contextRef="#ctx0" brushRef="#br0" timeOffset="-186267.69">26430 15000 845 0,'-3'-20'0'0,"3"8"0"0,0 6 0 16,2 2 0-16,9 2 0 0,6 2 0 0,6 0 0 0,3 0 271 0,4 12-111 0,7 7-67 0,-3 5 207 0,0 2-133 16,-5 8-68-16,-2 3-33 0,-6-1 94 15,-2 15-69-15,-10-3-28 0,-7 6-1 0,-2 12-68 16,-10-2 38-16,-9-7 9 0,-8 10-61 0,-3-6 26 16,-2-3 0-16,6-13-204 0,-3 3 116 0,5-12 66 15,1-2 20-15,3-8-541 0,6-5 261 0</inkml:trace>
  <inkml:trace contextRef="#ctx0" brushRef="#br0" timeOffset="-185092.92">27227 15489 441 0,'-3'-7'0'0,"0"-7"0"0,2 4 0 0,-1-5 0 0,2-4 0 0,-2 0 157 0,0-9-66 0,-1 3-30 15,0 3 16-15,-3-1-23 0,1 3 9 0,-3 1 10 16,-1 5-1-16,-1 1-39 0,-1 5-1 0,-3 7 49 15,0 1-16-15,-3 1-8 0,-1 20-25 16,-5 13 111-16,4 8-56 0,-1 5-26 0,2 3 188 16,2 1-112-16,4-2-53 0,7-2-25 15,3-11 65-15,2 1-45 0,0-11-15 0,9 2 12 16,5-9-21-16,2-3 0 0,3-8-22 0,2-3-92 16,-1-5 53-16,7 0 16 0,-3-10 0 0,4-14-183 15,-1-9 103-15,1-6 52 0,-1-4-258 0,-4-6 115 16,4-13 78-16,-6 2-3 0,-4-1-59 0,-1-7 45 15,-3 6 26-15,-1-21-45 0,-1 9 44 0,-2-3 20 16,3 1 1-16,-5 9 28 0,0 13-15 16,-3 15 8-16,-3 13 1 0,-1 13 182 15,0 3-91-15,0 10-46 0,-5 13 286 0,-7 28-136 16,-2 18-85-16,1 5-7 0,1 5 350 0,0 6-194 16,2 1-89-16,1 0 47 0,1-4-76 0,3-2-38 15,3-5 0-15,-1-3-27 0,3-11-3 0,0 1-8 16,0-4-1-16,3-6-285 0,-1-8 142 0,3-3 72 15,2-11 45-15,2-3-625 0,0-10 314 0,5-7 96 16,-1 0-413-16,5-19 295 0,-3-12 139 16</inkml:trace>
  <inkml:trace contextRef="#ctx0" brushRef="#br0" timeOffset="-184891.46">27507 15319 592 0,'7'-26'0'0,"1"6"0"0,1 5 0 0,2 2 0 0,1 1 0 0,-1 5 406 0,5 1-186 0,-3 5-86 0,4 1 155 16,3 0-128-16,-3 4-65 0,-3 11-31 0,2 1 41 15,-3 9-41-15,-6-2 0 0,-2 5-32 0,-4 2-37 16,-1 2 37-16,-6 3 8 16,-12 3-93-16,-6-4 42 0,0-2 21 0,3-8 1 15,-9 3-85-15,3-5 60 0,-3-3 17 0,3-6-1 16,7-4-248-16,0-3 124 0,8-6 32 0,1 0-93 16,7 0 59-16,4-13 47 0,2-9 4 0,14-2-225 15,11-5 132-15,-3-1 58 0,9-10-198 0</inkml:trace>
  <inkml:trace contextRef="#ctx0" brushRef="#br0" timeOffset="-184386.66">27765 15163 1531 0,'7'-19'0'0,"-4"8"0"0,-1 1 0 0,-1 6 0 0,-1 1 0 0,-1 3 0 0,-15 11 0 0,2 12 0 0,-7 9 0 0,0 1 222 16,1 6-94-16,-1 7-48 0,7-2 256 0,1-4-143 16,3 9-84-16,7-14-11 0,3 1-33 0,0-4 0 15,13-4-32-15,11-3-87 0,1-4 39 0,8-6 24 16,8-2 0-16,-1-8-63 0,3-3 44 0,-6-2 29 15,11 0-198-15,-9-7 106 0,-7-6 4 0,3-7 43 16,-5-2-240-16,-3 0 118 0,-3-5 28 16,-4 1 36-16,-4-4 25 0,0-2 1 15,-9-2 25-15,-3-1 66 0,-1 2-28 0,-3 2-1 16,0 5-36-16,-11 5 58 0,-3 4-29 0,-2 4-9 16,-6 8 222-16,-3 2-112 0,0 3-33 0,0 11-36 15,-7 14 196-15,7 0-99 16,-3 12-25-16,7-1 25 0,6-5-47 0,2 5-23 0,6 0 0 15,7-10-40-15,0 6 16 0,3-7 1 0,14-5 0 16,1-5-153-16,5-3 76 0,-5-7 47 16,12-3-103-16,-10-2 65 0,8 0 8 0,-4-11 24 15,-2-8-230-15,1-3 88 0,-3-6 64 0,2-10-95 16,-4-2 72-16,1-5 36 0,1-4-9 0,-2-13 13 16,-1 2-1-16,0-5 32 0,1-9 1 0,0-14-37 15,2 9-8-15,1-20 44 0,-5 24-26 0,-4 14 1 16,-6 20 25-16,-3 16 0 0,-2 12 169 0,-1 2-80 15,-1 11-44-15,-16 37-23 16,-3 20 336-16,1 7-144 0,1 9-90 0,0 6 395 0,6 1-226 16,0 4-114-16,2-4-57 0,2 1 205 15,2-2-123-15,3-4-73 0,3-7-33 0,0-15-66 16,0-3 34-16,9-15-1 0,1-4-369 0,5-7 180 16,2-7 95-16,1-9-614 0,0-8 342 0,4 0 112 15,0-14 102-15,-2-11-494 0,0-9 290 0,-5-7 146 16</inkml:trace>
  <inkml:trace contextRef="#ctx0" brushRef="#br0" timeOffset="-184273.96">28517 15212 1281 0,'4'-15'0'0,"0"1"0"0,1 10 0 0,3 2 0 0,-4 2 0 0,-1 9 0 0,0 9 0 0,2 9 422 0,-3-4-194 0,1 5-98 16,-1 1-48-16,3-3 11 0,-3-1-21 0,5-1-9 16,2-1-485-16,1-5 227 0,6-6 114 0,4 1 57 15,0-10-310-15</inkml:trace>
  <inkml:trace contextRef="#ctx0" brushRef="#br0" timeOffset="-184126.03">29032 14939 1953 0,'-3'0'0'0,"-9"9"0"0,-3 18 0 0,-8 9 0 0,-6 11 0 0,-16 28 0 0,-8 7 0 0,-22 29 358 0,3 1-162 0,-10 13-82 15,-6 6 197-15,-21 25-144 0,14-1-66 0,1 5-182 0,5 4-297 16,14 3 206-16,13-20 110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27:22.0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1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23T09:30:33.498"/>
    </inkml:context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2089 10219 538 0,'-7'3'0'0,"0"-2"0"0,5 4 0 0,-1-4 0 0,0-1 0 0,1 0 0 0,0 0 0 0,1 0 58 0,-1 0 1 15,2 0-27-15,0 0 109 0,0 0-54 0,0 0-19 16,0 0-8-16,0 0 76 0,-3 0-51 0,3 0-27 16,0 0 95-16,0 0-52 0,0 0-38 15,0 0 0-15,0 0 13 0,0 0-22 16,0 0 1-16,0 0-15 0,0 0-7 0,0 0 0 15,0 0 0-15,0 0 28 0,0 0 1 0,3 0-21 16,-1 0-9-16,-1-1 24 0,1 1 0 0,0 0 6 16,1 0-30-16,0 0 9 0,-1 0-8 0,4 0 0 15,-2 0 4-15,0 0-5 0,2 0 16 16,-1 0-7-16,0 0-9 0,2 0 1 0,0 0 0 0,-1 0-3 16,-1 0 3-16,2 0 8 0,2 0-10 15,0 0 1-15,1 0 1 0,-1 0 0 16,3 0 0-16,-4 0-11 0,6-3 10 0,-3 3-21 15,2-2-2-15,1 2 22 0,-4 0-35 16,5 0 39-16,-2 0-8 0,3 0 0 0,-2 0-10 0,5 0 9 0,-4 0 4 16,2 2-4-16,1 1-6 0,2-2 28 15,1 1-25-15,0-2 1 0,2 0 25 16,1 0-23-16,-2 0 1 0,1 0 30 0,4 0-29 0,-4 0 0 16,-1 0 21-16,4 0-20 15,-1 0 2-15,-1 0 1 0,1 0-1 16,1 0-1-16,-3 0 10 0,8 0 137 0,-4 0-177 0,2 0 0 0,2 0 0 15,0 0 0-15,0 0 0 0,4 0 0 16,-4 0 0-16,1 0 0 0,-2 0 0 0,2 0 0 16,0 0 0-16,0 0 0 0,0 0 0 15,1 0 0-15,-1 0 0 0,4 0 0 0,-2 0 0 0,4 0 0 0,-3 0 0 16,1 0 0-16,-1 0 0 0,3 0 0 16,-1 0 0-16,0 0 0 0,2 0 0 15,1 0 0-15,-4 2 0 0,2-2 0 0,0 2 0 16,2-2 0-16,-3 2 0 0,8-2 0 15,-6 0 0-15,4 0 0 0,-5 0 0 0,13 0 0 16,-4-6 0-16,1-2 0 0,1 1 0 0,2 1 0 16,-10-1 0-16,13 0 0 15,-8-1 0-15,0 1 0 0,-3 5 0 0,0-2 0 0,-4 2 0 0,8-2 0 16,-3 2 0-16,-1 0 0 0,1 0 0 16,4 1 0-16,-8 1 0 0,12 0 0 0,-7-2 0 15,0 2 0-15,-3-2 0 0,0 2 0 16,-3-2 0-16,-1 0 0 0,-1 0 0 0,-1 0 0 15,-2-1 0-15,-2 2 0 0,-2-2 0 0,1-1 0 16,-4 2 0-16,-3-2 0 0,-2 0 0 0,-2 3 0 16,-2-3 0-16,-2 3 0 0,0-1 0 0,-5-1 0 15,-2 2 0-15,-2-1 0 0,-2 0 0 0,-1 2 0 0,-2 0 0 16,1 0 0-16,-2 0 0 0,-1 0 0 0,0 0 0 16,0 0 0-16,0-2-206 15,0-1 164-15,-1 2-1 0,-8 0-421 0,0-2 220 16,0-2 106-16,0-3-604 0,-1 0 355 15,2-3 177-15,1-2 81 0,0-3-564 0</inkml:trace>
  <inkml:trace contextRef="#ctx0" brushRef="#br0" timeOffset="191.4">5393 9831 1085 0,'0'0'0'0,"0"2"0"0,5 0 0 0,5-2 0 0,1 0 260 15,4 2-114-15,7 1-56 0,5 3 303 16,5 4-184-16,3-1-88 0,0 2-44 0,1 2 87 15,-3 4-65-15,1 2-25 0,-2 1-9 0,-4 2-23 16,-4 0-9-16,-5 0 0 0,-2 1 57 16,-9-2-48-16,-3 5-9 0,-5 0 0 0,0 4-11 15,-17 8 10-15,-11-3 1 0,-8 3 8 0,-11 4-302 16,-2 0 147-16,-7 0 73 0,-3 5-951 0,-17 5 479 16</inkml:trace>
  <inkml:trace contextRef="#ctx0" brushRef="#br0" timeOffset="1303.9">3751 7833 342 0,'0'-8'0'0,"-3"5"0"0,1-3 0 0,-5 2 0 0,6 0 0 0,0 0 151 0,-2 1-59 0,1 1 45 15,0 0-56-15,1 0-25 0,1 1 1 0,-2-1 70 16,2 0-46-16,-2 2-17 0,2-2-7 0,-1 2 79 16,-2 0-51-16,3 0-26 0,-5 0 0 15,2 0 48-15,-2 0-41 0,4 6 0 16,-4-1-34-16,3 3 33 0,1 1-32 0,-1 0 8 15,2 4 6-15,0 1-15 0,0-1 1 0,0 4-27 16,0 0-1-16,0 4 36 0,2 2-8 0,-1 4-27 16,3-1 27-16,0 4-1 0,-2 2 1 0,1 6 39 15,-2 5-40-15,-1 2-11 0,0 2 34 0,0 5-2 16,0 2-22-16,0-1 22 0,-1 2-21 0,-4-1 3 16,4 1-3-16,-2-2 20 15,1 0-19-15,2 1 8 0,0-2-9 0,0 4-34 16,0 9 34-16,0-8 1 0,0-2 0 0,0 2-21 15,0 1-9-15,0 0 23 0,0 6-30 0,0-5 29 16,0-6 2-16,0 6-24 0,0 5 22 0,0-4-7 16,0-10 6-16,-2 6 22 0,2-1 0 0,-1-1-19 15,1-1-4-15,0-2-11 16,0 0 12-16,0-3 3 0,0-4 4 0,0 6-57 0,0-5 24 0,0-1-1 16,0-7 0-16,0 1-2 15,0-5 28-15,0 1-39 0,0-3 31 0,0-4-4 16,-4-4 3-16,3 0-30 0,-4-3 24 0,2-1 1 15,-2-2 1-15,1-1-75 0,-3-3 35 0,4-1-5 16,0-2 38-16,-2-5-184 0,2 1 86 0,1-2 34 16,-1-4-263-16,0 0 143 0,0 0 65 0,-2-8-406 15,3-15 244-15,2-6 123 0,0-13 61 0</inkml:trace>
  <inkml:trace contextRef="#ctx0" brushRef="#br0" timeOffset="1557.3">3695 7759 1160 0,'-6'-8'0'0,"6"5"0"0,0 1 0 0,-3 2 0 0,-1 0 0 0,-1 0 0 16,-5 2 0-16,2 11 91 0,-6 8-29 0,-2 5 0 0,-3 8-22 0,-2 10-37 0,-3 4 1 16,-1 1 28-16,1 1 1 0,5 0-187 0,3-9 101 15,1 2 39-15,3-6 23 0,9-12-187 0,1-4 100 0,2-14-362 16</inkml:trace>
  <inkml:trace contextRef="#ctx0" brushRef="#br0" timeOffset="1701.91">3659 7786 837 0,'5'-8'0'16,"1"7"0"-16,5 1 0 0,-3 0 0 0,2 0 57 0,4 0 433 0,-3 5-229 0,3 5-105 0,5 2-67 0,5 4 254 0,-3 2-156 15,3 3-77-15,8 5-39 16,-6-2-230-16,13 9 91 0,-2-3 50 0,0 4-719 16,4-1 384-16,-1 5 193 0</inkml:trace>
  <inkml:trace contextRef="#ctx0" brushRef="#br0" timeOffset="2622.68">3697 10378 156 0,'10'-11'0'0,"-1"-3"0"0,-1 3 0 0,-2 1 0 0,2-3 0 0,-2 6 0 0,-2-2 188 15,2 2-78-15,-4-2-39 0,1 2 70 0,-2 1-58 16,1 0-26-16,0 1 1 0,-2 3 100 0,0-2-63 16,0 3-23-16,0-1 57 0,0 0-48 0,0 2-24 15,0 0 0-15,0 0 121 0,-4 0-64 0,1 0-45 16,0 0 0-16,-3 5 68 16,1 5-52-16,-4 1-26 0,0 7 38 0,-2-1-37 0,-1 4 1 15,-1 3-28-15,-1 1 0 0,-2 3 0 16,-5 1 8-16,3 2-12 0,-8 5 3 0,2 1 1 0,-3 5 0 15,-3 5-17-15,-2 6 25 0,-6 8-9 0,0-1 1 16,-5 4-6-16,-3 4 6 0,-8 9 0 0,5-13 29 16,-10 14-8-16,5-8-23 15,8-12 66-15,-2 4-32 0,6-11 8 0,-3 7-41 16,13-16 43-16,2-4-22 0,6-3 1 0,-1-3-22 16,6-4 73-16,0 0-41 0,2-3 1 0,4-3-32 15,-3-1-19-15,3-1 18 0,0-1 9 0,1 0-59 16,-1 0 25-16,2-1 0 0,-2 2-46 0,0 1 35 15,-1-3 9-15,-2 4 8 0,2-5-64 0,1-1 27 16,2 0 0-16,0-3 15 0,3-5 39 0,1 0-41 16,2-3 16-16,-2-1-19 0,4-3 113 0,0-1 118 15,-2 0-217-15,3 0 0 16,-1 0 0-16,1 0 0 0,1 0 0 0,-4 0 0 16,4 0 0-16,-2 0 0 0,1 0-558 15,0 0 347-15,2 0 100 0,0 0 30 0,0 0-225 0,0 0 141 16,0 0-542-16,0 0 338 0,8-1 168 0,8-11 84 15,-3-1-429-15</inkml:trace>
  <inkml:trace contextRef="#ctx0" brushRef="#br0" timeOffset="2887.01">2678 11405 1435 0,'0'-15'0'0,"0"5"0"0,0 1 0 0,0 0 0 0,0 1 0 0,0 4 255 0,0 1-111 0,0 0-55 15,-2 3 326-15,-1 3-381 0,-2 17 7 0,-4 9-8 0,-2 12 38 16,-1 3-38-16,-3 9 0 16,-7 9-63-16,7-11 39 0,-7 5-7 0,4-3 30 0,-2-4 28 0,2-7-27 15,4-7 0-15,3-7 8 0,-2-2 75 16,7-7-42-16,-1-6-21 0,6-3 1 16,1-3 80-16,0-3-43 0,1-4-33 0,12 0 0 15,13 0 40-15,7-13-33 0,-1-2 73 0,15-10-56 16,1 1-25-16,11-6 0 0,-2 2-24 0,3-3 131 15,-3 9-511-15,18-6 251 0,-2 5 65 0,0 6-916 0,16 4 466 16</inkml:trace>
  <inkml:trace contextRef="#ctx0" brushRef="#br0" timeOffset="5426.36">2406 8832 484 0,'-1'-4'0'0,"-3"0"0"0,3 1 0 15,-4-3 0-15,5 2 0 0,-5 0 0 0,4 1 0 0,-5 3 0 0,4-2 91 0,-3 0-29 0,4 0 53 0,-1 2-42 0,0 0 9 0,1 0-49 16,1 0 30-16,-2 0 0 0,-1 0-31 0,3 0 1 16,-2 0 45-16,2 0-8 15,-1 0-37-15,1 0 0 0,0 0 22 0,-2 0-23 16,2 2 9-16,0 0-8 0,0 0-19 0,0 4 19 16,0-1-1-16,0-1-36 0,0 3 45 15,0-3-9-15,0 2-13 0,0 1 14 0,0-1 0 16,0 2 0-16,0 1-18 0,0 0-14 0,0-2 26 15,0 5-7-15,0-3-1 0,0 1 7 0,0 1 4 16,0-2-5-16,0 1-10 0,0 1 9 0,0-2-25 16,0 0 25-16,0 1 6 0,0 1-8 0,0 1-15 15,0-1 14-15,0-3 2 16,0 1-4-16,2 0-18 0,-1 1-9 0,1 1 28 16,3-2-7-16,-4 1 0 0,3 1 1 0,-3-1 7 15,4 2-23-15,-3 0 17 0,-2-1-2 0,6 0 3 16,-5 3-2-16,4-5 5 0,-3 4-5 0,2-4-9 15,0 3 9-15,1-1 0 0,-1-2 1 0,2 3-2 16,-1-3 1-16,3 2 0 0,-3 0-2 0,2-1-7 16,-2 1 6-16,0-4 6 0,2 6-7 0,-1-3 3 15,1 2-1-15,0-4 29 0,-2 4-28 16,3-3 4-16,-1 2-2 0,2 1 4 16,-3-3-4-16,4 2-1 0,0-2 2 0,-3 3 8 15,3 0-8-15,-2-3 0 0,4 2 2 0,-2 0-14 16,-2 2 11-16,4-4 4 0,-3 4-8 0,2-1 1 15,-3 1 3-15,3-1-8 0,-3 1 11 0,1-2-4 16,1 3-1-16,-1-3-4 0,1 2 5 0,-1-2-1 16,1-2 4-16,0 3-42 0,0-3 36 0,0 1 2 15,-2 0-2-15,4-1-11 0,-5 0 13 0,4 2-2 16,-1-2-18-16,-1 1 16 16,2-1-2-16,-1 0 25 0,-1 2-22 0,1-1-1 15,0 1-1-15,2-1 40 0,-2 1-37 0,1-1-1 16,0 1 4-16,2-2 15 0,1 1-15 0,0-1-1 15,0-1 4-15,-1-1-24 0,3 1 26 0,-3-2-5 16,0 1-23-16,-1-2 0 0,-1 1 21 0,2-1 0 16,-5 1-25-16,5 0-2 0,-1 0 19 0,-1-1-8 15,-1-1 8-15,1 1 2 0,-2-1-4 16,4 2 14-16,-3 0-12 0,1-1 0 16,-1 1-1-16,-1 1 7 0,0-1-3 0,4 1 0 15,-3 1 30-15,2 0-31 0,1 1 3 0,-3-2 40 16,4 1-37-16,-3 1 0 0,2-1-2 0,1 1 4 15,-1-1-3-15,0-1 0 0,1 3 5 0,2-3-33 16,-2 1 28-16,4-3 1 0,-4 3 0 0,2-3-28 16,1 1 2-16,-3 0 20 0,2-1 3 0,-1 0-27 15,-1 2 24-15,2-1-8 0,-2-1-2 0,2 1 3 16,-2-3 4-16,1 2 35 16,0-1-34-16,0-2-1 0,2 2 1 0,-4-2 33 15,4 0 1-15,-4 0-29 0,6 0-2 0,-6-2 20 16,4 0-15-16,-2 0 3 0,2 0-4 0,-1 0-2 15,1 0 3-15,1 0-33 0,-1 0 35 0,-1 0-2 16,1 0-1-16,1 0-28 0,-2 0 0 0,1 0 23 16,-2-2 2-16,2 0-41 0,-1 0 38 0,-2 0-6 15,1-1 4-15,2 0-18 16,-4 2 17-16,4-3-3 0,-2 2 2 0,2-2-1 16,-4-1 1-16,4 1-3 0,-1-2 17 0,0-1-14 15,1 2-1-15,1-3 0 0,-1 0 1 0,1-1 1 16,2 1-1-16,-5-2 19 0,2 2-18 0,-1-1 1 15,0-1-1-15,0 2 13 0,-2-1-12 0,2 1 1 16,-2 1-15-16,-1-2 15 0,4 3-1 0,-4-2 3 16,3-1-3-16,-2 1-1 0,5-1 1 15,-6-1 20-15,6 1-19 0,-3 1 1 0,-1-5-2 16,3 3-15-16,-1-2 15 0,1 1 0 16,-2 0 1-16,1 0 24 0,-1-1-24 0,0 1 1 15,-1-1 30-15,0 1-29 0,0 2 0 0,-2-1 22 16,0 1-21-16,0-2 1 0,2 1-1 0,-1-1-15 15,1 0 15-15,-1-3 5 0,3 2-4 0,-4-4-35 16,5 0 34-16,-1 0 1 0,-3 0-1 0,3-1-17 16,-2 0 15-16,2 0-3 0,-1 0 18 0,-2 0-17 15,2 0 2-15,-2 0-5 16,1 2 4-16,-2-1-1 0,4-2 1 0,-4 1-24 0,1 1 23 16,0-3 4-16,5-2-1 0,-6 1-48 15,6-1 21-15,-6-2-1 0,4-1 23 0,-4 3-54 16,3-7 21-16,-2 4 0 0,-2-1-2 0,1 1 0 15,0-1 14-15,-2 3-13 0,2-4 16 0,-5 2 2 16,3-1-5-16,-1 1 0 0,-1-1 1 16,-1 1-2-16,3-7 3 0,-1 3-25 0,-1-2 26 0,2 2-1 15,0 0 2-15,-1 4-29 0,1-7 25 16,0 7 1-16,1 1 33 0,-3 5 0 16,2-3-39-16,0 4 38 0,-3 0 2 0,1 1-30 15,-1 1 4-15,-1 1-53 0,-1 3 22 0,1-2 3 16,-3 5 27-16,0 1-37 0,-2 1 35 0,0 1-1 15,0 3-5-15,1 0 19 0,-3 0-22 0,0 2 4 16,0 0 55-16,0 0-26 0,0 0-9 16,0 0-18-16,0 0-45 0,0 0 23 15,0 0 6-15,0 7-462 0,0 3 224 0,0 5 123 16,0 2 57-16</inkml:trace>
  <inkml:trace contextRef="#ctx0" brushRef="#br0" timeOffset="6615.19">2314 8685 298 0,'-1'-3'0'0,"-1"-3"0"0,0 1 0 0,1-1 0 0,-2-2 0 0,3 3 0 0,0 1 37 0,0 0 68 16,0 0-36-16,0 3 0 0,0-1 0 0,0 2-1 15,0 0-27-15,0 0 45 0,0 0-26 0,0 0 0 16,3 0 37-16,0 3-32 16,5 3 8-16,3 0-40 0,0-1 37 0,0 1 0 0,2 0-37 0,3-1 0 15,-2-2 8-15,1 3-8 0,0 0 24 16,3 0 0-16,-2-1-24 0,0 3 10 15,4-2-2-15,-3 2-8 0,1 1-1 0,1 0-3 16,0 2 3-16,2-2 1 0,-2 1 17 0,2 1-18 16,-1-2 1-16,1 1 0 0,0 0 28 0,-1-1 1 15,1-2-22-15,0 1 24 0,1 0-32 0,-2-4 1 16,-1 1 6-16,2-2-6 16,1 1 8-16,-3 0-8 0,3 0-4 0,-1-2 4 0,3 1-1 0,-3 1-22 15,1 0 7-15,-2-1 16 0,0 2-47 16,2-2 22-16,-4 2-5 0,0 2 27 0,1-2-35 15,0 1-7-15,0-2 31 0,0 1 5 16,-1-1-5-16,1 0 0 0,3-1 0 0,-4-1 7 0,2 0-9 16,-1 0 0-16,2 1-1 0,1-3 5 15,-1 0-5-15,1 1 0 0,-1-1 4 16,2 0-25-16,0 0 2 0,-1 0 24 0,0 0-2 16,5 0-38-16,-3 0-1 0,0 0 34 15,3 0-36-15,-5 0 33 0,8 0-1 0,-6 0-7 16,0 0 6-16,-2 0-13 0,2 0 8 0,-2 0-1 0,2 0 14 15,1 1-14-15,-4-1 27 0,9 0 1 16,-6 0-25-16,-3 0 6 0,7 0 30 0,-3 0-31 16,1-1 0-16,-1 0 2 0,-1-6-15 0,-3 4 18 0,7-3-4 15,-2 0-38 1,-3 1 37-16,1 1 1 0,2-3-26 0,-4 5 27 16,2-5-3-16,-2 4-2 0,0-2-21 0,2-1-3 0,-2 2 23 0,1-2-5 15,-3 1 3-15,7 0-11 0,-3-3 9 16,3 0-4-16,-2-3 3 15,1 1 28-15,2-1-27 0,1 0-1 0,-1-1 29 0,1 1-26 16,-2 0-1-16,-8 3 4 0,5 1-15 0,0 1 14 0,-2 3-1 16,-1-1-12-16,-1 2 12 0,1-2 3 15,1 2-30-15,-1-1 25 0,2-1 1 16,1-1-6-16,0-1 4 0,-1-2 0 0,3-1 0 0,0-1 19 16,-3-1-19-16,2 0-1 0,-3 2 0 15,-3-1 12-15,1 1-15 0,-2-1 5 0,-2 3 0 16,1-1 1-16,-1 3-9 0,-2-1 11 15,1-2-3-15,0 1 4 0,0 0-43 0,0-1 0 0,3 0 37 0,-4-1-52 16,3-2 24-16,0 0-7 0,2-4-16 16,0-1 17-16,0 0-99 0,-5 2 102 15,3 0 13-15,-2-1-5 0,-2 1 3 0,-2 3-36 16,-1 3-6-16,-1-1 31 0,-3 4-22 16,-1-1-6-16,0 3 29 0,-4 0-135 15,1 1 57-15,1 0 41 0,-3 2 0 0,0 0-313 16,0 0 172-16,0 0 87 0,0 0-516 0,-11 4 305 15</inkml:trace>
  <inkml:trace contextRef="#ctx0" brushRef="#br0" timeOffset="7840.77">2357 8758 205 0,'0'-4'-62'0,"-3"-1"32"16,1 1-1-16,-2 1 31 0,2-2 143 0,-1 0-55 16,1 4-19-16,1-3-9 0,-4-1 53 15,3 4-40-15,2 0 0 0,0-1-3 16,0-1 9-16,-3 0-46 0,3 1 31 0,0-4 1 16,0-1-33-16,3-1 17 0,2-4-8 0,1 4-8 0,7-4-1 15,-2 1 1-15,-3 0-9 16,5-2 9-16,-2 3 7 0,2 1-18 0,-2-4 11 15,1 2 0-15,4-1-4 0,-3 1 4 0,4 0 8 0,-2-1-42 16,2 3 34-16,-1-2-5 16,3 2 4-16,-1 2-5 0,1 2 7 0,-1 0-39 15,0 0 33-15,3 0-34 0,4-1 32 16,-2 4-2-16,-3-7 6 0,7 2-4 0,-3-1-26 0,3-1 24 16,-2-1-4-16,1-1-10 0,2 0 17 0,-1 0-6 0,2-1 7 15,-2 1-7-15,0 1 0 16,-3 1 18-16,-2 1-12 0,2 3-5 0,-2-2-5 15,0 3 5-15,-1-2 1 0,-2 3-1 0,2-1 7 16,-1 0-7-16,4-2 1 0,-6 2-1 0,10-1-6 0,-4-3 6 16,-2 3 7-16,8-3-7 0,-3 1 1 15,1-1-8-15,0 0 6 0,0 1 1 16,-4 5 3-16,5-7-7 0,-2 5 3 0,-2 2 0 16,2 0 2-16,-5 2-2 0,2 0 5 0,3 0-5 0,0 0 14 15,-3 0-13-15,0 0-1 0,0 0-3 16,-1 0 9-16,7 0-5 0,-4 0 2 15,4 0-2-15,-5 0 1 0,4 0-1 0,-5-1-3 16,8-2 3-16,-5 2-1 0,-2-3-2 16,2 2 2-16,-5 0 5 0,6 0-5 0,-2 0 15 0,0 2-15 15,1 0 1-15,-1 0 17 16,0 0-11-16,4-1-6 0,-3 1-6 0,1 0 6 16,-2-3 1-16,3 3 0 0,-5-1 12 0,6-1-11 0,-3 1-1 0,-2-2 2 15,-4 3-1-15,3 0 40 0,-1 0 8 16,-2 0-45-16,1 0 0 0,-1 0 18 15,-2 0-16-15,2 0 4 0,-3 0-22 0,3 0 20 0,-3 0-1 16,4 4-52-16,-2-1 25 0,0 1-1 16,3 0 0-16,1 0-10 15,-5 0 33-15,4 1-56 0,-1-1 25 0,1 2-8 0,-3 1 33 0,2-3-28 16,-2 1 19-16,0 1-7 0,-1 0 5 16,2 2-8-16,-1-3 47 0,-1 1-5 0,-2-1-35 15,2 1 0-15,-2 0 35 0,0-1 4 16,0 1-31-16,-1-2 5 0,3 2 148 0,-6-2-168 0,3-1 0 15,-2 1 0-15,0-1 0 0,-1 3 0 0,0-3 0 16,-2 3 0-16,0-1 0 0,1 4 0 16,-3-4 0-16,0 2 0 0,1 1 0 0,0-2 0 15,-1 0 0-15,-1 1 0 0,-1-2 0 16,1 3 0-16,-1-4 0 0,1 1 0 0,-2 1 0 16,2-2 0-16,-2 0 0 0,1 1 0 15,1-1 0-15,0 0 0 0,-1-1 0 0,0 3 0 0,1-4 0 16,0 2 0-16,0 0 0 0,-3-2 0 0,1 1 0 15,-3 1 0-15,1-2 0 0,-2-1 0 16,0-1 0-16,1 3 0 0,-2-3 0 0,-1 0 0 16,0 0 0-16,0 0 0 0,0 0 0 0,0 0-168 15,0 0 157-15,0 0-22 0,0 0 20 0,0 0 4 16,0 0-4-16,0-4 3 0,-4-5-337 16,0 3 152-16,-2-2 76 0,2 3-550 0,-1 1 318 15,2 2 159-15</inkml:trace>
  <inkml:trace contextRef="#ctx0" brushRef="#br0" timeOffset="11604.95">5372 8503 668 0,'0'0'0'0,"0"0"0"0,0 0 0 0,0-2 0 0,0 0 0 0,0 2 0 0,0 0 114 0,0 0-41 0,0 0-11 15,0 0 8-15,0 0-37 0,0 0 0 0,0 0 28 16,0 0-28-16,0 0 0 0,0 0 8 0,0 0-11 15,0 0 2-15,0 0 1 0,0 0 0 16,-2 0 1-16,1 0 7 0,-4 0-8 16,0 0-33-16,0 0 0 0,-1 4 30 0,0 3-26 15,0-2-8-15,-1 0 29 0,0 2 2 0,-1 4-57 16,1-4 22-16,-1 0-2 0,1 2 30 0,-1-1-145 16,1 2 67-16,-1-1 26 0,3 0 0 0,-3 1-117 15,2 1 73-15,-2 0 17 0,3 0-286 0,-1 3 156 16,-1-5 78-16</inkml:trace>
  <inkml:trace contextRef="#ctx0" brushRef="#br0" timeOffset="11744.48">5142 8785 511 0,'-10'4'0'0,"1"1"0"0,-1-1 0 0,1 2 0 0,-2-3 0 16,1 1 0-16,-1 0 131 0,1 0-49 0,-1 1-25 0,5-1 122 0,-2 0-73 0,-3 0-28 15,6 2-9-15,-1-2-70 0,1 3-1 0,1 1 35 16,2-1-245-16,0 2 131 0,1-1 53 0,1 1 30 15,0 0-184-15</inkml:trace>
  <inkml:trace contextRef="#ctx0" brushRef="#br0" timeOffset="11898.04">4908 9007 696 0,'-9'7'0'16,"1"3"0"-16,-3-3 0 0,0 1 0 0,-2-3 0 0,2 3 0 0,-3 0 258 0,5-1-113 0,-1 0-48 0,1 2-36 0,3 1-54 0,1 0 25 15,1-3 1-15,2 2-299 0,1 1 157 0,1-1 67 16,0-2 38-16,0 1-355 16,0-1 177-16</inkml:trace>
  <inkml:trace contextRef="#ctx0" brushRef="#br0" timeOffset="12026.9">4747 9239 580 0,'-10'8'0'0,"-1"3"0"0,1 0 0 0,1-1 0 0,0-1 0 0,-3-2 0 0,3 1 146 0,0 0-49 0,2-2 59 0,-1-1-61 0,0 2-32 15,3 0 1-15,-1-3 5 0,3 4-28 16,-2 0-8-16,5-3 0 0,-2 1-306 16,2-1 153-16,0 4 76 0</inkml:trace>
  <inkml:trace contextRef="#ctx0" brushRef="#br0" timeOffset="12170.51">4559 9476 455 0,'-15'7'0'0,"3"3"0"0,-2-4 0 0,-2 1 0 0,3-1 0 0,-4 1 352 0,5-1-160 0,0 0-71 0,1 0 13 16,3-1-51-16,1 0-25 16,0 1 0-16,2 2-172 0,3-1 82 0,1 1 28 15,1-1 0-15,0 3-412 0</inkml:trace>
  <inkml:trace contextRef="#ctx0" brushRef="#br0" timeOffset="12309.14">4335 9732 799 0,'-5'7'0'0,"-1"-2"0"0,-2 1 0 0,2-1 0 0,-6 0 0 0,0-2 0 0,6 1 125 0,-6 0-171 0,5-2 52 15,0 1 27-15,2 2 0 0,1 0-564 0,4-2 529 0,-2 1 0 16,2 0-147-16,-3 0 75 0</inkml:trace>
  <inkml:trace contextRef="#ctx0" brushRef="#br0" timeOffset="12448.8">4151 9915 510 0,'-14'13'0'0,"-2"-1"0"0,-1-1 0 0,2 0 0 0,-2 1 0 0,4-3 41 15,-1 1 112-15,2-1-60 0,1 0-30 0,5-1 0 0,0-2-94 0,3 1 40 16,-1-2-9-16,4 4-229 0,0-4 126 0,0 1 64 16</inkml:trace>
  <inkml:trace contextRef="#ctx0" brushRef="#br0" timeOffset="12584.4">3960 10175 686 0,'-10'9'0'0,"1"0"0"0,0 1 0 0,-2-3 0 16,0 1 0-16,1-1 0 0,1-1 54 0,1 0 0 0,3-4-22 0,0 2-25 0,2-3-9 0,1-1 35 0,2 0 0 0,0 0-250 16,0 0 114-16,0 0 59 15</inkml:trace>
  <inkml:trace contextRef="#ctx0" brushRef="#br0" timeOffset="14047.68">3867 10126 105 0,'0'0'0'0,"0"0"0"0,-3 0 0 0,3 0 0 0,0 0 73 16,-3 0-21-16,3 0 6 0,-3 0 3 0,1 0-28 0,0 0 0 15,2 0-1-15,-1 0-10 0,-1 0 19 0,0 0-8 16,1 0-41-16,-2 0 0 0,1 0 38 0,2 2-1 0,-3 2 2 16,1-1 18-16,0-1-20 0,1 0-1 15,-2-1 56-15,0 2-26 0,0-2 7 0,1-1-7 16,0 0 0-16,1 0-25 15,-2 0 0-15,1 0 28 0,-1 0 8 16,0 0-37-16,1 0 1 0,0 0-4 0,2 0 3 0,-1 0 1 16,-2 0-12-16,3 0 12 0,-2 0 0 0,2 0-1 0,0 0-18 15,-1-1 19-15,1-2 8 0,-3-2-8 0,3-1-14 16,-2 1 13-16,2-2-4 16,0-2-6-16,0 2 5 0,0 0 2 0,0-1-5 15,0 0-7-15,0 3 10 0,0-2 8 0,0 1-8 0,0 1-29 16,0-1-1-16,0 0 29 15,0 0-3-15,0 1-35 0,0-2 33 0,0 1 1 16,0-2-33-16,0 3 31 0,0-1-2 0,0-1 5 16,0 1-27-16,0 0 21 0,0 0-5 0,0 1 4 0,0-1-21 15,0 0 23-15,0 1-6 0,0-1-38 16,0 1 38-16,0-3 0 0,0 2-26 0,0-3 2 16,2 2 20-16,1-2 2 0,-2-1-41 0,1 0 38 0,1 1-3 15,-2 0 3-15,1 0-6 16,3-1 8-16,-2 1-6 0,0 0 12 0,0 0-13 15,4 1 2-15,-4 0-3 0,3-3 35 0,-1 1-32 16,0 1 0-16,0-1 42 16,0 1-38-16,4-5 0 0,-3 3-1 0,0-1 8 0,1-2-7 15,1 1 3-15,-2 2-3 0,2-5 2 16,-2 4 0-16,1-2 1 0,-2 1-1 0,1 2 1 0,2 0 2 0,-3-2-3 16,3 2-3-16,-1-3 3 0,0 1 0 0,2 0-1 15,-1 3-22-15,2-5 22 16,-2 2-1-16,0 2-1 0,0-2-36 0,3 0 35 15,-3 0 1-15,0 0 0 0,1 1-11 16,-1-1 9-16,0 2-2 0,2 0 2 0,1-1 0 16,-3-1-1-16,1 2 21 0,1-3-21 0,1 2 0 15,0-2 0-15,0 1 2 0,0 0 35 0,3-3-33 16,-1 4-12-16,-2-3 13 0,2 2-2 0,-2 0 5 0,1 0-4 16,0 0-36-16,-2-1 35 0,2 3 0 0,-1-2 0 15,0 3-43-15,2-1-1 0,-5 2 36 0,3-2-26 16,2 2 22-16,-4-3 4 0,5 1-5 15,-2 0 3-15,2-3-6 0,2 4 5 16,-2-2 38-16,2-2-38 0,-2 3-1 16,1 0 1-16,1 0 20 0,-2 2-18 0,2-3 3 15,-2 3-4-15,-4-1 17 0,3 1-14 0,0 0 5 16,-1-1-6-16,2 0 4 0,-4 0-1 0,3-2-1 16,0 1-1-16,0-2 0 0,0 0 1 0,-2 0 2 15,3 1-2-15,-1-1-1 0,0 2 1 16,-2-1 28-16,2 1 0 0,1 2-25 0,-1-3 0 15,0 3 19-15,0 0-19 0,0 1 4 16,0 1 10-16,-2-3-10 0,3 3 0 0,-1-1 19 16,0 1-20-16,1-3 4 0,-1 3-3 0,1 0-20 15,-1-2 22-15,4-1-1 0,-4 0 0 0,1 3-22 16,2-4 20-16,-4 3-2 0,1 1 4 0,0-1-6 0,3 1 3 16,-3 1-1-16,1-1 10 0,-3 0-9 0,5 2 1 15,-3-1-2-15,4 1-2 0,-1 0 2 0,3 0 0 16,-3 1 7-16,0-3-5 15,3-1 2-15,0 3-3 0,-2 0 3 0,-1-1-3 16,2-1 1-16,-4 2 1 0,0 2 26 0,1-3-27 16,-4 3 0-16,3 1 1 0,-6-2 52 0,3 2-22 15,-3 0 10-15,-2 2 1 0,-1 0-29 16,1 0-6-16,0 0 38 0,-2 0-21 0,-1 0-11 0,-1 0 1 16,1 0-15-16,-2 0 15 0,3 0 5 0,-1 0 7 15,-3 0-33-15,2 0-1 16,1 0 22-16,0 0-49 0,-1 0 20 15,0 0-4-15,0 0 27 0,0 0-39 0,-2 0 1 16,0 0 33-16,3 0-22 0,-3 0-9 0,0 0 27 16,0 0-10-16,0 0-129 0,0 0 57 0,0 0 33 0,0 0 9 15,-7 0-534-15,1 0 268 0</inkml:trace>
  <inkml:trace contextRef="#ctx0" brushRef="#br0" timeOffset="15569.07">4164 9361 697 0,'-2'-5'0'0,"1"-3"0"16,-3 3 0-16,3-1 0 0,-2 1 0 0,1-1 77 0,2 2-22 0,-3-1 0 0,3 2 73 0,0 2-48 16,0-1-15-16,0 1 45 0,0-2-39 0,0 3 0 15,0 0-38-15,0 3 6 0,3 13 2 0,2 6-8 16,0 8 0-16,4 8 50 0,-1 3-26 0,1 2 1 16,-2-1-17-16,4 10-33 0,-3-6 1 15,2-4 24-15,-1-7-1 0,2 0-24 0,-1-8 9 16,1 5 15-16,0-12-65 0,-3-1 32 15,1-2 8-15,-1-6-86 0,-3-2 49 0,1-3 22 16,-4-2 0-16,0-2-115 0,-1-2 53 0,-1 0 36 16,0 0 2-16,0 0-75 0,0-2 46 0,-1-6 23 15,-4-3-133-15,0 0 73 0,2-4 14 0,-1 0 23 16,3-3-191-16,-2 0 110 0,0-7 54 0</inkml:trace>
  <inkml:trace contextRef="#ctx0" brushRef="#br0" timeOffset="15821.14">4328 9190 974 0,'0'-7'0'0,"2"1"0"0,0 3 0 0,-2 1 0 0,0 2 0 0,0 0 0 0,0 0 0 0,3 13 248 16,-1 2-107-16,6 7-55 0,0-1 84 0,1 2-61 16,4 6-42-16,0 0-6 0,2-1 0 0,0 1-28 15,1-2 0-15,-4 2-23 0,3-1-8 0,-4 0 31 16,3 1 0-16,-5-2-44 15,0 0 22-15,-3-3 8 0,2 4 14 0,-5-5-56 16,3-2 29-16,-4-1-2 0,1-2 0 0,-1-6-91 16,1-1 49-16,-3-5-68 0,0-2 56 0,0-3 17 15,0-1-1-15,0 0-196 0,0-11 108 0,0-9 37 16,0-5 31-16,0-5-305 0,0 0 164 0,0-2 73 16,0 0 48-16</inkml:trace>
  <inkml:trace contextRef="#ctx0" brushRef="#br0" timeOffset="16041.17">4605 9100 1196 0,'1'-5'0'0,"1"2"0"0,0 0 0 0,-2 1 0 0,0 2 0 0,0 0 0 0,3 5 0 0,-2 8 0 0,0 3 178 0,5 3-77 0,-1 7 112 16,3-2-90-16,-2 7-46 0,3 1-21 16,-2 2 29-16,4-1-31 0,-3 3 1 0,0 0-22 0,2 0-29 15,-1-3 28-15,0-1 9 16,0-3-8-16,0 0-76 0,-1-6 38 0,-2-1 0 15,-1-3-91-15,0-4 72 0,1-3 25 0,-5-3-264 16,1-5 135-16,0-2 47 0,1-2 39 0,-2 0-164 16,-1-10 94-16,0-16 16 0,1-5 31 0,-1-8-209 15,0-6 120-15,0-7 53 0</inkml:trace>
  <inkml:trace contextRef="#ctx0" brushRef="#br0" timeOffset="16264.6">4818 8950 690 0,'3'-8'0'0,"-2"1"0"0,1 5 0 0,-2 1 0 0,0-1 0 0,0 2 0 0,0 0 0 0,0 2 332 16,2 9-149-16,1 4-75 0,-2 2-30 0,4 5 201 16,0 5-124-16,3 1-60 0,0 2 68 0,0 3-65 15,-2 1-24-15,2 4-57 0,2-3 15 0,-3 3 1 16,0-3 0-16,-1 2-52 0,0-2 35 0,-2-1-9 16,1-4 26-16,-2-5-162 0,0-3 81 0,-1-5 41 15,-1-7-221-15,1-3 117 0,0-4 21 0,-2-3-246 16,3 0 146-16,-2-9 78 15,1-12 32-15,-2-8-180 0,2-3 114 0,0-4 57 16,0 0 28-16,3-9-160 0,-5 9 86 0</inkml:trace>
  <inkml:trace contextRef="#ctx0" brushRef="#br0" timeOffset="16493.99">5001 8887 589 0,'3'-21'0'0,"-1"8"0"0,2-2 0 0,-1 3 0 0,-2 3 0 0,-1 2 0 0,1 1 265 0,-1 4-108 0,0 0-67 0,3 0-28 16,-2 2 82-16,1 0-56 0,3 0-27 0,0 9 138 15,1 6-87-15,2 8-40 0,-5 1 92 16,2 2-66-16,0 5-33 0,4-1 9 0,-4 2-8 16,0-2-33-16,1-1 0 0,-1-4-1 0,1-2-62 15,0-3 40-15,-2 2-9 0,2-4 32 0,-3-2-35 16,-1-4 0-16,1-1 35 0,-3-3-99 0,2-3 45 16,-2 0 0-16,0-4-161 0,0 1 81 0,0-2 51 15,0 0 2-15,0 0-229 0,0-2 113 16,0-11 68-16,0 0 22 0,0-6-310 15,0-2 168-15,3-8 95 0</inkml:trace>
  <inkml:trace contextRef="#ctx0" brushRef="#br0" timeOffset="16700.43">5167 8742 971 0,'0'-10'0'0,"1"5"0"0,-1-1 0 0,0 0 0 0,0 1 0 0,0 3 0 0,0-2 0 0,1 3 117 16,-1-2-41-16,3 2-22 0,-2 1 160 0,1 0-83 15,3 0-52-15,0 0 14 0,1 9-30 0,-3 3 0 16,2 0-31-16,-4 3 4 0,2 2-3 0,-1 2 0 16,0-2 0-16,1 2-60 0,-1-4 30 0,1-4 8 15,0 2-209-15,1-2 104 16,-2-3 59-16,3-3-167 0,-4 0 102 0,3-4 22 0,-1-1 37 0,0 0-364 16,1 0 186-16</inkml:trace>
  <inkml:trace contextRef="#ctx0" brushRef="#br0" timeOffset="39899.48">16163 2156 471 0,'0'-4'0'0,"0"3"0"0,0-1 0 0,0-3 0 0,2 2 0 0,0-1 0 0,-1-2 62 0,1 1-9 0,2-1-20 0,-2-2 106 16,1 1-53-16,-1 0-26 16,0-3 7-16,1 3 41 0,-1-3-38 0,-1 1 1 15,-1-2-39-15,0 0 27 0,0 1 7 0,0-3-33 16,0 3-22-16,0-1 0 0,0 2 22 0,0-2-62 15,-1 1 39-15,-4 1-9 0,1 1 32 0,-1-2-33 16,-1 3-1-16,-1 1 19 0,2 3 19 0,-4-1-92 16,0 2 37-16,0 0 4 0,-1 2-1 0,-1 0 47 15,2 0-20-15,-5 4-15 0,3 7 76 16,1-2-32-16,-1 1 0 0,2 4 84 16,2-1-44-16,-1 2-33 0,1 0 1 0,1 2 13 0,2 2-1 15,1 2-4-15,1 4-24 0,0-1 68 16,2 5-34-16,0 1-1 0,0 4-33 0,0 3 68 15,0 4-38-15,0 1-1 0,0 2-29 0,0-3 30 16,0 0-1-16,2-5-46 0,0 1 17 0,1 1 0 16,-1-2-1-16,0-3-10 0,0-1 11 0,-2-4 8 15,0 4-9-15,0-4-51 0,0-1 26 0,0-1 0 16,-6-2 14-16,-1-1-63 0,-5 1 20 16,0-3 21-16,-2-7-2 0,-2 4-135 15,0-7 63-15,0-2-168 0,-2-7 109 0,4-2 59 16,-2 0 15-16,3-1-262 0,4-13 145 0,1-5 64 15,6-4 44-15,2-4-148 0,0 0 91 0,2-2 48 16,12-4 22-16,2 4-270 0,3-3 151 0,2-1 71 16,1-2-137-16</inkml:trace>
  <inkml:trace contextRef="#ctx0" brushRef="#br0" timeOffset="40175.08">16216 2230 159 0,'16'-42'0'0,"0"10"0"0,-4-6 0 0,-1 2 0 0,-2 5 0 0,-4 5 0 0,-1 5 173 0,-3 0-70 0,-1 9 76 0,0 0-77 15,-1 4-34-15,-8 2-1 0,-3 5 85 0,1-1-60 16,-3 2-21-16,3 0-9 0,-2 9 67 0,0 6-49 16,0 6-23-16,1 1-1 0,5-1 43 0,0 8-37 15,1 0 0-15,1 3 86 16,3 0-58-16,-1 4-28 0,1 0 97 0,2-1-67 16,0 2-30-16,0 1 1 0,0-1 64 0,0-3-47 15,0 2-15-15,0-4-9 0,0-2-18 0,0-2-5 16,2 0-1-16,1-2 1 0,-1-3-25 0,-1 0-8 15,1 1 33-15,0-4-81 0,-2 1 40 16,0 0 8-16,0 0 33 0,-2 0-193 0,-8 1 91 16,3-4 19-16,-4 2-332 0,-1-4 161 0,-1 1 103 15,2 0 17-15,-2-1-415 0,2 0 241 0,-1-1 121 16</inkml:trace>
  <inkml:trace contextRef="#ctx0" brushRef="#br0" timeOffset="40374.55">15883 3003 1326 0,'0'2'0'0,"-2"-2"0"0,0 0 0 0,2 0 0 0,-1 0 0 0,1 0 0 0,0 0 0 0,0 0 244 0,7 0-105 0,9 0-54 0,5 0 252 16,2 0-145-16,4 0-83 0,-2 0-39 0,1 0 25 16,1 0-31-16,-3 0 0 15,-1 0-23-15,-1 0-159 0,1 0 75 0,-2 1 38 16,-3 4 0-16,-1-2-117 0,-4 1 86 0,-3-1 30 15,-1 1-486-15,-3-2 180 0,-4 2 148 0</inkml:trace>
  <inkml:trace contextRef="#ctx0" brushRef="#br0" timeOffset="40736">15836 3078 1589 0,'0'0'0'0,"0"0"0"0,0 0 0 16,0 0 0-16,0 0 0 0,0 0 0 0,0 0 0 0,1-2 245 0,10 2-98 0,1 0-1 0,6 0-56 0,0 0-29 16,-1 2 0-16,3 7-18 0,-1 3-10 0,2 1 0 15,-4-1-1-15,-2 4-149 0,-2 1 74 16,-2 2 47-16,-3 0-9 0,-2-1-129 16,-5 1 83-16,-1 0 42 0,0-1-138 0,-3 1 43 15,-11-1 51-15,-1-3 70 0,-2-1 0 0,-1-1-57 16,-3 1 15-16,2-5 113 0,1-2-52 0,2 0-24 15,3-1 0-15,6-2 353 0,2-3-177 0,-2 2-53 16,5-1-59-16,2 0 252 0,0 0-147 0,0 4 82 16,9-3-116-16,5 2-48 0,5 0-38 0,1 1 253 15,5-1-314-15,0-2 0 0,1 1 0 16,-6 0 0-16,8-2 0 0,-7 1 0 0,0-1 0 16,-1-2 0-16,-2 2 0 0,-6-2 0 15,0 0 0-15,-3 0-594 0,-3 0 308 0,-1 2 141 16,-1 2-711-16,-1 1 404 0</inkml:trace>
  <inkml:trace contextRef="#ctx0" brushRef="#br0" timeOffset="42801.93">16581 2286 1497 0,'0'0'0'0,"0"0"0"0,0-3 0 0,0 3 0 0,0 0 0 0,0 0 0 0,0 6 0 0,2 7 0 0,4 4 124 0,2 9-46 0,-3 2-22 0,-1 3 31 15,-1 3-18-15,1 1-9 0,-1 1-27 0,-1 1 68 16,-2 1-34-16,0-1 0 0,0 1-26 0,0-3-50 15,0-2 21-15,-2-5-126 0,-3-2 74 0,2-5 37 16,-3-3 7-16,2-3-221 0,-1-6 103 0,1-4 64 16,1-2 0-16,-2-3-137 0,0-1 52 0,1-17 59 15,4-5-15-15,-2-13-262 0,2-6 160 16</inkml:trace>
  <inkml:trace contextRef="#ctx0" brushRef="#br0" timeOffset="43025.33">16537 2255 506 0,'1'-20'0'0,"1"9"0"0,2 2 0 0,1 0 0 0,4 1 178 0,0 0-73 0,3-2-36 0,6 3 8 16,6 1 226-16,0 1-136 0,4 0-67 16,2 4-33-16,-3-1 180 0,-3 2-98 15,5 0-60-15,-10 8-29 0,1 3 1 0,-5 1-28 16,-2 4-82-16,-6 3 49 0,-2 0-8 0,-5 5 41 16,0 1-39-16,-10 1-1 0,-7-1 40 0,-5 5 8 15,-5-6-89-15,-1-1 14 0,-2-6 29 0,2 1-121 16,-2-6 65-16,5-4 9 0,1-1-154 15,0-1 87-15,4-2 50 0,8-2 16 0,3-2-225 16,0 0 115-16,8 0 69 0,1 0 31 0,0 0-106 16,10 0 68-16</inkml:trace>
  <inkml:trace contextRef="#ctx0" brushRef="#br0" timeOffset="43446.59">16979 2528 897 0,'8'3'0'0,"-1"1"0"0,-3-4 0 0,0 0 0 16,-2 0 0-16,-1-2 0 0,-1-7 0 0,0-5 329 0,0 2-140 0,0-4-83 0,0 3-22 0,-5 0-25 0,1 3-1 16,-1 3-25-16,-3 3-60 0,-3 2 26 0,2 2 0 15,-7 2 34-15,0 19-78 16,-1 4 39-16,-1 6 8 0,0 1 30 0,4 4 24 16,2-2-23-16,5-2-47 0,5-4 116 0,2-6-49 15,0 2-5-15,0-6 18 0,5-5 0 0,9-1-28 16,-1-6-9-16,1-4-47 0,4-2 20 0,-1 0 9 15,3-7 22-15,-1-12-128 0,1-5 61 0,-3-3 31 16,2-7-6-16,-1-6-190 0,-2 0 101 0,-2-5-50 16,0-3 68-16,-1-6 6 0,-1-9 29 0,-1-1-116 15,-1-3 64-15,-2 3 32 0,-2 11 1 16,-2 12-18-16,-2 0 9 0,-2 14 40 16,0 10 0-16,0 4 131 0,-4 8-65 0,-6 5-42 15,3 2 9-15,-4 20 241 0,1 4-131 0,2 6-43 16,1 10 134-16,5-6-67 0,-1 18-63 0,3-6 255 15,0 1-147-15,0 1-73 0,0-1-37 16,0-6 69-16,1 3-57 0,5-11-24 0,1 3-1 0,3-4-193 16,1-4 85-16,-2-5 51 0,0-4-355 0,3-1 194 15,-4-4 98-15,-1-6 16 16,-1-2-222-16,2-5 78 0,-1-3 90 0,2 0-348 16,1-13 209-16,-1-8 103 0</inkml:trace>
  <inkml:trace contextRef="#ctx0" brushRef="#br0" timeOffset="43593.63">17271 2376 779 0,'0'-12'0'0,"0"7"0"0,-2 1 0 0,0 2 0 0,0 0 205 0,0 2-86 0,2 0-43 0,0 0-14 16,0 0 343-16,0 0-186 15,0 9-93-15,2 1-47 0,4 1 143 0,1 2-87 16,0 0-55-16,0 0-23 0,3 2-284 0,0-1 130 16,-1-3-436-16,3 0 291 0,-2-1 133 0,4-3 71 15,1-2-287-15,0-5 163 0,2 0-8 0</inkml:trace>
  <inkml:trace contextRef="#ctx0" brushRef="#br0" timeOffset="43759.18">17515 2260 481 0,'0'-15'0'0,"0"5"0"0,0 2 0 0,-2 5 0 0,-4-1 248 0,0 4-108 0,-3 0-53 0,2 7-20 16,-7 12 306-16,1 8-170 0,-6 10-85 0,1 4-43 16,-3 6 253-16,-2 4-140 0,-5 10-81 0,4-5-11 15,1-1-32-15,4-3 1 0,-1 0-33 16,3 1-219-16,4-3 106 0,1-3 57 0,5-9-454 15,2-2 253-15,1-14 129 0,4-8 2 0,0 1-236 16,0-6 112-16,9-7 93 0</inkml:trace>
  <inkml:trace contextRef="#ctx0" brushRef="#br0" timeOffset="44170.6">17644 2606 1063 0,'13'-24'0'0,"-3"-1"0"0,1-4 0 16,-4 3 0-16,-5-3 0 0,0 2 0 0,0 0 0 0,-2 4 0 0,0-2 155 0,0 7-60 0,-4 3-32 0,-3 5 32 0,-4 5-31 0,-5 5 8 16,-2 0-40-16,-1 15 27 0,-4 7-26 15,3 9 0-15,-3 6 0 0,8-6 42 0,2 4-8 16,4-1-34-16,3-3 0 0,4-8 32 16,2 3 1-16,0-6-25 0,2-2-56 0,8-7 23 15,2-1 1-15,0-4-89 0,3-4 55 0,0-2 37 16,2 0-4-16,2-8-173 0,-1-11 81 0,1-5 47 15,-2-5 4-15,2-4-78 0,0-9 29 0,-3 0 35 16,0-3-138-16,-2-3 77 0,4-12 34 0,-7 5-29 16,4-13 39-16,-2 17 1 0,-2-2 30 0,-3 14 33 15,-3 0-32-15,-3 15-9 16,0 1 8-16,-2 13 245 0,0 2-123 0,0 6-60 16,-7 2-23-16,-3 4 329 0,-3 17-166 0,2 3-51 15,-1 6-51-15,1 9 126 0,-1 2-73 0,5-2 128 16,-2 11-111-16,2-2-52 0,1-1-27 0,2 2 30 15,0-3-28-15,4-9 8 0,0 2-35 0,0-1-194 16,0-4 96-16,2-2 49 0,6-4 25 0,-1-7-467 16,3-1 236-16,-1-5 79 0,3-3-212 15,-2-6 134-15,6-6 94 0,-3 0-336 0</inkml:trace>
  <inkml:trace contextRef="#ctx0" brushRef="#br0" timeOffset="44476.78">17926 2215 950 0,'-2'-10'0'0,"0"3"0"0,0-1 0 0,2 2 0 0,0 2 0 0,0 2 0 0,6 1 386 0,9-1-169 16,2 2-96-16,2 0-45 0,1 0 110 0,1 0-76 15,5 2-39-15,-8 3 8 0,5 3-120 0,0-3 37 16,-4 2 0-16,-2 3-126 0,-2-1 81 16,-4 3 50-16,-4 1-45 0,-3 1 39 0,-2 7 0 15,-2 4 37-15,-6 1-47 0,-10 2 2 0,-9 6-17 16,1-2 0-16,-5 2 220 0,1 0-93 0,2 0-49 15,6-6-22-15,-5 4 253 0,6-4-125 16,4-2-51-16,6-2 57 0,1-4-64 0,6-2-23 0,2-1-10 16,0-2-30-16,4-2-1 15,11-3 1-15,2-3-55 0,2-2 36 0,2 0-8 0,-1-4 26 16,6-1-158-16,-5 0 80 0,2 0 39 16,-3 0 8-16,-1-1-443 0,-4-6 219 0,-5 2 70 15,-1-2 68-15,-2 1-418 0,-3 0 227 0,-2 0-264 16,-2-3 253-16</inkml:trace>
  <inkml:trace contextRef="#ctx0" brushRef="#br0" timeOffset="44626.92">17913 2516 1008 0,'-21'0'0'0,"8"0"0"0,1 0 0 0,5 0 0 0,4 0 0 0,-1 0 272 16,4 0-111-16,0-4-68 0,11 1-31 0,10-1 381 15,2 1-206-15,6-1-102 0,1 0-43 0,2 3 132 16,0-2-95-16,-1 3-49 0,2 0-423 0,-3 0 188 15,-8 4 102-15,8 5-639 0,-3-2 363 0,-3 3 181 16</inkml:trace>
  <inkml:trace contextRef="#ctx0" brushRef="#br0" timeOffset="44786.5">18363 2487 702 0,'-2'0'0'0,"-1"0"0"0,3 0 0 0,0 0 0 0,0 0 0 0,0 0 0 0,9-3 507 0,10 0-236 0,0-3-112 15,3 0-67-15,1 3 228 0,-2-3-144 0,1 2-71 0,0 2-242 16,1 1 94 0,-4-1 33-16,-2 0-476 0,-4 2 258 0,-2 0 130 0,0 0 65 0,-2 0-532 15</inkml:trace>
  <inkml:trace contextRef="#ctx0" brushRef="#br0" timeOffset="44954.05">18514 2210 874 0,'-9'-4'0'0,"3"3"0"0,0 1 0 0,0 0 0 16,3 5 0-16,1 11 391 0,0 6-179 0,2 6-82 0,0 6-53 0,0 5 134 16,-2 3-90-16,0-1-44 0,0 0 62 0,-1-2-46 15,-1 8-34-15,1-1-263 16,-2-5 118-16,3-6 60 0,2 4 29 0,0-10-438 16,0-1 230-16,0-7 119 0,2-3 34 0,12-9-513 0</inkml:trace>
  <inkml:trace contextRef="#ctx0" brushRef="#br0" timeOffset="45274.4">18820 2264 1551 0,'2'-15'0'0,"-1"8"0"0,-1 2 0 0,0 3 0 0,0 2 0 0,0 0 0 0,0 14 0 0,-5 12 0 0,0 5 172 0,-3 12-70 15,0 1-35-15,4-5 34 0,1 13-38 0,1-8 0 16,2 3-30-16,0-4-73 0,5-10 45 0,11 2-9 15,0-5 37-15,5-7-126 0,2-2 64 0,1-5 30 16,-2-7-52-16,9-5 21 0,-7-4 28 0,4-2-113 16,-1-16 58-16,-2-7-3 0,-5-3 22 15,2-10 28-15,-7 0-6 0,0-4-11 16,-4-7 9-16,-2-12 48 0,-2 5-26 0,-4-17 9 16,-1 3-26-16,-2 1-28 0,0 14 31 0,-9 2 12 15,-6 18-12-15,-6 0 11 0,-5 13-7 0,0 11 160 16,-2 8-76-16,-4 3-35 0,0 8 0 0,-4 19-12 15,8 3 0-15,0 8-11 0,3 4-7 0,2 6-224 16,1 5 109-16,3 10 55 0,2-5 26 0,4 2-506 16,0 0 248-16</inkml:trace>
  <inkml:trace contextRef="#ctx0" brushRef="#br0" timeOffset="45493.2">18613 2845 1358 0,'-15'-1'0'0,"6"-5"0"0,-1 0 0 0,5-6 0 0,1-6 0 0,4 1 0 0,0-5 260 0,15-2-114 0,7 1-56 16,7-4-20-16,8-2 246 0,0 6-141 0,0 2-71 16,-5 8-36-16,2 1-6 15,-6 6 8-15,0 5-38 0,-4 1 1 0,0 0-108 16,-6 9 54-16,0 10 27 0,-3 0-121 0,-2 5 69 16,-3 2 40-16,1-1-62 0,0-1 50 0,3-1-22 15,-2-6 33-15,8 2-256 0,1-4 124 0,2-6 22 16,4-5 44-16,1-2-277 0,2-2 150 0,2 0 88 15,0-6-353-15</inkml:trace>
  <inkml:trace contextRef="#ctx0" brushRef="#br0" timeOffset="45887.18">19481 2462 1425 0,'-1'-11'0'0,"-6"3"0"0,2-2 0 0,-4-3 0 0,-3 3 0 0,3-2 0 0,-2 1 0 0,-1 2 160 0,3 1-55 0,2 2-40 0,-3 2 10 15,2 3-21-15,-1-1 0 0,-2 2-21 0,-1 7-22 16,-2 16-8-16,0 3 30 0,1 4 0 0,2 4-21 16,1-1 0-16,5 1 29 0,3-3 50 0,2-3-29 15,0-7 0-15,2 0-66 16,3-6 1-16,7-1 44 0,1-7-8 0,2-2-112 16,0-5 50-16,1 0 28 0,2-6 0 0,-3-8-54 15,3-13 34-15,-2-2 20 0,-1-1-18 0,-2-6-207 16,0-6 91-16,-4 3 60 0,3-8-146 0,-5-5 94 15,0 0 48-15,5-12-29 0,-4 1 38 0,1 9-9 16,3-4 47-16,-3 5 20 0,-4 14-1 0,1 3-19 16,-5 14-1-16,1 7 119 0,0 2-56 15,-2 7-31-15,0 5 0 0,0 1 316 16,0 18-135-16,0 6-94 0,-4 6 218 0,-1 12-138 16,0-2-57-16,1 10 135 0,0 0-105 0,2 3-45 15,1 1-35-15,1 1 26 0,0-2-26 0,0-3 1 16,0-3-28-16,0-5-76 0,0-3 34 0,0-1 22 15,0-6-1-15,3-9-389 0,3-2 204 0,1-4 113 16,4-9-693-16,3-7 360 0</inkml:trace>
  <inkml:trace contextRef="#ctx0" brushRef="#br0" timeOffset="46218.34">19749 2159 1287 0,'-9'-13'0'0,"6"8"0"0,-1 1 0 0,0 2 0 0,0 0 0 0,4 0 0 0,0 2 418 0,10 0-192 0,6 0-97 0,5 0-39 0,6 0 109 0,-3 0-82 16,3 0-43-16,2 0-20 0,-3 0-46 0,-3 2 9 16,2 3-99-16,-4 1 58 15,-3 2 28-15,-3 4 0 0,-4-1-34 0,-2 4 40 16,-7 3-9-16,-2 1 32 0,0 7 9 0,-9 2-35 16,-7 1 18-16,-7 0-36 0,-5 8 150 0,-2-6-62 15,-1 1-29-15,1 0-1 0,6-3 58 0,-1-3-28 16,5-1-5-16,3 1-43 0,6-8 4 15,4 1 0-15,4-5-1 0,3-2 9 0,0-1-8 16,3-3-1-16,9-1-34 0,6-5-1 16,0-2 36-16,5 0 8 0,3 0-155 15,-8 0 71-15,5-1 21 0,0-6 22 0,-3 0-396 16,-3 0 191-16,-2 1 79 0,-5 1-153 0,-1-2 124 16,-4 3 61-16,-3 0-347 0,0-4 196 0,-2 2 111 15,0-2 50-15,-4-5-325 0,-6 1 188 0</inkml:trace>
  <inkml:trace contextRef="#ctx0" brushRef="#br0" timeOffset="46353.98">19811 2432 1064 0,'-16'-9'0'15,"2"2"0"-15,7 1 0 0,-2-2 0 0,2 2 0 0,2-2 0 0,3 5 466 0,2-4-217 0,0 5-108 16,0-3-46-16,10 4 298 0,3 0-181 0,6-2-89 16,3 3-46-16,3 0-47 0,-4 0 11 0,9 5-509 15,-6 5 250-15,3 2 125 0,-4-1 63 0,-2 2-305 16,6 3 179-16,-7 0 92 0</inkml:trace>
  <inkml:trace contextRef="#ctx0" brushRef="#br0" timeOffset="46752.2">20328 2460 812 0,'4'-15'0'0,"-2"1"0"0,-1-4 0 0,1-1 0 0,-2-2 0 15,0 1 0-15,-2 1 0 0,-7 0 260 0,0 2-114 0,-5 5-57 0,0 1-28 0,-3 4 150 16,-2 6-94-16,-3 1-42 0,1 3 2 0,1 16-23 15,-3 4 1-15,4 3-20 0,4 6-3 0,1 0 1 16,7 1 0-16,3 1 49 0,4-1-24 16,0-7 8-16,0 5-34 0,4-10 27 15,7 0 0-15,3-4-26 0,-2-4 0 0,2-2-73 16,-1-5 32-16,1-5 0 0,-2-1-132 0,1 0 75 16,3-7 44-16,-4-11-182 0,4-7 93 0,-3-1 53 15,-2-4 6-15,4-10-60 0,-4-1 22 0,3-5 24 16,-2-4 2-16,4-12-84 0,-2 3 57 0,4-6 28 15,-2 1-72-15,0 10 43 0,0-2 33 0,-2 7 0 16,-5 11 101-16,-4 10-38 0,-1 6 0 0,-1 8 300 16,-3 5-164-16,0 5-87 15,0 4-21-15,-7 2 164 0,-2 23-70 0,0 2-60 16,-3 10 26-16,3 8 195 0,2 2-128 0,-2 5-64 16,0 2 183-16,2 5-115 0,2-3-69 0,1 0-40 15,2-3 1-15,1-4-23 0,1-2 0 0,0-8-394 16,0-1 192-16,0 1 101 0,1-7 51 0,5-5-655 15,1-7 304-15,0-6 173 0,3-4 42 0</inkml:trace>
  <inkml:trace contextRef="#ctx0" brushRef="#br0" timeOffset="46972.88">20482 2373 1097 0,'-5'-10'0'0,"5"2"0"0,0 1 0 0,0-2 0 16,1 2 0-16,10 3 0 0,7 2 26 0,3 2-1 0,1 0 579 0,-1 11-286 0,-2 3-143 15,-5 4-63-15,7 6-49 0,-8 0-30 0,-4 0 0 16,-1 2-1-16,-6 0-156 16,-2-3 87-16,0 2 31 0,-10 0-1 0,-6-3-155 15,-7 0 97-15,-2-4 50 0,3-4-2 0,-6-3-218 16,9-4 113-16,-4-4-10 0,7-3-116 0,0 0 108 16,7-3 45-16,2-11-106 0,7-6 85 0,0-5 41 15,7-5 21-15,16-4-215 0,-3 2 110 0</inkml:trace>
  <inkml:trace contextRef="#ctx0" brushRef="#br0" timeOffset="47112.98">20799 2137 1154 0,'5'-4'0'0,"-3"2"0"0,-2 2 0 0,-2 2 0 0,-14 11 0 0,-7 6 0 0,5 1 0 0,-1 7 563 0,3 6-265 0,2 0-133 16,3 6 200-16,6 7-171 0,5-4-80 0,0-1-41 15,2 0 275-15,12-4-158 0,9-6-70 0,11 4-251 16,7-7 81-16,4-4 42 0,5-3 0 0,14 2-839 15</inkml:trace>
  <inkml:trace contextRef="#ctx0" brushRef="#br0" timeOffset="48110.37">21164 2369 864 0,'0'-14'0'0,"2"4"0"0,9 3 0 0,4-1 0 0,2-1 0 0,2 2 0 0,5-3 273 15,4 4-124-15,4 2-58 0,2-1-29 0,-2 4 73 16,2-1-52-16,-8-1 35 0,6 3-47 0,-9 0 1 16,1 0-40-16,-5 3-155 0,-2 2 78 0,-4-1 47 15,-1 2-9-15,-5-5-301 0,-2 3 170 0,-1-2 56 16,-4-2 53-16,0 0-467 0,0 0 236 0</inkml:trace>
  <inkml:trace contextRef="#ctx0" brushRef="#br0" timeOffset="48289.89">21415 2040 884 0,'-3'2'0'0,"3"9"0"0,0-1 0 0,0 2 0 0,0 1 0 0,0 1 0 0,0 4 224 0,0 6-96 0,1 3-47 0,1 1 317 16,0 3-183-16,1-1-82 0,-1 5-55 0,-2 2 19 15,0 1-32-15,0-1 0 0,0 1-32 16,-9-1-303-16,2 1 147 0,0-2 78 16,1-2-388-16,0-4 232 0,6-8 117 0,-2-4-246 15,2-5 160-15,0-6 13 0</inkml:trace>
  <inkml:trace contextRef="#ctx0" brushRef="#br0" timeOffset="48477.77">21787 1985 1071 0,'3'6'0'0,"-1"2"0"0,0 12 0 0,-1-2 0 0,-1 1 0 0,0 6 0 0,0 1 0 0,0 5 378 15,-1 8-177-15,-6 4-84 0,2-4 88 0,1 3-87 16,0-5-34-16,1 8-221 0,3-9 85 0,-2 4 42 16,2-5 22-16,0-3-164 0,0-7 100 0,0 2 39 15,0-4 23-15,0-10-423 0,-2-1 159 0,2-7 124 16,-2-5-48-16</inkml:trace>
  <inkml:trace contextRef="#ctx0" brushRef="#br0" timeOffset="48779.96">21735 1903 1001 0,'9'-9'0'0,"12"4"0"0,4-1 0 0,2 0 0 0,3 1 0 0,2 3 0 0,-2 2 346 0,0 0-157 16,-1 2-78-16,-5 11 44 0,-5 3-54 0,1 4-38 0,-4 7 0 0,-5 1-36 15,-6 2 6-15,-3 4 0 0,-2-1 8 0,0 1-162 16,-9 1 77-16,-6 0 38 0,-7 2-144 0,1-9 91 16,-4 0 51-16,-2-4-125 15,-2-6 43-15,1-5 44 0,0-4-23 0,0-4 194 16,3 0-86-16,0-4-27 0,5-1-15 0,3 0 167 16,8 0-78-16,2 0-47 0,2 0 5 0,3 0 423 15,2 0-217-15,0 0-109 0,14 8 73 0,11-1-91 16,3 2-37-16,4 0 136 0,2 4-96 15,1 1-46-15,1 0-23 0,1 0-221 0,-3 4 107 0,-1-2 40 16,-1 4 25-16,-4-2-617 16,1 1 308-16,-6 0 164 0,-1 4 20 0</inkml:trace>
  <inkml:trace contextRef="#ctx0" brushRef="#br0" timeOffset="50002.43">22646 2270 728 0,'0'-7'0'0,"0"-3"0"0,0-1 0 0,0 0 0 0,0 0 0 0,0-3 0 0,-2 6 0 0,-4-6 0 0,-1 3 63 0,-2 0-1 0,-1 0-7 15,-3 2-1-15,-2 2-13 0,-4 3-8 0,-2 3 59 16,-3 1-30-16,-1 0 0 0,0 5-29 0,0 12 47 15,-1 4-9-15,3 5-38 0,5 2 0 16,0 2 117-16,7 4-59 0,3-2-21 16,6 2 90-16,2-4-63 0,0-4-33 0,0-4-32 15,10-1 1-15,1-4 8 0,0-3-8 0,3-5-70 16,-1-5 35-16,0-2 0 0,0-2 34 0,1 0-87 16,2-9 39-16,0-13 25 0,-2 0-17 0,5-8-40 15,0-6 9-15,-2 4-4 0,4-11-190 0,-3-1 112 16,1-2 32-16,0-3-154 0,-2-5 104 0,2-2 45 15,-1-11 35-15,-2 19-73 0,-4-1 50 0,-4 14 24 16,-5 12 1-16,-3 6 160 16,0 4-64-16,0 7-36 0,-5 6 0 0,-8 1 125 15,-2 24-80-15,2 3-48 0,-1 5 353 0,3 5-143 16,4 4-100-16,2-1 138 0,1 3 29 0,1-7-114 16,3 8-69-16,0-3 57 0,0-7-58 0,0 5-31 15,0-4 1-15,5-1-256 0,2-1 110 0,0-3 57 16,-1 0 30-16,2-9-516 0,1-1 269 0,0-6 93 15,2-8-279-15,1-3 170 0,1-4 112 16</inkml:trace>
  <inkml:trace contextRef="#ctx0" brushRef="#br0" timeOffset="50208.46">22760 2208 1177 0,'-7'-16'0'0,"4"6"0"0,3 3 0 0,0 3 0 0,0 2 0 0,10 0 0 0,11 2 0 0,4 0 176 0,2 0-76 0,3 10-34 0,-3 1 265 16,1 3-149-16,-3 4-75 0,-8-1-28 0,1 3 47 15,-7-2-47-15,-1 2-22 0,-4-1-1 0,-5-1-85 16,-1 1 39-16,-9 3-8 16,-12-2-6-16,-5-1 1 0,-4-3 35 0,-4-1-156 15,2-4 86-15,-3-2 32 0,1-1-1 0,4-6-326 16,7-2 165-16,2 0 41 0,10 0 50 0,2-2-337 16,9-9 190-16,0-6 96 0,18-1 48 0</inkml:trace>
  <inkml:trace contextRef="#ctx0" brushRef="#br0" timeOffset="50739.97">23201 2045 1015 0,'2'-4'0'0,"-2"4"0"0,0 0 0 0,-16 0 0 0,-5 8 0 0,-11 5 0 0,-3 7 427 0,1 3-196 16,0 3-100-16,2 5 120 0,6-3-101 0,1 3-63 16,9 1-27-16,4 1 115 0,8-4-72 0,4 1-34 15,0-5 7-15,11 3-153 0,10-6 54 0,4-1 29 16,5-3-1-16,2-4-167 0,3-5 106 0,3-4 40 15,0-4-246-15,-1-1 112 0,1 0 83 16,-5-4-220-16,1-7 114 0,-4-3 74 16,-3-6 33-16,-1 1 1 0,-5-5 1 0,-1-2 31 15,-4-5-8-15,-4 2 63 0,-1-3-27 0,-4 0-1 16,-4 1 103-16,-1 6-65 0,-2 4-41 0,0 3 9 16,-4 2 285-16,-9 5-148 0,-2 3-42 0,-2 7 163 15,-3 1-94-15,-5 0-70 0,2 9-30 0,-1 9 24 16,2 7-28-16,3 3 9 0,3 3-36 0,5 2 67 15,6 2-33-15,5-3 0 0,0 1-62 16,0-7 8-16,7 5 20 0,7-8-109 16,-1-8 54-16,-1 2 27 0,4-6 1 0,0-5-158 15,0-4 71-15,0-2 50 0,1 0 2 0,3-15-65 16,-2-7 23-16,-1-5 30 0,0-3-21 0,2-9-124 16,-2-3 68-16,-1-3 43 0,2-4-85 0,0-5 55 15,3-13 41-15,2 0-1 0,-3-2-104 0,3 3 68 16,-8 16 34-16,-4 7 63 0,-2 3 9 15,-5 16-38-15,-2 9 0 0,-1-1 275 16,-1 9-137-16,0 6-78 0,0 1-25 0,-9 16 148 16,-3 8-56-16,-4 11-55 0,1 2 134 0,4 0 66 15,-6 18-87-15,3-2 7 0,2 1 8 0,1 1-67 16,4-5-34-16,4-6 2 0,1 6-36 0,2-7 1 16,0-4 0-16,0-3-302 0,2-3 150 0,6-8 85 15,1 0 29-15,2-7-237 0,3-6 100 0,0-6 79 16,2-4-565-16,0-2 289 0,5-2 157 15,-4-19 75-15</inkml:trace>
  <inkml:trace contextRef="#ctx0" brushRef="#br0" timeOffset="50877.53">23773 2084 745 0,'0'-15'0'0,"0"8"0"0,0 1 0 0,0 4 0 0,0 1 0 0,0 1 291 0,0 1-133 0,2 8 219 16,5 6-172-16,3 1-86 0,1 2-43 0,0 3 94 15,3 5-73-15,-2-1-32 0,2-1 0 0,1 1-388 16,-3-5 178-16,2 0 97 0,1-4 36 0,2-1-505 15,-1-4 262-15,3-1 130 16,2-9-190-16</inkml:trace>
  <inkml:trace contextRef="#ctx0" brushRef="#br0" timeOffset="51028.12">24239 1903 1217 0,'0'-12'0'0,"0"6"0"0,0 4 0 0,0 2 0 0,-9 6 0 0,-11 18 0 0,-4 12 0 0,-10 17 305 0,-7 8-128 0,-14 20 372 0,-1 8-259 15,-15 17-128-15,2 0-65 0,-7 5 108 0,3-10-78 16,-23 29-51-16,6-8-21 0,0 6-424 16,-4 4 201-16,0 0 100 0,8 2-830 0</inkml:trace>
  <inkml:trace contextRef="#ctx0" brushRef="#br0" timeOffset="51942.9">15292 3988 1014 0,'0'-3'0'0,"0"2"0"0,0 1 0 0,0 0 0 0,5 0 0 0,4 0 0 0,4 0 110 0,2 0-38 0,6 0 305 15,1 0-163-15,7 0-95 16,-1 0-43-16,0 0 162 0,0 0-103 0,1 0-51 16,-7 0-17-16,0 0-87 0,-1 0 26 0,-2 0 1 15,-4-3 25-15,-4 2-309 0,-1-2 163 0,-7 1 69 16,1 1-196-16,-2 1 116 0,-2 0 75 0,0 0-591 16</inkml:trace>
  <inkml:trace contextRef="#ctx0" brushRef="#br0" timeOffset="52101.06">15389 4219 1042 0,'-10'6'0'0,"5"1"0"0,3 1 0 0,2-4 0 0,0-2 0 0,0-2 0 0,7 0 491 0,10 0-230 15,10 0-114-15,-1-6-49 0,4-3 399 0,0 0-233 16,-1-1-115-16,-2 3-59 0,-1-2-81 0,-3 4 7 16,2 0 17-16,-2 1-552 0,-2 1 277 15,0 0 137-15,-1 3-278 0,-4 0 216 16,1 0 96-16</inkml:trace>
  <inkml:trace contextRef="#ctx0" brushRef="#br0" timeOffset="52314.49">15961 3968 1682 0,'-1'-6'0'0,"-3"1"0"0,2 3 0 0,2 0 0 0,0-2 0 0,0 1 0 0,4-3 0 0,15 0 0 0,4 1 597 0,2-1-282 15,3 0 127-15,4 2-208 0,2 1-101 16,1 0-50-16,-3 2-49 0,0 1-1 0,-7 0 8 16,5 0-8-16,-3 0-290 0,-5 0 144 0,1 0 73 15,-5 0 37-15,-4 0-482 0,-1 0 238 0,-3 0 136 16,-3 0-603-16,-3 0 341 0,-2-1 170 0,-2-5-273 0</inkml:trace>
  <inkml:trace contextRef="#ctx0" brushRef="#br0" timeOffset="52618.18">16262 3693 682 0,'-14'0'0'0,"2"0"0"0,3 0 0 0,3 0 0 0,1 0 0 0,-2 0 477 0,4 5-222 0,3 6-111 0,0 1 353 15,0 9-233-15,0 0-107 0,1 7-66 0,3 0 135 16,3 6-97-16,-2 2-48 0,-1 2-25 0,-1-1-70 16,1 8 20-16,-2-5-1 0,-2 2-383 0,0-9 206 15,0 6 102-15,0-6-414 0,-6 0 223 16,-5-6 138-16,1-9-22 0,-4 1-125 15,0-6 118-15,0-2 52 0,-2-3 37 0,1-4 67 16,-2 1 0-16,3-3-36 0,-2 0-1 0,5 0 422 16,0 0-207-16,1-1-107 0,5-1 664 0,3 0-366 15,0 3-109-15,2-3 285 0,0 3-262 0,2 3-128 16,15-2-62-16,8-1 103 0,-2 2-200 0,8-3 0 16,-1 3 0-16,3-4 0 0,1 1 0 0,3 1 0 15,-6-2 0-15,3 3 0 0,-4 2 0 0,0-1 0 16,-3 2-791-16,-4 4 417 15,-2-2 100-15,4 2 133 0</inkml:trace>
  <inkml:trace contextRef="#ctx0" brushRef="#br0" timeOffset="53040.39">17105 3811 890 0,'0'-29'0'0,"0"3"0"0,0-4 0 0,0-3 0 0,0 0 0 0,0-1 0 15,0-3 0-15,0 1 233 0,0 2-92 0,0 4-50 0,0 2-33 0,-4 9 122 16,-5-1-73-16,0 3-38 0,-3 3 9 16,1 4 93-16,-2 2-70 0,0 2-34 0,0 2 76 0,-1 3-55 15,3 1-20-15,-2 0 143 0,0 1-89 16,2 14-45-16,-4 3-22 0,4 5 185 0,-1 4-96 15,5 5-59-15,0 3-26 0,-1 9 177 16,6-3-101-16,2 4 111 0,0 4-246 0,0 1 0 16,4 3 0-16,7 2 0 0,1-3 0 0,-1 5 0 15,1-2 0-15,0-2 0 0,-1-1 0 0,-4 0 0 16,0-5 0-16,-2-4 0 0,-3-8 0 0,-2 0 0 16,0-7 0-16,0-2 0 0,-10-8 0 0,-5 0 0 15,-2-7 0-15,-4-1-183 0,-4-7 109 16,-2-1 24-16,1-2-57 0,3 0 31 0,-2 0 30 0,0-10-287 15,4-3 149-15,7 0 77 16,0-4 36-16,7-3-433 0,5-1 239 0,2-5 117 16,0 1 57-16,13 1-415 0,8-4 236 0,3 1 110 15,10-7 69-15</inkml:trace>
  <inkml:trace contextRef="#ctx0" brushRef="#br0" timeOffset="53273.46">17274 3564 1617 0,'11'-36'0'0,"-1"4"0"0,-3 8 0 0,-5 0 0 0,-2 6 0 0,0 4 0 0,-2 4 0 0,-9 7 0 0,0 1 268 0,-6 2-122 0,-6 8 86 16,4 8-100-16,-1 9-50 0,3 1-24 0,4 5 217 15,0 4-125-15,5 0-59 0,5 5-29 0,1-1 129 16,2 6-79-16,0-9-32 0,7 9-8 0,4-5 15 16,3-1-27-16,-5-5 1 0,2 1-55 0,1 3 9 15,-5-3 18-15,-3-1-190 0,-1 0 95 0,-1 0 47 16,-2 0 24-16,0-2-145 0,-2 0 47 0,-9 0 54 15,-2-3-20-15,-2 2-500 16,-1-1 261-16,0-2 123 0,1-1 72 0,0-4-509 16,-2 3 288-16</inkml:trace>
  <inkml:trace contextRef="#ctx0" brushRef="#br0" timeOffset="53457.97">16951 4541 2521 0,'-4'4'0'0,"1"3"0"0,3-1 0 0,-2-3 0 0,2 2 0 0,0 2 0 0,0 0 0 0,0 0 0 0,2 3 224 0,3 0-88 16,4 1 122-16,-2-1-113 0,0-2-56 0,-2 2-28 16,1 0-3-16,-2-3-17 0,2-1-9 0,-5 2 1 15,1-3-464-15,0-2 232 0,0 1 116 0,-2 0-605 16,0-2 354-16,0-2 71 0,0 0-311 16,-7 0 270-16,-3-11 136 0,0-9 59 0</inkml:trace>
  <inkml:trace contextRef="#ctx0" brushRef="#br0" timeOffset="53665.1">16899 4477 1346 0,'-15'-17'0'0,"2"6"0"0,6 4 0 0,-2-1 0 0,4 3 0 0,1 0 0 0,4 2 0 0,0-1 485 16,2 1-227-16,17-3-112 0,3 1-48 0,6 0 301 15,2 3-183-15,2 2-92 0,0 0-46 0,-4 0 50 16,-5 7-40-16,3 8-32 0,-5 2 1 0,-8-2-54 16,-2 6 1-16,-3 0 29 0,-6 1-48 0,-2 7 19 15,0-3 1-15,-16 0-16 0,-6 0 22 0,-2-1-1 16,-4-2 31-16,0-3-87 15,-4-2 24-15,0-2 23 0,0-3-23 0,2-3-280 16,6-3 136-16,-1-1 79 0,7-5 26 0,8-1-249 16,1 0 130-16,7 0 73 0,2-1-433 0,2-5 258 15,19-5 124-15,4 0-378 0</inkml:trace>
  <inkml:trace contextRef="#ctx0" brushRef="#br0" timeOffset="54032.2">17220 4670 1584 0,'-2'-1'0'0,"2"-1"0"0,0-2 0 0,0-3 0 0,0 0 0 0,0 4 0 0,3-2 190 0,6 0-79 0,5 4 255 16,-1 1-167-16,1 0-75 0,-2 0-49 0,4 9 15 15,-5 3-28-15,0 2-1 0,-3 3-28 0,-3 0-59 16,-1 2 25-16,-4 0 0 0,0-1 34 0,0 2-51 16,-5-1 25-16,-11-4 9 0,1 1 11 0,-4-3 6 15,-1-1 0-15,1-5-14 16,-4-1 6-16,3-4-26 0,-1-2 19 0,2 0-94 0,5 0 45 15,-2-2 23-15,7-6 1 0,4 0-309 16,1-1 157-16,4-2 67 0,0 0-393 0,2-1 226 16,12 3 113-16,7-3 48 0,6 1-191 0,-3 2 128 0</inkml:trace>
  <inkml:trace contextRef="#ctx0" brushRef="#br0" timeOffset="54207.24">17441 4623 1647 0,'0'-13'0'0,"0"5"0"0,0 1 0 0,-7-1 0 0,-8 5 0 0,1 1 0 0,0 2 0 0,-3 0 0 0,0 5 182 0,0 10-66 16,2 1-46-16,-2 4 396 0,8 3-217 0,1 1-108 16,6 1-54-16,2-4 182 0,0 5-122 0,2-3-58 15,11-3-93-15,2 1-1 0,4-5 38 0,-2-1 8 16,2-1-381-16,0-5 186 0,-1 0 93 0,1-4-243 16,0-2 168-16,-2-3 64 0,-2 0-71 0,-2 0-593 15</inkml:trace>
  <inkml:trace contextRef="#ctx0" brushRef="#br0" timeOffset="54366.81">17515 4697 1300 0,'-2'1'0'16,"2"4"0"-16,0-2 0 0,0 1 0 0,0-1 0 0,5 1 0 0,6 2 0 0,3 2 0 0,-1-3 596 0,2 3-273 0,-2 0-92 0,0-1-99 0,0 2-49 15,-2-2-25-15,-2 0-560 0,0 2 276 0,-2-6 126 16,-2 3 66-16,1-2-310 15,-2-4 184-15</inkml:trace>
  <inkml:trace contextRef="#ctx0" brushRef="#br0" timeOffset="54499.84">17745 4491 1793 0,'4'-3'0'0,"0"3"0"0,-3 10 0 0,-1 14 0 0,-7 12 0 0,-11 16 0 0,-5 10 0 0,-9 21 0 0,-5-1 544 0,0-7-247 16,-11 26 95-16,3-14-121 0,0 4-119 15,4 0-60-15,1 1-662 0,8-9 309 0,-5 17 143 0</inkml:trace>
  <inkml:trace contextRef="#ctx0" brushRef="#br0" timeOffset="57200.81">17958 3651 319 0,'0'-8'0'0,"0"2"0"0,0 1 0 0,0-3 0 0,0 1 70 0,0 0 0 15,0 0-37-15,0 0 103 0,-2 3-43 0,-2 1-34 16,-1 1-1-16,-1 0 78 0,-2 2-52 0,-1 0-25 16,-2 7 7-16,-4 12 16 15,-2 4-24-15,-4 9-1 0,2 1 82 0,-1 7-53 16,1-6-18-16,-2 12 38 0,5-4-37 0,4-8 0 15,4 3-36-15,3-1 146 0,5-4-77 0,0-2-35 16,9 0 1-16,10-3-5 0,2-3 0 0,7-1-22 16,1-3-8-16,4 0-135 0,-1-1 67 0,0-1 34 15,0-4-248-15,-8-1 141 0,6 2 38 0,-6-4-307 16,-4-3 183-16,-2-2 63 0,-1-2 53 16,-2-4-153-16,0 0 102 0,-4 0 49 0</inkml:trace>
  <inkml:trace contextRef="#ctx0" brushRef="#br0" timeOffset="57422.52">18085 3934 1036 0,'-9'-9'0'0,"4"5"0"0,1 0 0 0,-1 0 0 0,2 1 0 0,1 0 0 0,2 1 543 0,0-3-247 16,8 1-136-16,12 3 320 0,5-1-224 0,1-2-112 15,4 2-55-15,0 2 124 16,2 0-93-16,-2 0-45 0,-3 0-20 0,1 0-65 15,-8 0 22-15,1 0 8 0,-2 0 13 0,-4 0-214 16,-4 0 108-16,1 0-286 0,-5-2 196 0,-2-3 106 16,-1-1 3-16,-2 0-512 0,-2 1 256 0,0 1 138 15,0 2 70-15</inkml:trace>
  <inkml:trace contextRef="#ctx0" brushRef="#br0" timeOffset="58214.05">18634 3590 410 0,'0'0'0'0,"0"0"0"0,0-1 0 0,0-1 0 0,0-1 0 0,0-4 0 15,0 4 0-15,0-3 0 0,2 2 69 0,0 1-9 0,-1 1-27 0,-1 0 0 0,2 0 47 16,-2 0-23-16,0 0 8 0,2 0 52 0,-2 2-43 16,0 0-20-16,2 0 29 0,0 0-25 0,0 13 8 15,0 6-33-15,0 3 137 16,0 9-68-16,-2 1-35 0,0 5 0 0,0 2 100 15,0 10-72-15,0-5-31 0,0 1 1 0,0 0-7 16,0-1 0-16,0-4-83 0,0 9 25 0,0-14 0 16,0 2 32-16,0-4-56 0,0-9 28 0,0 0 8 15,0-7 21-15,0-7-200 0,0-2 67 0,0-4 58 16,0-2-12-16,0-2-263 0,0-6 121 0,0-11 84 16,0-7-256-16,2-2 167 15,0-8 85-15</inkml:trace>
  <inkml:trace contextRef="#ctx0" brushRef="#br0" timeOffset="58426.48">18583 3538 975 0,'-7'-17'0'0,"3"6"0"0,4 6 0 0,0-4 0 0,0 2 0 0,7-4 0 0,12 4 184 0,6-1-75 16,3 6 235-16,2 0-156 0,0 2-69 0,0 0-47 0,-2 2 60 16,-4 9-50-16,-4 1-24 15,-2 0 0-15,-3 4 16 0,-2-1-7 0,-5 0-35 16,-4 2 1-16,-2 1-46 0,-2 5 31 0,-8 1-8 15,-9 1-30-15,-4-1 27 0,-1-1-1 0,-2-3-101 16,-3-1 62-16,1-1 28 0,1-4-16 0,5-2-265 16,-1-3 126-16,4-2 75 0,6-1 12 0,4-4-169 15,3 0 98-15,4-2 56 0,0 0 27 0</inkml:trace>
  <inkml:trace contextRef="#ctx0" brushRef="#br0" timeOffset="58786.52">18997 3513 1135 0,'5'0'0'0,"1"3"0"0,-3 0 0 0,4 1 0 0,-4-3 0 0,3 3 0 0,3 0 490 0,6-2-221 15,2 0-122-15,4-2-57 0,1 0 183 0,4 0-120 0,-5 0-60 16,2 0-22-16,0 0-11 0,-5 0-1 16,1 2-26-16,-3-2-93 0,-2 4 47 0,-5-3 30 15,-2 5-7-15,-1 0-94 0,-2 0 58 16,-4 4 29-16,0 6-45 0,-8 5 45 0,-10 3-38 15,-8 8 25-15,-3 0 34 0,-3 6-20 0,-1 1-1 16,-3 2-30-16,-2 1 112 0,0-3-40 0,-1 2-13 16,2-2 0-16,3 0 10 0,8-10 2 0,1 1 2 15,12-10 66-15,0-1-31 0,9-7-26 0,0 1 6 16,4-5 7-16,0 0-35 0,6-5 0 16,11-2 29-16,5-1 0 0,3 0-29 15,3 0 8-15,4-1 31 0,0-5-40 0,-2-3 1 16,0 2-52-16,-2-2 26 0,-5 3 8 0,-1 1 18 15,-3 0-288-15,-4 1 125 0,-4 2 72 16,-2-2-445-16,-3 3 232 0,-1-1 104 0,-4 2 67 0,1 0-400 16,-2-3 234-16,0 2 108 0,0-3 67 0,0-5-397 15</inkml:trace>
  <inkml:trace contextRef="#ctx0" brushRef="#br0" timeOffset="58965.04">18903 3799 1294 0,'-18'4'0'0,"8"-2"0"0,-1 2 0 0,2-4 0 0,6 2 0 0,1-2 312 16,2 0-143-16,0 0-69 0,4 0 182 0,13 0-125 16,5 0-62-16,-1 1 274 0,9-1-172 0,-4 2-82 15,4 0-41-15,-1-2-237 0,1 2 98 16,-6-1 56-16,8 2 18 0,-8 0-489 16,-3 2 257-16,2 2 128 0,-7 0 63 0,-1 2-733 15,-2 2 372-15</inkml:trace>
  <inkml:trace contextRef="#ctx0" brushRef="#br0" timeOffset="59174.74">19188 3990 1131 0,'-7'0'0'0,"-1"0"0"0,4 0 0 0,2 0 0 0,0 0 0 0,2 0 0 0,0 0 0 0,4 0 329 0,10 0-149 0,-2 0-73 0,6 0 89 16,-2 0-85-16,0 0-40 0,0 8 1 0,-2 2 25 16,-4 3-33-16,1 0 9 15,-4 2-40-15,-4 3-23 0,-3 3 0 0,0 2 23 16,-5 1-52-16,-11 2 35 0,-3-5-9 0,-2 2-92 15,-2-3 59-15,-4-1 30 0,4-4 1 0,2-4-123 16,-4 1 37-16,4-7 45 0,5-3-8 0,4-2-305 16,5 0 139-16,3 0 81 0,4-11 51 0,2-8-265 15,15-2 155-15,5-3 78 0</inkml:trace>
  <inkml:trace contextRef="#ctx0" brushRef="#br0" timeOffset="59340.28">19436 3962 1151 0,'7'-9'0'0,"0"2"0"0,-6 3 0 0,-1 2 0 0,0 0 0 0,-10 2 0 0,-6 0 0 16,-9 8 207-16,1 7-87 0,-1 4 317 0,-3 3-202 0,4 2-101 16,0 2-43-16,6 3 309 0,6-3-183 0,6-6-93 15,2 6-45-15,4-5 79 0,0 0-55 0,17 0-39 16,6-5 0-16,3-2-64 0,6-1-1 0,2-3 34 16,1-1-448-16,1-2 220 15,-3-3 114-15,3 0 57 0,-4-2-913 0</inkml:trace>
  <inkml:trace contextRef="#ctx0" brushRef="#br0" timeOffset="60026.17">19588 3806 1338 0,'-2'-7'0'16,"2"3"0"-16,0 2 0 0,0-2 0 0,0-1 0 0,6 2 0 0,6-2 0 0,2 0 0 0,7 1 190 0,3 3-79 0,0-3 73 0,5-1-76 16,1 2-30-16,-2-1-7 0,0 2 65 15,-1 0-52-15,-1 1-25 0,1-2-1 0,-7 2-71 16,1-1 18-16,-2 0 0 0,-3 0 28 0,-5 1-176 15,-1-1 87-15,-3-1 53 0,-3 3-259 0,-2 0 113 16,0-2 83-16,-1 2-177 0,-1 0 64 0,0-1 77 16,0 1 31-16</inkml:trace>
  <inkml:trace contextRef="#ctx0" brushRef="#br0" timeOffset="60734.88">20324 3513 450 0,'0'-8'0'0,"0"2"0"0,-3 2 0 0,-1 2 0 0,-4 1 0 0,-1 1 225 0,-2 0-100 0,-6 7-46 16,0 15 245-16,-4 8-146 0,2 4-72 0,1 2 205 15,-5 10-142-15,4 1-69 0,6 2-33 0,4-1 174 16,7-3-104-16,2-6-44 16,2 0-34-16,13-4 96 0,6-4-61 0,5-5-31 15,2-6 0-15,2-4-48 0,2-7-8 0,0-3-64 16,-2-6 45-16,-1 0 22 0,-1-11 0 0,-3-10-134 15,-2-6 74-15,2-7 42 0,-6-1 20 0,-3-4-204 16,0-3 97-16,-7 4 12 0,-2-13 38 0,-1 1-130 16,-5 2 72-16,-1-3 31 0,0-2 0 0,-5 0-69 15,-8 9 58-15,-2 10 25 0,-5 6-21 16,-3 9 23-16,-4 9 0 0,-1 10 3 16,-7 6 20-16,-1 21 0 0,1 6 0 0,3 8-41 15,3 5 20-15,3-1-8 0,5 4 29 0,6 0-199 16,4 0 100-16,3 1 49 0,3-3 25 0,-2-6-249 0</inkml:trace>
  <inkml:trace contextRef="#ctx0" brushRef="#br0" timeOffset="60956.51">20001 4182 1239 0,'-15'2'0'0,"3"-2"0"0,3 0 0 0,0 0 0 0,4-10 0 0,5-7 0 0,0-6 0 0,5-2 0 0,18-5 119 15,5-3-43-15,6 3 149 0,3-1-100 0,3 3-47 16,0 3-22-16,-8 7 73 0,3 4-39 0,-3 6-33 15,-10 5-1-15,2 3 21 0,-1 0-23 0,-4 16 1 16,-2 4-14-16,-3 7 56 0,-2 2-32 0,-1 4-1 16,-1-2 54-16,1-1-43 0,0-7-13 0,6 6-53 15,3-8-1-15,0-3 25 16,6-5 0-16,4-6-298 0,0-4 157 0,2-3 65 16,4 0 38-16,-5-5-650 0,3-10 317 0,0-1 122 15,-6-5 84-15</inkml:trace>
  <inkml:trace contextRef="#ctx0" brushRef="#br0" timeOffset="61304.06">20868 3524 1574 0,'-16'0'0'0,"5"0"0"0,3 0 0 0,4 0 0 0,1 0 0 0,3 0 0 0,0 0 0 0,3 0 283 15,15 0-116-15,6-5-72 0,0-1-31 0,4 0 145 16,-1 1-88-16,1 2-45 0,-5-1-13 0,-1 2-111 15,0 1 40-15,-3 1 0 0,-1 0-98 0,-5 0 69 16,-6 3 44-16,0 8-70 0,-4 4 48 0,-3 7 24 16,0 3-16-16,-14 3 51 0,-7 4-68 0,-4 7-1 15,0 0-14-15,-3 0 224 0,0-2-91 0,1 3-44 16,4-9-3-16,-5 9 101 16,8-12-40-16,1 3-39 0,3-6-20 0,5-4-16 15,6-2 8-15,1-7-42 0,4 1 1 0,0-5 32 16,0 0 1-16,8-4-28 0,5-2 8 0,2-2 20 15,4 0-5-15,1 0-25 0,3-2 9 0,-2-4 19 16,0-4-29-16,-1 0-151 0,-3-2 73 0,-2 2 44 16,-2 2-442-16,-2 0 222 0,-3 2 96 15,-3 1-400-15,0 2 261 0,-3-1 132 0,-1-2 64 0,-1 0-397 16</inkml:trace>
  <inkml:trace contextRef="#ctx0" brushRef="#br0" timeOffset="61470.52">20813 3745 826 0,'-12'0'0'0,"5"3"0"0,3-1 0 0,0 1 0 0,3-3 267 16,1 0-118-16,0 0-49 0,1 0-38 15,12 0 481-15,10 0-255 0,0 0-128 0,3 0 261 0,-4 0-186 16,8 1-105-16,-3 2-317 16,-1 3 110-16,-5 0 55 0,2 1 27 0,-1 2-592 15,2 2 306-15,-3 2 157 0,-4-3 78 0,0 3-745 0</inkml:trace>
  <inkml:trace contextRef="#ctx0" brushRef="#br0" timeOffset="61616.13">21174 3917 1084 0,'-7'0'0'0,"4"2"0"0,1 0 0 0,0-2 0 0,0 0 0 0,2 0 0 0,0 0 251 16,0 0-109-16,0 0-55 0,2 0 322 0,7 0-179 15,3 0-103-15,-1 0-206 0,0 2 56 0,1 4 28 16,1-1 0-16,-2 3-583 0,2 2 301 0,-4-3 155 0</inkml:trace>
  <inkml:trace contextRef="#ctx0" brushRef="#br0" timeOffset="61785.67">21470 3775 1031 0,'0'0'0'0,"0"0"0"0,0 0 0 0,-4 0 0 0,-7 0 0 0,0 9 0 0,-8 10 584 0,-2 8-275 0,-5 6-138 0,-2 9 188 16,-10 10-167-16,1 5-79 0,0 4 198 15,-5 7-140-15,1 3-68 0,0 4-28 0,-7 11-243 16,11-9 101-16,1 3 49 0,8-15 26 0,2 5-645 16,8-14 344-16,6-2 158 0,8-14 84 15</inkml:trace>
  <inkml:trace contextRef="#ctx0" brushRef="#br0" timeOffset="62166.77">21661 3773 1371 0,'-11'-12'0'0,"6"7"0"0,1 3 0 0,4 1 0 0,0-2 0 0,0 1 0 0,0 2 0 0,2-2 335 0,15 2-151 0,5-1 122 16,8-2-141-16,0 2-66 0,2-1-33 0,2 2-103 15,0 0 34-15,-6-2 9 0,6 0 27 0,-8 2-110 16,2-1 56-16,-7-1 26 0,3-1 0 0,-1 1-331 16,-4 1 157-16,-4-1 98 0,0-1-577 15,-8 0 307-15</inkml:trace>
  <inkml:trace contextRef="#ctx0" brushRef="#br0" timeOffset="62350.28">21904 3411 678 0,'0'0'0'0,"0"8"0"0,0 11 0 0,0 2 0 0,0 0 425 0,0 5-197 0,0 6-89 16,0 4-57-16,0 8 222 0,0-2-135 0,0 1-68 15,0 2-34-15,-6-4 312 16,-3 14-177-16,-1-6-85 0,-1 1-188 0,-1-1 51 16,0 1 27-16,4-8 8 0,-1-1-453 0,6-4 236 15,1-13 117-15,2-3-578 0,0-12 291 0,2-2 177 16,9-7 32-16</inkml:trace>
  <inkml:trace contextRef="#ctx0" brushRef="#br0" timeOffset="62534.28">22192 3507 1137 0,'3'-5'0'0,"1"3"0"0,-2 2 0 0,2 0 0 0,-1 13 0 0,-1 6 198 0,0 6-86 0,0 7-40 15,-1 7 449-15,-1 2-243 0,0 1-123 0,0 0-53 16,-1 8 146-16,-3-5-107 0,-1 0-54 0,1-2-268 15,0-2 107-15,2-7 61 0,-1 0 20 0,3-4-447 16,-2-7 236-16,2-5 119 0,0-4 66 0,0-7-622 16,0-1 266-16,0-6 172 0,0 0-90 0</inkml:trace>
  <inkml:trace contextRef="#ctx0" brushRef="#br0" timeOffset="62835.99">22143 3577 818 0,'0'-20'0'0,"1"3"0"0,19 1 0 0,0 2 0 0,8-1 0 0,2 4 0 0,5 3 383 0,4 4-175 16,-2 3-88-16,-1 1 144 0,-4 0-107 0,-4 11-67 16,-4 3-28-16,-5 6-43 0,-4 0 14 0,-6 3-1 15,-5-4 9-15,-4 8-161 16,0-2 77-16,-9 1 37 0,-10 0-21 0,-10 3 29 16,1-8 9-16,-4 1-108 0,0-5 60 0,2-4-13 15,8-6 29-15,-2 1 102 0,3-4-43 0,6-2-28 16,5-2-19-16,3 0 348 0,1 0-162 0,5 0-61 15,1 0-41-15,0 0 259 0,0 0-151 0,7 6-75 16,10-1 197-16,5 4-136 0,3-2-60 0,3 3 112 16,2 1-221-16,-2 0 0 0,2 2 0 0,-1-3 0 15,-7 2 0-15,7-1 0 0,-8 2 0 16,-1-4-607-16,1 2 373 0,-5 1 139 16,0-3 67-16,-4 2-850 0,-3-2 422 0,0-3 212 15,-4-4-428-15</inkml:trace>
  <inkml:trace contextRef="#ctx0" brushRef="#br0" timeOffset="63024.51">22684 3414 1959 0,'14'-15'0'0,"9"5"0"0,2 6 0 0,2 3 0 0,-2 1 0 0,-1 0 0 0,3 19 0 0,-3 5 207 0,0 10-87 0,-7 5-43 0,-4 7 381 15,-5 3-213-15,-4 5-98 0,-4 0-61 0,0 5 149 16,-9 4-102-16,-10-6-49 0,0-10-95 0,-3 4 31 15,-3-2-9-15,-3-5-410 0,0-3 216 0,-4-2 108 16,0-6 54-16,2-3-358 0,-9 2 137 0,0-6 125 16,0 0 64-16</inkml:trace>
  <inkml:trace contextRef="#ctx0" brushRef="#br0" timeOffset="65719.09">23605 3296 429 0,'0'-21'0'0,"0"2"0"0,0 7 0 0,3 0 0 0,-1 1 62 15,0 3-23-15,-1 2 1 0,-1 2-17 0,2 3 175 16,-2-1-82-16,2 2-42 0,0 10 65 0,-2 11-53 15,2 2-19-15,-2 11 110 0,0 6-72 0,0 5-36 16,0 1-1-16,0 1 23 0,0-7-21 0,2 11-9 16,-1-10-28-16,1-5 13 15,0 1-13-15,0-2 0 0,0-7 8 0,-1-1-8 16,-1-6 0-16,0 0 0 0,0-6 13 0,0-6-13 16,0-1 8-16,0-5-8 0,0-1 6 0,0-2-7 15,0 0 1-15,0 0 35 0,-3 0 9 0,-8-5-44 16,0-5 0-16,-3-1-178 0,2 0 84 0,-6-3 45 15,2 0 23-15,-3 0-101 16,0-2 47-16,2 3 31 0,-4 0-154 0,3 3 82 0,-3 4 22 0,2 4 83 16,2 2-18-16,0 0-19 15,3 2-31-15,2 11 280 0,3 5-122 0,1 5-59 16,3 1-28-16,5 0 244 0,0-6-109 0,0 7-32 16,2-5-50-16,7 1 31 0,4-4-36 0,4 0 1 15,2-6-68-15,-1 1 8 0,5-6 24 0,3-3-305 16,1-3 153-16,0 0 75 0,0 0 39 0,3-7-614 15,-4-5 302-15,1-1 110 0,-5 0 88 0,0-1-354 16,-4 0 221-16,-1-4 101 0,-3-4 63 16,-4-2-103-16,-2-3 78 0,-3 2 41 15,0-2-33-15,-3 4 105 0,-2 0 0 0,0 1-26 16,0 5 16-16,0 2 1 0,0 4 9 0,0 0 366 16,0 4-203-16,0-1-98 0,4 2-48 0,10 2 470 15,0 2-229-15,6 2-97 0,1 0-68 0,2 0 154 16,0 6-107-16,-2 6-53 0,-5 1 18 0,2 2-27 15,-6 3-9-15,-3 3-15 0,-2 0 0 0,-5-1-21 16,-2 3 0-16,0 0-32 0,-14 0-9 0,-6 1 41 16,-6-2 0-16,-8 3-78 0,-3-7 40 15,5 0 7-15,-11-3-32 0,12-1-81 16,-7-3 65-16,8-3 8 0,8-5-101 0,7-3 48 16,-1 0 44-16,9 0-329 0,7-1 172 0,0-11 86 15,13-6 43-15,12-2-359 0,6-8 205 0</inkml:trace>
  <inkml:trace contextRef="#ctx0" brushRef="#br0" timeOffset="65887.64">24062 3513 1083 0,'2'-11'0'0,"-2"5"0"0,0 5 0 0,0-1 0 0,-12 2 0 0,-8 6 0 0,0 8 0 0,-5 9 391 0,0 3-171 0,-1 2-97 16,3 3-46-16,7-1 319 0,3 0-182 0,5-2-90 15,8-3-11-15,0 3-44 0,4-5 0 0,13-2-36 16,6-2-75-16,0-2 37 0,9-3 8 0,3-6-349 15,0 0 190-15,7-3 94 0,0-4 47 0,-2-1-696 16,-6 0 344-16,2 0 123 0</inkml:trace>
  <inkml:trace contextRef="#ctx0" brushRef="#br0" timeOffset="66261.86">24400 3745 588 0,'0'-24'0'0,"0"6"0"0,-5-3 0 0,-3-1 0 0,-6-2 0 0,1 6 0 16,-1 2 265-16,-3 3-117 0,-2 2-57 0,2 8 236 0,0 2-152 15,-1 1-71-15,-1 7 126 0,-1 12-99 0,4 7-49 16,-1 4-16-16,6 2 35 0,2-1-34 0,7 0 0 16,2-2-35-16,0-2 48 15,2-6-16-15,9-2-8 0,1-2-135 0,5-3 57 16,-2-6 27-16,4-4 0 0,-1-1-120 0,0-3 70 16,1 0 36-16,-1-14-265 0,3-7 120 0,-3-1 76 15,0-7 1-15,-3-2-90 0,0-3 49 0,0-8 42 16,-4 1 22-16,1-4-116 0,-3-4 60 0,0-5 43 15,0-10-43-15,0 3 39 0,-2 10 0 0,0-5 38 16,-3 14 30-16,-2 2 8 0,0 14-38 16,-2 5 387-16,0 10-194 0,0 1-96 15,0 9-39-15,-10 1 211 0,0 18-80 0,-1 11-74 16,1 10 27-16,1 7 192 0,-2 6-126 0,4 13-75 16,2-3-34-16,3 2 273 0,0-9-153 0,2 4-77 15,0-4-4-15,0-5-41 0,0-2 1 0,4-11-371 16,3 1 169-16,3-5 93 0,-1-8 34 0,0-6-573 15,3-2 271-15,1-6 161 0,-2-5 19 16,1-6-303-16,2 0 205 0</inkml:trace>
  <inkml:trace contextRef="#ctx0" brushRef="#br0" timeOffset="66402.27">24624 3546 1907 0,'-5'-8'0'0,"2"6"0"0,3 2 0 0,0 0 0 0,0 6 0 0,0 5 0 0,0 5 0 0,10 5 0 0,-1-3 0 0,4 8 0 0,1-2 176 0,-2 3-71 0,2-3-279 0,0 1 103 0,0-6 60 16,-1-1 18-16,1-4-540 0,2-3 267 0,-2-1 134 16,2-4 66-16</inkml:trace>
  <inkml:trace contextRef="#ctx0" brushRef="#br0" timeOffset="66568.82">24975 3463 979 0,'1'-12'0'0,"3"5"0"0,-2 5 0 0,-2 2 0 0,0 8 0 0,-11 22 0 0,-8 9 207 0,-7 17-87 0,-6 5-35 16,-6 6 339-16,-9 15-195 16,2-4-98-16,-2 5 164 0,-2 5-131 0,-3 3-58 15,-2 2-40-15,-1 0-215 0,3-6 91 0,2-1 45 16,17-18 23-16,4-8-442 0,4 3 228 0,4-11 119 16,2-5 58-16</inkml:trace>
  <inkml:trace contextRef="#ctx0" brushRef="#br0" timeOffset="66734.03">24883 4466 2411 0,'0'-8'0'0,"2"2"0"16,1 4 0-16,-1 1 0 0,0 1 0 0,-2-2 0 0,0 0 0 0,-7-4-48 0,-2 1 49 0,-1-5-9 0</inkml:trace>
  <inkml:trace contextRef="#ctx0" brushRef="#br0" timeOffset="77317.08">8150 8225 1311 0,'-15'0'0'0,"4"2"0"0,7 2 0 0,4 0 0 0,-3-3 0 0,3-1 0 0,0 3 0 0,0 0 386 16,5-3-177-16,12 0-80 0,7 0-52 0,6 0 207 15,0 0-125-15,4 0-63 0,2 0-32 0,-1-3 62 16,0 0-51-16,-2 2-21 0,-1-1-11 0,-2 0-10 16,-1 0 0-16,-7 2-128 0,-1 0 60 0,-4 0 33 15,-8 0 1-15,0 0-372 0,-5 0 201 16,-3 0 58-16,1 0 61 0,-2-2-591 0,0 0 305 0,-11-3 153 16</inkml:trace>
  <inkml:trace contextRef="#ctx0" brushRef="#br0" timeOffset="77610.3">8265 8188 1103 0,'-21'12'0'0,"4"-2"0"0,7 4 0 0,4-5 0 0,-1 0 0 0,6 0 224 0,1 5-100 0,0-3-46 15,8 3 336-15,4 0-190 0,6 2-88 0,2 2 80 16,-1 1-91-16,-3 1-46 0,2 1-24 16,-6 2 7-16,0-2-21 0,-3 6-8 15,-3-4 0-15,-6 4-201 0,0 0 101 0,0 3 49 16,-9-2 34-16,-7-1-168 0,0-1 92 0,-3-3 47 15,-3-3 23-15,1 1-71 0,2-5 39 0,-6 0 130 16,10-3-58-16,-2-1-49 0,6-1-18 0,3-4 484 16,2 1-220-16,1-2-84 0,5 1-67 0,0 0 204 15,3 1-32-15,13-1-268 0,5-1 0 0,7 2 0 16,1-4 0-16,4-3 0 16,-1-1 0-16,2 0 0 0,3 0 0 0,0 0 0 15,-4 0 0-15,0-1 0 0,-1-7 0 0,0 1-635 16,-7-1 257-16,5 0 182 0,-6 1 42 0,1-2-683 0</inkml:trace>
  <inkml:trace contextRef="#ctx0" brushRef="#br0" timeOffset="77759.42">8933 8224 1459 0,'-2'-4'0'0,"2"2"0"0,0 2 0 0,0 0 0 0,0 0 431 0,0 0-199 0,0 0-99 15,0 6-51-15,0-1-89 0,-1 2 7 0,1 3 33 16,0 6 0-16,0 5-698 0</inkml:trace>
  <inkml:trace contextRef="#ctx0" brushRef="#br0" timeOffset="77881.82">8909 8590 1335 0,'-4'9'0'0,"0"0"0"0,3-3 0 0,-3-4 0 0,2 0 0 0,2-2 0 0,-2 0 846 0,2 0-407 0,0 0-203 0,0 0 151 15,0 0-169-15,0 0-96 0,0 0-899 16,0 0 405-16</inkml:trace>
  <inkml:trace contextRef="#ctx0" brushRef="#br0" timeOffset="79157.13">9632 8250 1067 0,'-12'-4'0'0,"5"2"0"0,2 0 0 0,3 2 0 0,0 0 0 0,0 0 0 0,2 0 0 0,0 0 0 0,0 0 0 0,9 0 0 0,10 0 409 0,5 0-192 0,2-3-92 16,3 0 143-16,1 2-118 0,2-1-58 0,-8 0-22 15,10 0 0-15,-6 2-37 0,-7 0 0 0,4 0-64 16,-7 0 32-16,-4 0 8 16,0 0 24-16,-5 0-78 0,1 0 38 0,-8 4 1 15,0 5 38-15,-2 5 9 0,0 4-14 0,-3 4 5 16,-15 7-38-16,-3 6-1 0,-1 3-3 0,-4 2 23 15,0-1 25-15,1 1 0 0,5-9-20 0,-3 0-26 16,2-3 6-16,7-8 23 0,-4 1 7 0,5-4-22 16,2-6 16-16,3-2-3 0,3-1 4 0,2-4 45 15,0-2-27-15,2-2 1 0,1 1-31 0,0-1 39 16,0 0-7-16,0 3-13 0,1-3 22 16,10 3-27-16,2-1 12 0,4-2 94 15,3 2-40-15,-2 0-34 0,3-2 0 0,1 0-66 16,-5 2 20-16,2-2 1 0,-3 4 29 0,0-2-294 15,-3-1 138-15,-1 3 58 0,-3 0 39 0,-2-1-238 16,-2 2 125-16,0-4-473 0,-3 3 285 0,0-4 144 16,-1 2 71-16,-1-2-409 0,0 0 233 0</inkml:trace>
  <inkml:trace contextRef="#ctx0" brushRef="#br0" timeOffset="79317.35">9741 8436 736 0,'0'-2'0'0,"-2"0"0"0,2 0 0 0,0 2 0 0,0 0 0 0,0 0 439 0,0 0-203 0,0 0-102 16,7-2-42-16,7 2 342 0,0 0-201 0,4 0-100 16,-4 0 133-16,5 0-117 0,1 8-50 0,-2-2-145 15,1 1 39-15,-1 1 0 0,1 1 40 0,0-3-488 16,0 3 252-16,0-2 113 16,2-1 62-16,-3-1-762 0</inkml:trace>
  <inkml:trace contextRef="#ctx0" brushRef="#br0" timeOffset="79626.52">10265 8372 2055 0,'-13'0'0'0,"6"0"0"0,5 2 0 0,0-2 0 0,2 1 0 0,0-1 0 0,0 2 0 0,0 0 0 0,2 0 0 0,11 0 457 0,4 1-212 0,5-3-106 16,1 0 131-16,-2 0-110 15,0 0-68-15,0-3-257 0,-1-1 99 0,-2-1 49 16,1 1 25-16,-5 0-245 0,0 2 131 0,-3 1 70 15,-1 1 34-15,-3 0-838 0</inkml:trace>
  <inkml:trace contextRef="#ctx0" brushRef="#br0" timeOffset="79777.67">10328 8539 2100 0,'-10'12'0'0,"4"-5"0"0,1-2 0 0,1 1 0 0,-1-4 0 0,4-2 0 0,-1 0 0 0,2 0 0 0,0 0 337 0,10 0-157 0,4 0 82 15,6 0-114-15,1 0-58 0,2-2-29 0,-2-4-583 16,9 1 273-16,-2-1 141 0,1 0 70 0,1 2-376 16</inkml:trace>
  <inkml:trace contextRef="#ctx0" brushRef="#br0" timeOffset="80024.7">10727 8299 1918 0,'0'-22'0'0,"8"14"0"16,7-2 0-16,6 1 0 0,-3 1 0 0,3 1 0 0,1 5 0 0,-2 0 340 0,3 2-154 0,-4 0-68 0,8 8 94 0,-7 4-89 0,-3 6-45 15,0 3-23-15,-6 3-56 0,-3-1 8 0,-5 6 26 16,-3 1-1-16,0 0-52 0,-5 2 26 0,-12 0 0 16,-3-2 35-16,-5-2-8 15,-7 3 0-15,-2-6-249 0,1-2 108 0,-3-2 67 16,6-4-20-16,-3-2-375 0,6-6 204 0,8-6 101 15,1-3 40-15,9-3-283 0,7-14 163 0,2-13 93 16,8-8 43-16,15-3-144 0,3-3 93 16</inkml:trace>
  <inkml:trace contextRef="#ctx0" brushRef="#br0" timeOffset="80172.55">10971 8163 1096 0,'14'-17'0'0,"-7"10"0"0,0 1 0 0,-3 5 0 0,-2-2 0 0,-2 3 0 0,0 7 0 0,-4 14 568 0,-7 6-268 0,-4 9-133 16,2-2 170-16,-3 12-156 0,7-4-75 0,4-7 288 15,3 5-181-15,2-4-90 0,0-2-37 0,9-4-90 16,10-4 0-16,4-4 37 0,2-5 0 0,6-2-443 16,0-8 229-16,6-3 103 0,-3-4 56 15,-2 0-814-15,-2-4 416 0,-4-10 130 0</inkml:trace>
  <inkml:trace contextRef="#ctx0" brushRef="#br0" timeOffset="80444.55">11192 7951 1218 0,'-5'-4'0'0,"5"0"0"0,0 3 0 0,0-2 0 0,10-4 0 0,5 0 0 0,2 2 442 0,-1 0-204 0,2 5-103 15,0 0-51-15,-3 0 96 0,-2 10-66 0,-1 5-44 16,-1 4-1-16,-6-1-202 16,-3 3 82-16,0 0 51 0,-2 2-207 0,-2 1 120 15,-9-2 60-15,-4 1-11 0,-2-2 35 0,2-5 9 16,-2 1-7-16,0-1 39 0,3-5-38 0,3-3-54 15,2-1 1-15,4-4 361 0,1-1-154 0,2 0-68 16,2-2-42-16,0 0 244 0,6 0-128 0,13 0-55 16,3-4-40-16,3-5 0 15,-1 1-32-15,1 1-136 0,-5 2 68 0,4-1 42 0,-1 5-9 0,-2-2-551 16,-3 3 288-16,0 0 100 16,-2 3 87-16,-4 7-730 0</inkml:trace>
  <inkml:trace contextRef="#ctx0" brushRef="#br0" timeOffset="80593.16">11388 8375 1164 0,'-19'8'0'15,"6"-2"0"-15,5 0 0 0,3-3 0 0,-1-1 0 0,6-2 0 0,0 0 0 0,2 0 0 0,19-5 451 0,4-4-208 0,1 0-98 16,0 0 127-16,4 1-120 0,-2 2-59 0,0 3-275 16,0 1 108-16,-5 0 61 0,2 2 19 0,-5 0-256 15,-3 0 142-15,0 0 70 0,-5 0 35 0,-3 0-640 0</inkml:trace>
  <inkml:trace contextRef="#ctx0" brushRef="#br0" timeOffset="80760.53">11561 8028 1617 0,'0'-2'0'0,"0"2"0"0,0 0 0 0,0 13 0 0,0 8 0 0,0 4 0 0,0 5 0 0,1 5 0 0,2 8 260 15,-1 0-114-15,0 3 88 0,0-1-101 0,-1-6-41 16,1 12-34-16,-2-6-1 0,0-3-24 0,0-4 0 15,0-4 8-15,0 0-457 0,0-11 225 0,0-2 111 16,0-10 57-16</inkml:trace>
  <inkml:trace contextRef="#ctx0" brushRef="#br0" timeOffset="80920.25">11719 8190 1565 0,'8'-9'0'0,"6"3"0"0,0 2 0 0,-2 2 0 0,4 2 0 0,0 0 0 0,2 0 260 0,0 6-117 0,1 5-56 0,4 4 38 16,-7 0-47-16,3 2-22 0,-4-1 8 0,0 2-432 16,2-3 200-16,-3 2 100 0,-2-4 51 0,0-4-279 15,-1-3 172-15</inkml:trace>
  <inkml:trace contextRef="#ctx0" brushRef="#br0" timeOffset="81099.87">12072 8042 1535 0,'-2'-9'0'0,"0"8"0"0,0-1 0 16,-1 2 0-16,-4 3 0 0,0 21 0 0,-2 9 0 0,-2 6 290 0,-4 18-132 0,-2 1-63 0,0 10 321 0,-2-1-191 0,0 7-96 15,0 0-40-15,-3 6 110 16,-2 10-84-16,-3-4-40 0,3 0-22 0,1 1-229 16,5-17 113-16,-1-1 43 0,6-19-229 0,3-6 140 15,3-5 72-15,3-16-602 0,2-10 322 0,2-5 68 16,0-8 110-16</inkml:trace>
  <inkml:trace contextRef="#ctx0" brushRef="#br0" timeOffset="81377.25">12141 7897 1321 0,'12'-30'0'0,"4"15"0"0,7 3 0 0,0 1 0 0,-7 2 0 0,4 1 0 0,-2 4 62 0,-1 3-1 0,2-2 344 15,-4 3-190-15,2 0-91 0,-2 10-46 16,-4 7-21-16,-1 6 0 0,-7 0-16 0,-1 8-8 0,-2-5-138 0,-2 2 70 16,-11-1 33-16,0-3 1 15,0-5-30-15,1 0 29 0,1-6-1 0,6-6 83 0,-2-1-31 16,4-2-27-16,1-2 58 16,2-2-35-16,0 0-21 0,0 0-13 0,4 0 169 15,11 0-77-15,6 0-14 0,-1-2-32 0,1-2 22 16,7 3-23-16,-8-1 0 0,9 2-23 0,-8 0-403 15,1 0 197-15,5 0 103 0,-5 7-848 0</inkml:trace>
  <inkml:trace contextRef="#ctx0" brushRef="#br0" timeOffset="81516.87">12709 8526 2683 0,'0'0'0'0,"2"1"0"0,10 7 0 0,-4-5 0 0,-5-2 0 0,2 3 0 0,-1-1 0 0,-1 2 0 0,-1-4 0 0,0-1-30 0,0 0 27 0</inkml:trace>
  <inkml:trace contextRef="#ctx0" brushRef="#br0" timeOffset="82361.12">13293 8124 708 0,'-10'0'0'0,"5"2"0"0,3 1 0 0,2 0 0 0,0-2 0 0,0 1 0 0,2 2 385 0,13-1-176 0,7-3-89 16,6 0 118-16,8 0-95 0,6-3-59 0,-1-3 207 15,1-3-128-15,-7 5-66 16,1-1-32-16,-10 3 28 0,0 0-35 0,-4 2 0 16,-2 0-25-16,-6 0-205 0,0 2 102 0,-7 4 60 15,-1-3 17-15,-3 2-448 0,-1 1 236 0,-2 0 55 16,0-2-457-16,0 1 279 0,-4 1 152 0,-7-3-72 0</inkml:trace>
  <inkml:trace contextRef="#ctx0" brushRef="#br0" timeOffset="82518.38">13589 8171 1215 0,'-11'0'0'0,"2"0"0"0,1 0 0 0,3 0 0 0,-1 0 0 0,2 0 0 0,1 7 219 0,1 5-97 0,2 5-45 0,0 7 124 16,0 7-84-16,0 6-42 0,0 1-13 0,0 12 323 15,0-1-176-15,0 2-88 0,0 4-44 0,0-2 74 16,-4 2-50-16,0-1-39 0,2-1-338 0,2-3 154 15,0-3 78-15,0-13-546 0,0-7 315 0,0-5 150 16,2-13 9-16,6-3-312 0,1-6 183 0</inkml:trace>
  <inkml:trace contextRef="#ctx0" brushRef="#br0" timeOffset="82654">13578 8532 1596 0,'0'-8'0'0,"0"6"0"0,0 0 0 0,0 2 0 0,0 0 0 0,2 0 0 0,0 0 0 0,5 0 318 15,0 0-142-15,4 0-72 0,-1 0-35 0,2 2 192 0,1 5-105 0,0 2-66 16,2-2-29-16,2 0-363 0,0-1 168 0,2-4-573 16,-1-2 377-16,9 0 176 0</inkml:trace>
  <inkml:trace contextRef="#ctx0" brushRef="#br0" timeOffset="82827.73">14065 7972 885 0,'5'-2'0'0,"1"0"0"0,-2 2 0 0,-3 0 0 0,-1 6 490 16,0 6-228-16,-3 9-115 0,-10 4-57 16,-4 9 188-16,-2-3-114 0,-7 15-70 0,3-3 105 0,0-2-83 15,5-1-41-15,5-8-315 16,-2 1 132-16,5-2 70 0,4-7 36 0,1-2-591 16,5-9 309-16,0-3 162 0,0-8 71 0</inkml:trace>
  <inkml:trace contextRef="#ctx0" brushRef="#br0" timeOffset="82983.32">14012 8259 1079 0,'7'-3'0'0,"3"1"0"0,1 2 0 0,-3 0 0 0,-1 11 0 0,-1 7 0 0,-2 11 0 0,-2 5 535 0,0 7-250 15,-2 0-127-15,0 6-62 0,0-5 292 16,-8 8-181-16,2-5-88 0,0-9-42 0,-1 3 31 16,4-5-37-16,1-10 8 0,2-1-376 0,0-8 165 15,0-4 82-15,0-7-670 0,0-4 377 0,7-2 168 16,4-18 96-16</inkml:trace>
  <inkml:trace contextRef="#ctx0" brushRef="#br0" timeOffset="83353.03">14196 8242 611 0,'9'-21'0'0,"3"7"0"0,-1 4 0 0,-5 5 0 0,1 1 0 0,-3 2 510 0,2 2-238 0,-2 0-120 16,-1 9-60-16,-1 4 382 0,0 6-224 0,-2 0-109 15,0 7 77-15,0-2-92 0,0 4-47 0,-2-9-15 16,-2 2-131-16,4-6 50 0,0-4 24 0,-1-1-530 15,1-4 278-15,0-3 147 0,0-1 62 0,0-2-633 16,0 0 326-16,0-7 113 0,0-11 99 0,0-4-126 16,0-8 116-16,0 0 54 0,0-3 27 15,0-3 64-15,-2 2 0 0,-2 7-45 16,2-8 111-16,0 5-52 0,2 4-25 0,0 6 290 16,0-1-158-16,8 1-87 0,3 5-31 0,4 1 440 15,0 2-214-15,2 1-66 0,1 3-60 0,0 0 147 16,0 5-111-16,1-1-55 0,-2 3 117 0,-2-2-85 15,-1 3-36-15,-2 0 19 0,-3 0-35 0,1 0 1 16,0 8-37-16,-5 1 58 0,0 5-20 0,-3 1-9 16,0 3-28-16,0 7 99 15,0 0-50-15,-2 1-24 0,0-2 7 16,0 8-62-16,0 0 0 0,3-2 30 0,-2 0-379 0,1 2 189 16,2-2 86-16,-1 1 46 0,-1-4 26 0,0-6-26 15,0 2 22-15,0-4-732 0,-2-9 343 0,0 2 184 16,0-9 87-16</inkml:trace>
  <inkml:trace contextRef="#ctx0" brushRef="#br0" timeOffset="83500.64">14419 8314 510 0,'-9'-12'0'0,"2"5"0"0,3 4 0 0,-2-2 0 0,4 3 205 0,0 0-78 0,2 2-52 16,0 0-20-16,0 0 280 0,0 10-151 0,0 11-76 16,0-1-29-16,0 10 232 0,-1 2-140 0,-7 4-68 15,1 1 29-15,-5-2-50 0,3 0-16 0,0-2-367 16,-1-2 166-16,3-7 85 15,1-3 41-15,3-8-274 0,1-3 167 0,2-9 70 0</inkml:trace>
  <inkml:trace contextRef="#ctx0" brushRef="#br0" timeOffset="83636.28">14416 8458 1059 0,'2'-1'0'0,"-1"1"0"0,3 0 0 0,-2 0 0 0,0 0 0 0,1 5 0 0,-2 3 0 0,1 1 533 15,0 2-250-15,0 2-125 0,-2 1-54 0,0 1 301 16,0-1-186-16,0 1-93 0,0-1-256 0,2-5 81 15,-1 0 49-15,1-1-649 0,6-2 342 0,2-5 169 16,2-1 86-16</inkml:trace>
  <inkml:trace contextRef="#ctx0" brushRef="#br0" timeOffset="83776.89">14632 8272 955 0,'5'0'0'0,"4"0"0"0,-6 0 0 0,1 0 0 0,-2 4 0 0,-1 2 287 0,1-1-128 0,-2 4-54 15,0 1-41-15,0 2 220 0,0 1-126 0,0-2-62 16,0-2-114-16,0 0-175 0,2-3 109 0,0 0 59 16,3-6-632-16</inkml:trace>
  <inkml:trace contextRef="#ctx0" brushRef="#br0" timeOffset="84021.27">14756 7921 1285 0,'5'-20'0'0,"2"4"0"0,-2 8 0 0,1 2 0 0,-1 4 0 0,0 2 0 16,3 0 0-16,-2 14 0 0,1 11 521 0,-1 14-244 0,-2 4-114 0,-3 18-69 0,1 3 185 16,-2 5-123-16,0 6-61 15,0 4 262-15,0-2-154 0,0-2-89 0,0-5-10 16,0-5-36-16,0-10 1 0,2-1-36 0,0-12-175 16,4-3 84-16,-2-9 45 0,-2-9 23 0,0-8-171 15,-1-4 97-15,-1-3 56 0,0-5 17 0,0-1-96 16,-5 0 45-16,-9-1-28 15,-2-8 25-15,-3-5-25 0,-6-3 44 0,0-1-180 0,-2-3 87 0,-1 0 43 16,3 3 22-16,6 0-535 0,1 4 282 0,2 2 137 16</inkml:trace>
  <inkml:trace contextRef="#ctx0" brushRef="#br0" timeOffset="84170.88">15200 8990 2337 0,'1'0'0'0,"7"0"0"0,8 0 0 0,-2 0 0 0,-11 0 0 0,-1 0 0 0,-2 0 0 0,0 0 0 0,0 0 146 0,0 0-57 0,0-9-28 0</inkml:trace>
  <inkml:trace contextRef="#ctx0" brushRef="#br0" timeOffset="87740.36">9923 9219 993 0,'-2'-9'0'0,"0"6"0"0,0 2 0 0,2-1 0 0,-1 0 0 0,1 2 202 0,0 0-84 0,0 0-43 0,0 11 153 16,1 6-89-16,9 8-57 0,0 2-24 0,1 11-1 15,-1 3-24-15,0 6-1 0,-6 6 205 0,2 11-107 16,-5-6-48-16,1 4-25 16,-2 0 13-16,0 0 1 0,0-7-30 0,0 3-67 15,0 0 30-15,0-3-1 0,0-1 30 0,0-5-100 16,0-10 58-16,0 0 17 0,0-7 0 0,0-11-201 16,0-6 89-16,0-5 57 0,0-6 3 0,0-1-137 15,0-3 60-15,-2-11 51 0,1-16-275 0,1-10 155 16,-2-6 71-16,0-10-326 0,-2-12 206 15</inkml:trace>
  <inkml:trace contextRef="#ctx0" brushRef="#br0" timeOffset="87958.99">9889 9382 901 0,'0'-19'0'0,"0"8"0"0,0 3 0 0,0 4 0 16,0 1 0-16,0-2 251 0,2 1-110 0,12-4-53 0,2 5-20 0,9-3-8 0,1 2-27 15,2 3-1-15,3 1 289 0,-1 0-145 0,0 4-63 16,-5 10-44-16,2 1 140 0,-5 2-93 0,-2 2-41 15,-6 1-81-15,-5-2 8 0,-1 6 30 16,-6 2 1-16,-2 0-61 0,-2 0 30 16,-15-1 0-16,-1-2 9 0,-6-3-9 0,-3-3-12 15,-1-4 34-15,-1-4-98 0,-1-3 42 0,7-6 13 16,0 0-1-16,2 0-224 0,3 0 118 0,8-9 50 16,4-3 33-16,6-2-2 0,0-3 5 0,7-2-709 15</inkml:trace>
  <inkml:trace contextRef="#ctx0" brushRef="#br0" timeOffset="89141.62">5650 4317 1056 0,'-2'0'0'0,"2"-3"0"0,0 3 0 0,0-1 0 0,0 1 0 0,0 0 0 0,0 0 0 0,0 8 0 0,4 11 165 0,5 3-66 0,-5 10-33 0,2 4 8 15,0 9 118-15,-5 2-79 0,1 0-40 0,1 2 76 0,-3 0-58 16,1-9-21-16,1 10-21 0,0-14-16 16,1-1 0-16,-1-3 0 15,4-6-86-15,-1-3 51 0,0-2 14 0,-2-6-1 0,-1-5-215 0,0-4 119 16,0-1 44-16,0-5 42 15,-2 0-403-15,0-5 193 0,0-17 54 0,0-7-238 0,0-8 181 16,0 1 81-16</inkml:trace>
  <inkml:trace contextRef="#ctx0" brushRef="#br0" timeOffset="89337.09">5582 4256 1589 0,'-2'-14'0'0,"-1"8"0"0,3 5 0 0,0-2 0 0,0 3 0 0,0-1 0 0,8-5 0 0,14-1 0 0,6-2 122 0,4-1-44 0,2 2 126 0,1 3-78 0,1 1-50 15,-4 4-22-15,1 0 121 0,-10 2-72 16,-3 9-34-16,-1 5 7 0,-6 1-88 0,-5 3 22 16,-8 9 1-16,0-4-10 0,-5 5 27 0,-16 0 13 15,-7 6-82-15,-1-5 36 0,-6-4 1 0,5-6 37 16,-3-5-110-16,-2-2 27 0,14-10 32 0,-6-3-16 16,6-1-364-16,10 0 170 15,3-7 102-15,8-12 15 0</inkml:trace>
  <inkml:trace contextRef="#ctx0" brushRef="#br0" timeOffset="90183.14">10872 4199 510 0,'-6'-4'0'0,"3"2"0"0,-1 0 0 0,2 2 0 0,-4 0 0 0,-2 11 260 16,-3 12-105-16,0 13-65 0,0 5-29 0,-2 6 142 16,1 4-86-16,1 1-41 0,4 1 112 0,2-2-81 15,3-5-38-15,2-12 1 0,0 0-37 0,2-6-1 16,10-9 9-16,3-2 88 0,2-5-48 0,1-9-25 16,7-3 1-16,-4-1 12 0,3-20 8 0,1-13-44 15,-5-6 0-15,-1-3 29 16,-6-1-30-16,-1-4 1 0,-9 7-73 0,-1-10 33 0,-2 6-1 0,-3 4-30 15,-13 3 36-15,-2 8-6 16,-7 2 47-16,-3 7-267 0,-4 10 118 0,-2 8 39 16,-1 3 36-16,-5 9-243 0,10 11 119 0,-8 16 49 15,10 1 39-15,3 7-237 0,9-1 137 0,4 2 70 16,9-4-302-16</inkml:trace>
  <inkml:trace contextRef="#ctx0" brushRef="#br0" timeOffset="90404.55">10502 4775 1099 0,'-29'5'0'0,"8"-4"0"0,1 0 0 0,1-1 0 0,1 0 0 0,4-2 0 0,7-12 0 0,3-3 452 16,4-3-202-16,11-12-112 0,18 2 49 15,15-9-78-15,5 2-37 0,6 4-1 0,-7 9 97 16,5 1-72-16,-2 10-32 0,-2 7 1 0,-4 6-10 16,-2 0-22-16,-9 15 8 0,4 15-9 0,-12 4 30 15,-2 4-1-15,-7 6 108 0,-2 1-68 0,-1-5-26 16,-2 7-8-16,6-18 1 0,0 4-1 15,7-7-34-15,7-7 0 0,5-9-77 16,12-10 35-16,9 0 21 0,1-20 0 0,8-7-428 16,13-14 206-16,-11 8 120 0,15-8-880 0</inkml:trace>
  <inkml:trace contextRef="#ctx0" brushRef="#br0" timeOffset="91239.07">14217 4396 1136 0,'-6'-15'0'0,"2"8"0"0,2 1 0 0,2 5 0 0,-2-2 0 0,2 1 0 0,0 0 0 0,0 2 208 0,0 0-91 16,0 17-43-16,0 8 174 0,0 5-107 0,0 7-55 16,-3-1-18-16,-3 13 152 0,1-6-93 0,-1 1-48 15,-2-1-23-15,3-2-53 0,1-7 38 0,0 0-9 16,-1-4-99-16,1-8 49 0,3-1 26 0,-4-8 0 16,3-3 33-16,0-7-8 0,2-3-1 0,-1 0-821 15,1-13 383-15,0-11 164 0,0-4 97 0,0-6 60 16,0-10 26-16,0-1 0 15,0-2-256-15,0-5 44 0,0-1 111 0,-2 3 73 16,-2 3 104-16,0 9-25 0,1 2 1 0,1 12-26 16,0-1 150-16,2 6-79 0,0 4-36 0,0 4 402 15,11 1-215-15,10-3-50 0,3 5-73 0,4 0 351 16,4 0-191-16,-2 6-97 0,0 0-49 0,-7 2 216 16,0 2-124-16,-5 12-73 0,-3 3 64 0,-6 7-65 15,-5-3-32-15,-4 3 2 0,0 6-8 0,-18 4-27 16,-7-4 0-16,-5 2 5 0,-5 1-5 15,1-8 8-15,-10 5-9 0,10-15-11 16,-1-2 12-16,3-4 0 0,9-5 0 0,3-2 85 16,6-2-47-16,5 0 0 0,4 0 158 0,3 0-99 15,2 0-48-15,4 0 129 0,19 0-211 0,6 4 0 16,11 6 0-16,-1-1 0 0,2 5 0 0,-1 2 0 16,8 6 0-16,-6 3 0 0,-3 0 0 0,1 3 0 15,-3-2 0-15,-5-4-247 0,6 9 156 16,-6-6 30-16,-5-2-924 0,0 1 475 15,1-3 239-15</inkml:trace>
  <inkml:trace contextRef="#ctx0" brushRef="#br0" timeOffset="92116.57">10635 9681 268 0,'-6'0'0'0,"3"0"0"0,-1 0 0 0,2 0 0 0,2 0 0 0,0 0 289 0,-2 0-132 0,2 0-62 16,0 0-31-16,0 0 119 0,9 0-76 0,7 0-28 15,2 0-9-15,5 0 189 0,2 0-113 0,-2-2-56 16,5 1 155-16,-5-5-97 0,7 3-62 0,-9 2-27 16,-1-2 21-16,-1 3-23 0,-1 0 0 0,-7 0-157 15,-2 0 62-15,-1 0 36 0,-2 0 0 16,-3 4-357-16,-1-2 196 0,-2 2 106 15,0 2 40-15,0 3-677 0</inkml:trace>
  <inkml:trace contextRef="#ctx0" brushRef="#br0" timeOffset="92299.28">10700 9967 1276 0,'-11'11'0'0,"4"-2"0"0,3-3 0 0,1-4 0 0,1 1 0 0,2-1 0 0,0-2 0 0,9 0 260 0,12 0-114 16,1 0-57-16,1-2 345 15,5-6-205-15,-2 3-98 0,-6 1-50 0,3 1 11 0,-2-1-30 16,-3 2 9-16,2 0-39 0,-3 0-382 0,-3 2 192 16,0 0 95-16,1 0-546 0,-3 0 323 0,2 0 72 15,-5 0-387-15</inkml:trace>
  <inkml:trace contextRef="#ctx0" brushRef="#br0" timeOffset="92746.83">11383 9589 1287 0,'-7'-4'0'0,"6"2"0"0,-1-2 0 0,0 1 0 0,2-1 0 0,0 0 0 0,0 0 0 0,0-2 215 0,5-1-83 0,13 1-54 0,3-2-22 15,4 0 195-15,2 1-110 0,-1 0-53 0,-3 5 40 16,2 1-52-16,-5 1-22 0,-1 0-106 16,-2 0 43-16,-6 10 20 0,-2 2 9 0,-5 5-158 0,-2 6 86 15,-2-1 42-15,-6 4 22 0,-8 3-69 0,-6-2 10 16,-2-4 31-16,0-2-45 0,-1-3-38 0,-2-3 10 16,4-5 35-16,1 0 115 0,3-4-38 0,4-3-13 15,4-1-34-15,3-2 310 0,2 0-144 16,2 0-51-16,2 0 127 0,4 0-82 15,17 0-51-15,5 0-27 0,4 0-26 0,2 0 9 16,-2 0-8-16,2 0 0 0,-2 6-32 0,-3 9 1 16,-5 2 31-16,-7 2-97 0,2 5 44 15,-9-1 27-15,-5 5-1 0,-3-3-73 0,0 2 44 0,-7-4-4 16,-14 3 68-16,0-8-17 0,-5 0-19 16,-6-4-9-16,0-5-28 0,-2-5-1 0,-1-1 37 15,1-3-2-15,2 0-143 0,4-7 69 16,3-11 36-16,11 0-519 0,2-16 265 0,10-2 129 15,2-2-427-15,10-3 278 0</inkml:trace>
  <inkml:trace contextRef="#ctx0" brushRef="#br0" timeOffset="92958.19">11706 9590 1420 0,'24'-3'0'15,"-1"1"0"-15,-1 0 0 0,-1 0 0 0,0-3 0 0,-1-1 0 0,1 0 0 0,2 0 0 0,-3 5 419 0,2-1-193 0,3 2-97 0,0 0-48 16,-7 2 69-16,5 13-62 0,-6 0-28 0,-3 4 0 15,-6 3-110-15,-2 3 41 0,-6 3 30 0,0 1-9 16,-6-2-37-16,-11 3 30 0,-4-4-87 0,-3 0 58 16,-5-1 36-16,-1-4-8 0,-3-3-160 0,1-2 82 15,-2-3 4-15,4-6 32 0,8-1-243 0,-1-2 131 16,10-4 47-16,4 0-188 0,7-4 129 16,2-15 65-16,14-2 24 0,15-8-139 0,7-2 89 0</inkml:trace>
  <inkml:trace contextRef="#ctx0" brushRef="#br0" timeOffset="93241.86">12252 9460 856 0,'9'-12'0'0,"-5"4"0"0,-2 3 0 16,-2-1 0-16,0 1 0 0,-9 2 0 0,-9 3 0 0,-2 0 417 0,-1 4-184 0,-7 15-104 0,0 5 305 0,1 7-201 0,2 4-100 16,4 5-50-16,4-3 237 0,2 14-147 0,8-6-71 15,5 0-34-15,2-2 174 0,2-1-105 16,12-8-9-16,13 7-52 0,1-10-22 15,4-4 1-15,-4-7-85 0,6-3 31 0,0-1-94 16,-1-9-91-16,-3-1 109 0,-1-6 53 0,-8 0-144 0,1 0-70 16,-3 0 92-16,-4-2 72 15,-6 0-19-15,-1 0 36 0,-3 0-27 0,-3 0 16 0,0 1 9 0,0-1 242 16,-2 2-109-16,0 0-54 0,0 0 164 16,0 0-115-16,-4 0-48 0,0 0 20 0,1 0 140 15,-1 0-87-15,2 0 8 16,0 5-653-16,2 1 279 0,0 2 155 0,0-3 65 0,2 5-938 15</inkml:trace>
  <inkml:trace contextRef="#ctx0" brushRef="#br0" timeOffset="93488.21">12778 9967 1390 0,'0'0'0'0,"0"0"0"0,0 0 0 0,0 0 0 0,0 0 0 0,0 0 0 0,0 0 228 0,0 5-101 0,0 2-48 16,0 7 129-16,-9 1-88 0,-5 7-43 0,0 3-14 16,-5 2 50-16,-1-1-40 15,0 3 1-15,1-4-42 0,5-6-272 0,0-1 144 16,1-3 61-16,6-4-468 0,1-1 268 15,4-6 87-15</inkml:trace>
  <inkml:trace contextRef="#ctx0" brushRef="#br0" timeOffset="93914.25">13355 9547 659 0,'0'-9'0'0,"0"2"0"0,0 4 0 0,-2-3 0 0,-1 6 0 0,2-4 150 0,1 1-63 0,-4 3 210 0,0 0-132 15,-1 4-66-15,-4 15-34 0,-1 6 94 0,-1 6-67 16,-2 9-30-16,3 1 0 0,1 4 78 0,2 0-53 15,3-5-19-15,2 9-9 0,2-6 110 0,0-9-68 16,6 3-34-16,6-5 7 0,2-7-12 0,4-1-8 16,0-10-21-16,0-4-24 0,3-5 23 15,0-5 1-15,-1 0-54 0,3-15 23 0,-2-6 0 0,-3-6 31 16,-3-3-86-16,-4-6 43 0,1-1 21 0,-5-7-7 16,-3 1-93-16,-2-1 51 15,-2-8 6-15,0 2-26 0,0-5 16 16,-6-1 1-16,-6 1 13 0,0 3-76 0,-3 9 36 0,1 15 26 15,-4 7 10-15,-5 4 10 0,-3 11-11 0,-2 6 9 16,-8 12-7-16,4 14 7 0,6 3-10 0,-8 14 9 16,10-2-263-16,1 4 127 0,6 2 65 0,2 1-450 15,4-6 249-15</inkml:trace>
  <inkml:trace contextRef="#ctx0" brushRef="#br0" timeOffset="94142.64">12936 10092 1557 0,'-7'0'0'16,"3"-7"0"-16,4-7 0 0,0-10 0 0,0-4 0 0,13-6 0 0,13-6 0 0,4 3 239 0,6 1-103 0,1 1-51 0,3 5 183 0,-4 9-110 15,10 0-66-15,-10 16-30 0,2 3 21 0,-2 2-25 16,-5 9 0-16,0 16-17 0,-3 11-29 16,-6-1 21-16,-5 7 0 0,-3 0 107 0,0 1-53 0,-3-7-19 15,5 1-9-15,0-4 5 16,3-5 0-16,0-5-32 0,3-5-67 0,1-8 42 15,7-4-8-15,0-6 33 0,2 0-473 0,0-6 229 16,0-11 101-16,3-4-718 0,7-5 401 0</inkml:trace>
  <inkml:trace contextRef="#ctx0" brushRef="#br0" timeOffset="94305.65">13998 9563 1248 0,'-11'0'0'0,"8"0"0"0,-1 0 0 0,2 1 0 0,2-1 0 0,0 0 164 0,0 0-65 0,13 0-34 16,10-3 553-16,-4-3-284 0,3 0-155 0,1 2-73 16,-2 1 112-16,-1 1-92 0,1 2-47 0,-4 0-563 15,-1 0 254-15,-2 0 132 0,-1 7 65 0,-8 7-855 16</inkml:trace>
  <inkml:trace contextRef="#ctx0" brushRef="#br0" timeOffset="94452.77">13937 9938 1647 0,'-8'9'0'0,"6"5"0"0,2-7 0 0,0-3 0 0,0-1 0 0,2-3 0 0,14 0 72 0,4 0 239 15,8 0-144-15,-2-1 102 0,3-3-118 0,-1-4-59 16,-2 4-29-16,-3 1 7 0,1 1-643 0,-3 0 302 16,2 2 153-16</inkml:trace>
  <inkml:trace contextRef="#ctx0" brushRef="#br0" timeOffset="94606.39">14333 9754 779 0,'2'-11'0'0,"2"0"0"0,4 1 0 0,-1 1 0 0,4-1 619 0,2 1-293 0,4 3-146 16,4 3-74-16,3 0 456 0,5 2-268 0,-3 1-131 0,2 0-15 16,0 0-58-16,2 7-29 0,-7-1 9 0,7 1-505 15,-4 2 234 1,-1-4 116-16,-1-2 60 0,-4-1-812 0</inkml:trace>
  <inkml:trace contextRef="#ctx0" brushRef="#br0" timeOffset="94755.01">14846 9490 1146 0,'0'-3'0'0,"0"1"0"0,5 0 0 0,1 1 0 0,4 0 0 0,1 1 0 0,3 0 464 0,0 0-219 0,3 2-107 0,2 5-52 16,0 2-82-16,5 0 29 0,-4-2 8 0,7 0-219 15,-2 0 105-15,1-4 53 0,-1-3 26 0,-5 0-663 16</inkml:trace>
  <inkml:trace contextRef="#ctx0" brushRef="#br0" timeOffset="94930.56">15272 9310 1213 0,'2'-16'0'0,"4"1"0"0,-4 4 0 0,1 1 0 0,-1 1 0 0,0 5 0 0,1 1 0 0,-3 0 0 0,0 3 551 0,1 0-260 15,-1 18-128-15,0 15-66 0,-15 16 498 0,-10 9-272 16,-10 23-150-16,-4 2-70 0,-7 5 149 0,-6 3-110 16,-1 9 50-16,-3 9-192 0,-10 15 0 0,4-5 0 15,2-5-565-15,0-1 316 0,13-17 140 0,-5 4 80 16</inkml:trace>
  <inkml:trace contextRef="#ctx0" brushRef="#br0" timeOffset="95481.58">15873 9839 1555 0,'0'-8'0'0,"0"6"0"0,0 2 0 0,0 0 0 0,0 0 0 0,-4 0 0 0,-3 4 0 0,-2 7 0 0,-3 5 177 0,1 0-63 0,-3 9-45 15,0-1-69-15,-1 0 32 0,4 1 1 0,0-9 0 16,3 2-340-16,0-7 166 0</inkml:trace>
  <inkml:trace contextRef="#ctx0" brushRef="#br0" timeOffset="95681.04">16271 9343 1379 0,'2'0'0'0,"-2"0"0"0,2 3 0 0,4 12 0 0,-4 8 0 0,0 1 0 15,0 8 641-15,-2 11-304 0,0-1-152 0,0-3-76 0,0-1 124 0,0 7-104 16,0-11-48-16,-2 5 29 0,0-5-39 0,2-6 8 16,0 2-534-16,0-9 244 0,0-2 122 15,0-6 61-15,0-4-668 0,0-3 366 0,0-4 75 0,0-2 121 16</inkml:trace>
  <inkml:trace contextRef="#ctx0" brushRef="#br0" timeOffset="95975.9">16249 9371 668 0,'0'-35'0'0,"0"10"0"0,0 2 0 0,8 4 0 0,6-1 0 0,7 5 445 0,4 2-207 0,5 4-102 0,4 1-43 16,1 1 268-16,1 6-164 0,-4 1-82 15,0 0 36-15,-6 14-58 0,-7 4-23 0,-1 7-80 0,-4 2 21 16,-9 4 0-16,-3 2 22 16,-2 7-188-16,-5-5 102 0,-16 13 39 0,-6-7 23 15,-3-2-113-15,-3-1 68 0,-1-6 1 0,2-12 33 16,-4 3-7-16,3-8 7 0,1-2-35 0,4-6 164 15,7 1-79-15,6-4-32 0,1-1 433 0,7-2-213 16,2-1-80-16,3 0-62 0,2 2 234 0,2 0-139 16,17 3-83-16,4 3 66 0,6 1-172 0,3 0 0 15,0 3 0-15,1 1 0 0,1 0 0 0,1 0 0 16,-5 2 0-16,0-2 0 0,-3 2 0 16,-2-1 0-16,3 0 0 0,-3 1-304 0,-4-5 140 15,2 3 91-15,-4-6-890 0,4 1 457 16,2-4 241-16</inkml:trace>
  <inkml:trace contextRef="#ctx0" brushRef="#br0" timeOffset="96142.4">16869 9561 2372 0,'-14'-10'0'0,"9"4"0"0,5 4 0 0,0 1 0 0,0-3 0 0,4-2 0 0,11-1 0 0,5-3 0 0,3 3 375 16,3-1-175-16,1-2 44 0,1 5-106 0,-8 3-52 0,10 1-27 15,-9 1-292-15,0 0 129 0,0 0 68 0,-3 7 34 16,-4 3-790-16,2 3 412 0,-11 4 215 0</inkml:trace>
  <inkml:trace contextRef="#ctx0" brushRef="#br0" timeOffset="96286.23">16951 9816 1074 0,'-22'15'0'0,"7"-2"0"0,2-1 0 0,6-7 0 0,0 1 0 0,4-5 0 0,3-1 558 0,0 0-263 0,5 0-131 0,18 0 272 15,3-1-193-15,4-5-110 0,4-3-255 0,-1 1 78 16,1-1 38-16,-2 2 0 0,-4 1-294 0,6-2 163 16,-4 5 84-16,-2-1 44 0</inkml:trace>
  <inkml:trace contextRef="#ctx0" brushRef="#br0" timeOffset="96462.46">17479 9630 2624 0,'-6'-2'0'0,"6"0"0"0,0 0 0 0,0 0 0 0,0 1 85 0,10-3-26 0,6 2 0 0,5-3 324 15,4 2-340-15,-3 1-2 0,8-3-8 0,-2 3 0 16,0 0 0-16,1 0-146 0,-1 1 73 0,-4 1 44 0,7-3-666 16,-7 3 347-16,2 0 174 15</inkml:trace>
  <inkml:trace contextRef="#ctx0" brushRef="#br0" timeOffset="96793.56">17999 9365 1443 0,'-8'-17'0'0,"8"5"0"0,0 2 0 0,4 1 0 0,12-5 0 0,0 1 0 0,5 3 523 0,0 1-237 0,11 4-131 0,-4 3-61 16,0 2 94-16,-4 0-77 0,1 5-39 0,-3 14 44 15,-2 4-45-15,-6 2-1 0,-5 2-136 0,-1 3 50 16,-6 5 24-16,-2 0 8 0,-4 8-76 0,-15-4 47 16,-3 1 22-16,-5-3 1 15,-1-2-90-15,1-5 52 0,-8 1 25 0,3-6-45 0,2-7 18 0,0 0-17 16,0-5 21-16,6-6 53 0,0-1-2 16,3-3-34-16,10-3 256 0,-1 0-119 15,5 0-60-15,3 0-12 0,2 0 302 0,2 0-162 16,0 0 48-16,2 0-244 0,17 0 0 0,5 0 0 15,4 0 0-15,2 0 0 0,2 0 0 0,3 0 0 16,0 0 0-16,1 0 0 0,-1 0 0 0,-1 0 0 16,1 0-809-16,-1 0 445 0,0 3 122 0,-2-3 103 15,0 0-755-15</inkml:trace>
  <inkml:trace contextRef="#ctx0" brushRef="#br0" timeOffset="97180.9">18553 9268 1560 0,'-9'-19'0'0,"9"6"0"0,0 5 0 0,9 1 0 15,10-2 0-15,4-1 0 0,3 2 293 0,10 1-130 0,5 1-65 0,2 2 316 0,0 3-191 16,-4-1-87-16,11 2-55 0,-9 0 76 0,-6 0-62 16,5 5-31-16,-6 3 0 0,-7-1-91 15,3 3 26-15,-12-1 0 0,1 0 34 16,-6 1-39-16,-8 0 1 0,-1-1 46 0,-4 4 19 15,0 3-27-15,-17 1 0 0,-5 4 65 0,-12 5-33 16,-2 8-10-16,-11 4-26 0,0 2 19 0,-4 4-16 16,-5 3 4-16,-1 4-3 0,-2-2-179 0,8-2 83 15,14-9 51-15,3 1 20 0,11-7-102 16,4-4 54-16,10-7 18 0,2-2-18 0,5-8 11 16,2-3 1-16,4 1 42 0,12-5-21 15,7-4-37-15,10 0 30 0,7-2 271 0,3-6-128 16,0-3-51-16,3 0-37 0,-9 1 162 0,2-1-203 15,-1 1 0-15,-4 1 0 0,-4 2 0 0,-8 1 0 16,1 0 0-16,-4 2-463 0,-4 3 239 0,-6-1 117 16,-3 0 41-16,-2 2-396 0,-2 0 188 0,-2-2 124 15,0 0-577-15,-12 0 347 16</inkml:trace>
  <inkml:trace contextRef="#ctx0" brushRef="#br0" timeOffset="97338.14">18568 9467 2108 0,'-12'-11'0'0,"12"7"0"0,0 2 0 0,3 0 0 0,12 0 0 0,2 0 0 0,10 0 305 0,14 0-135 0,-4 2-61 0,16 0 524 15,-3 0-300-15,3 0-150 0,0 0 71 0,-11 6-254 16,15 0 0-16,-10-1 0 0,-2 1-181 16,1-1 123-16,-4 1 46 0,-4 1 30 15,9 2-842-15,-13 4 428 0</inkml:trace>
  <inkml:trace contextRef="#ctx0" brushRef="#br0" timeOffset="97498.09">19470 9822 2615 0,'0'0'0'0,"3"0"0"0,20 0 0 0,-6 0 0 0,-8 0 0 0,-7 0 441 15,0 0-208-15,-2-3-100 0,0 3 220 0,0 0-33 16,0 0-320-16,0-1 0 0,0-1-190 0,-5-3 128 15</inkml:trace>
  <inkml:trace contextRef="#ctx0" brushRef="#br0" timeOffset="101133.6">10075 10755 1208 0,'-7'0'0'0,"3"0"0"0,4 0 0 0,0 0 0 0,0 0 0 0,2-2 0 0,7-2 0 0,3 2 0 0,3-2 364 15,2 0-165-15,1 3-83 0,2-3 66 0,-1 2-78 16,8 0-36-16,-3 2 86 0,3 0-60 0,-3 0-31 16,-2 0 8-16,6 0-39 0,-7 2 1 0,0 2 0 15,-4 2 0-15,0-1-66 16,-8 1 41-16,0 3-8 0,0 3 32 0,-6 1-66 16,-1 7 34-16,-2 5-1 0,-2 5 66 0,-11 8-57 15,-2-1 15-15,-4 1-33 0,1 1-1 0,-3-1 13 16,6-7 16-16,-4 5-37 0,0-4-1 0,4-5 34 15,1-7-2-15,2 1 41 0,3-8-36 0,0-2 0 16,4-1 88-16,1-3-41 0,3-1-22 0,1-3 1 16,0 3 59-16,0-2-40 0,0 3 0 0,3-1 17 15,9 1-23-15,1-1 8 16,1 3-31-16,5-6 32 0,1 0 0 0,0 1-32 16,1-4 0-16,-2 0-39 0,-3 0 16 0,2 0-1 15,-6 0-208-15,-1 0 107 0,1 0 60 0,-5 0 19 16,1 2-511-16,-2 1 252 0,-4 1 95 0,0 1-155 15,-1 0 149-15,1-1 67 0,-2-1 46 0,0-3-469 16,0 0 253-16</inkml:trace>
  <inkml:trace contextRef="#ctx0" brushRef="#br0" timeOffset="101293.37">10248 11052 1608 0,'-13'-6'0'0,"5"2"0"0,3 3 0 0,1-1 0 0,1 2 0 0,1 0 0 0,2 0 0 0,0 0 318 15,0 0-143-15,13 0-62 0,7 0 251 16,0 3-165-16,5 1-83 0,2 4-182 0,1-5 50 0,2 2 33 16,2 0-9-16,1-5-223 0,-1 0 124 15,2 0 62-15,0 0 31 0,0-2-642 0</inkml:trace>
  <inkml:trace contextRef="#ctx0" brushRef="#br0" timeOffset="101452.96">10772 10860 1677 0,'-10'4'0'0,"3"1"0"0,3 1 0 0,1-2 0 0,-1-4 0 0,2 1 0 0,2-1 0 0,0 0 321 0,4 0-144 0,9 0 211 15,4 0-177-15,2 0-81 0,-1 0-53 0,5-1-350 16,-2-2 153-16,-1 2 76 16,1 1 39-16,-5 0-312 0,0 0 171 0,-5 5 90 0</inkml:trace>
  <inkml:trace contextRef="#ctx0" brushRef="#br0" timeOffset="101594.57">10819 11114 1608 0,'-17'9'0'0,"0"-2"0"0,3-1 0 0,2-2 0 0,1-2 0 0,5 0 0 0,3-2 0 0,-1 0 0 0,4 0 532 0,0 0-249 16,11 0-126-16,8 0 16 16,5-4-62-16,4-2-44 0,2-2 1 0,2 1-574 15,2-1 270-15,-1 1 134 0,-1 0 75 0,-2 1-784 0</inkml:trace>
  <inkml:trace contextRef="#ctx0" brushRef="#br0" timeOffset="101819.97">11127 10928 1076 0,'0'0'0'0,"3"0"0"0,8 0 0 0,-2-3 0 0,6-4 0 0,0 3 0 0,4-2 0 0,1 5 488 0,3 1-228 0,-2 0-113 15,0 8 157-15,-5 6-127 0,3 6-76 0,-6 0-35 16,-6-1 17-16,-1 3-26 0,-5 7 1 0,-1-7-17 15,-1 8-37-15,-14-2 29 0,-6-1 0 0,-5-3-1 16,-3-1-89-16,-1-5 53 0,-3-1 14 16,-1 1-93-16,0-7 58 0,2-2 29 15,11-4-396-15,7-3 192 0,1-2 64 0,5 0 59 16,8-2-394-16,0-11 220 0,21-5 109 0,5-3 46 16</inkml:trace>
  <inkml:trace contextRef="#ctx0" brushRef="#br0" timeOffset="101999.49">11495 10834 1238 0,'2'-8'0'0,"-2"3"0"0,0 3 0 0,-4 0 0 0,-9 2 0 0,-2 0 0 0,-3 4 0 0,0 17 445 0,0 5-210 0,-1 10-101 0,3-1 121 16,7-1-111-16,4 3-55 0,3-1 258 0,2-1-161 16,0-2-76-16,13-3-39 0,8-4-4 0,3-3-34 15,7-2 7-15,-1-7-7 0,2 0-328 0,-1-8 164 16,1 0 82-16,-2-2 40 0,-5-4-641 0,5 0 328 15,-6 0 81-15,-3-10-475 0</inkml:trace>
  <inkml:trace contextRef="#ctx0" brushRef="#br0" timeOffset="102283.31">11693 10593 1286 0,'2'-7'0'0,"5"5"0"0,4-3 0 0,3-3 0 0,0 0 0 0,3 3 0 0,2 0 0 0,0 4 391 0,0 1-179 0,-3 0-89 0,2 0-1 16,-4 11-37-16,2 2-30 0,-5 4 0 16,-4-2-199-16,-3 2 89 0,-3 1 43 0,-1 0-97 15,-1 4 67-15,-12-2 37 0,-5-2 0 16,0-1 6-16,1-4-2 0,1 3 5 0,-2-4-65 16,5 0 221-16,3-5-104 0,3-1-30 0,2-3 279 15,3 0-138-15,2-2-56 0,0 3-42 16,2-2 43-16,10 2-40 0,6-4 1 0,5 1 18 0,3-1-33 15,-2 0 1-15,2 0-27 0,-3 0-185 16,1 3 93-16,1-2 55 0,-1 3 14 0,-1 0-630 0,-2 2 268 16,-3 1 173-16,-3 2-594 0</inkml:trace>
  <inkml:trace contextRef="#ctx0" brushRef="#br0" timeOffset="102436.07">11971 10982 1460 0,'-18'8'0'0,"11"-2"0"0,0-1 0 16,0-3 0-16,6 0 0 0,1-2 0 0,1 0 0 0,17 0 0 0,8 0 198 0,4 0-75 0,4-6 102 0,2 3-96 16,-1-3-48-16,1 2-24 0,-5 2-180 0,-4 0 86 15,7 0 30-15,-8 2 1 0,-3 0-148 0,-2 0 93 16,-3 0 47-16,-4 0-548 0,-5 6 285 0</inkml:trace>
  <inkml:trace contextRef="#ctx0" brushRef="#br0" timeOffset="102615.7">12187 10751 1145 0,'-6'-5'0'0,"3"2"0"0,3 2 0 0,-1-2 0 0,1 3 0 0,0 0 0 0,0 12 234 0,0 11-101 16,1 3-50-16,4 2 309 0,-1 6-171 0,1 1-98 16,-1 11-46-16,-1-5 92 0,-1 0-69 0,0 4-33 15,0-5-93-15,-2 11 26 0,0-7-1 0,0 2-299 16,0-12 166-16,0-1 83 0,2-13 51 0,4-4-644 15,3-8 322-15</inkml:trace>
  <inkml:trace contextRef="#ctx0" brushRef="#br0" timeOffset="102788.45">12498 10811 1677 0,'2'-1'0'0,"9"-2"0"0,1 3 0 15,-3 0 0-15,-2 0 0 0,1 0 0 0,0 4 214 0,-1 4-90 0,0 1-45 0,1 5 269 0,-2-2-149 0,1 2-88 16,-1 1-289-16,1-2 106 0,-1 2 52 0,2-3 26 16,-3-6-582-16,3 2 300 15,1-2 154-15</inkml:trace>
  <inkml:trace contextRef="#ctx0" brushRef="#br0" timeOffset="102976.95">12769 10668 1337 0,'2'-1'0'0,"0"1"0"0,0 0 0 0,-2 9 0 0,0 11 0 0,-11 7 0 0,-3 12 265 0,-2 4-117 0,0 5-57 16,-3 4 201-16,1 5-121 0,-5 9-74 15,2-3 289-15,1 3-176 0,-3 3-89 0,2-1-44 16,5-10-41-16,-5 12-3 0,6-21-1 0,3-3 1 16,7-12-362-16,-1-7 180 0,5-9 99 0,-1-3-599 15,2-7 308-15,0-8 178 0,0 0-512 0,2-20 321 16</inkml:trace>
  <inkml:trace contextRef="#ctx0" brushRef="#br0" timeOffset="103238.69">12801 10601 1568 0,'15'-22'0'16,"6"6"0"-16,3 3 0 0,0 2 0 0,-3 1 0 0,-4 5 0 0,-1 4 0 0,2 1 0 0,-5 0 350 0,2 1-150 0,-4 12-88 0,-4 6 4 15,-1 5-42-15,-4 4-21 0,-2 3 1 0,0-3-195 0,-6 2 83 0,-5-4 45 16,2-7-33-16,-3 4 39 16,1-8 1-16,4-1 47 0,1-3-42 0,0-2-14 15,2-4 37-15,4-3-68 0,0-1 226 0,0 2-98 16,0 0-39-16,2-3 240 0,8 4-127 16,5-2-53-16,2 0 80 0,1-2-67 0,2 0-46 0,0 0 0 15,1 0-318-15,-2 0 140 0,1 0 70 0,-3 2 44 16,2 0-329-16,-2 4 177 0,0 1 90 0</inkml:trace>
  <inkml:trace contextRef="#ctx0" brushRef="#br0" timeOffset="103401.27">13319 11221 2452 0,'0'0'0'0,"0"0"0"0,10 0 0 0,-5 0 0 0,-3-2 0 0,0 2 0 0,-2 0 0 0,0 0 459 0,0-2-213 0,0-4-107 0,0 0-52 16,-2 3-324-16,-4 3 143 0</inkml:trace>
  <inkml:trace contextRef="#ctx0" brushRef="#br0" timeOffset="115598.79">15139 10676 1329 0,'-15'-8'0'0,"8"8"0"16,5 0 0-16,2 0 0 0,0 0 0 0,0 0 0 0,0 0 0 0,2 0 204 0,10-1-78 0,8-3-50 0,6-1 171 0,0 1-107 16,5-2-53-16,-1 1-28 15,-5 1 37-15,9-4-36 0,-8 2 0 0,-3 0-28 16,0 2-9-16,-3-1 10 0,-3 2 8 0,-1 1-40 15,-7 0 1-15,0 0 30 0,-2 0-50 0,-3 2 25 16,-1 0 9-16,-2 0 17 0,-1 0 23 0,0 0-26 16,0 0-29-16,0 2 23 0,-6 11 120 0,-9 6-61 15,0 3-25-15,-3 6 0 0,-5 8 13 16,2 0-39-16,3-4 9 0,-9 13-98 0,4-1 44 16,2 0 24-16,0-2-181 0,2-11 98 15,2 1 48-15,0-5 21 0,4-6-81 0,3-3 45 16,1-3 0-16,5-6 0 0,1-1 133 0,1-5-50 15,0 0-24-15,2-3-31 0,0 1 201 0,0 0-93 16,2 2-32-16,11-3 63 0,2 2-33 16,0-2-35-16,4 0 97 0,-1 0-63 0,3 0-22 15,0 0-8-15,-1 2-99 0,-3-2 35 0,2 2-1 0,-4 2 42 16,1-1-343-16,-4 1 167 16,-1 2 63-16,-3-1 49 0,0 1-658 0,-1 0 316 15,-3-2 170-15,-1-3-181 0,1-1 171 16,-1 0 87-16,-1-1 42 0</inkml:trace>
  <inkml:trace contextRef="#ctx0" brushRef="#br0" timeOffset="115748.42">15191 10847 878 0,'-21'0'0'0,"5"0"0"0,3 2 0 0,3 0 0 0,3-2 114 0,1 2-45 0,3-2 0 16,3 0 444-16,0 0-241 0,9 0-119 0,8 1-52 15,7 1 180-15,1 0-123 0,1 4-63 0,0-2-31 16,3 1-259-16,-1-2 122 0,2 4 48 0,-2-1-564 15,2-3 310-15,-1 2 157 0</inkml:trace>
  <inkml:trace contextRef="#ctx0" brushRef="#br0" timeOffset="115968.55">15549 10954 1503 0,'0'4'0'0,"0"0"0"0,1-2 0 0,7-1 0 0,-1 1 0 0,7 0 0 0,-2 2 0 15,4 3 0-15,-3 3 0 0,2 1 348 0,-4 2-157 0,0 4-80 0,-3 0-38 0,-2 3 67 0,-4-1-45 16,-2 5-35-16,0-1-75 0,-14-2 24 0,-3 0 0 16,-2-3-92-16,-1-5 66 0,-6 5 13 0,-2-8 7 15,-2 1-98-15,-1-6 64 0,5-5 32 16,5 0-30-16,1 0-360 0,5 0 189 0,7-8 43 0,6-7 64 16,2 1-256-16,4-7 162 15,15 2 77-15,3-2-247 0</inkml:trace>
  <inkml:trace contextRef="#ctx0" brushRef="#br0" timeOffset="116136.1">15725 10954 1187 0,'6'-10'0'0,"-1"7"0"0,-3-1 0 0,-2 0 0 0,0 2 0 0,-11 2 0 0,-4 0 0 0,-3 13 221 16,-2 5-94-16,1 4 291 0,1 4-197 0,3 5-94 0,4 1-47 0,5-1 189 0,3 1-118 16,3-6-51-16,0 6-37 15,12-7 24-15,7-2-27 0,5-5 0 0,4-3-27 16,2-4-118-16,2-1 54 0,0-7 32 0,-2-1-428 15,0-2 229-15,-1 0 116 0,-7 0-705 0,8-5 360 16</inkml:trace>
  <inkml:trace contextRef="#ctx0" brushRef="#br0" timeOffset="116311.63">15995 10762 2270 0,'0'-2'0'0,"0"2"0"0,0 0 0 0,7 0 0 0,2 0 0 0,2-2 0 16,4 1 0-16,1-1 0 0,4 0 0 0,-4-2 344 0,7 2-156 0,-2-2-111 0,0 3-9 0,-1-2-35 0,1 2 0 15,-3 1-601-15,-3 0 300 16,0 0 159-16,-3 4 66 0</inkml:trace>
  <inkml:trace contextRef="#ctx0" brushRef="#br0" timeOffset="116464.54">16039 11048 1323 0,'-10'7'0'0,"3"0"0"15,3-2 0-15,2-4 0 0,0-1 0 0,2 0 0 0,0 0 0 0,11 0 583 0,7 0-276 0,3-1-128 0,2-4 237 0,2 0-192 16,-1-3-96-16,3 3-47 0,-2-2-475 16,-2 3 222-16,7-1 98 0,-3 1 53 15,1 1-766-15,-2 2 406 0</inkml:trace>
  <inkml:trace contextRef="#ctx0" brushRef="#br0" timeOffset="116833.35">16629 10864 1558 0,'-20'-18'0'0,"13"8"0"0,0-1 0 0,0-7 0 0,0 0 0 0,5-1 0 0,2 0 0 0,0 0 460 0,9-1-213 15,9-3-108-15,6 2 108 0,6 5-112 16,2 3-51-16,2 5-25 0,2 5-3 0,-1 3 0 0,2 0-15 16,-4 7-86-16,-1 10 39 0,-5 4 0 0,-6 4 39 15,-5 3-146-15,-7 4 81 0,-6 3 28 16,-3 2 1-16,0 4-150 0,-16-1 86 16,-6-5-4-16,-3-2-1 0,-9 2 14 0,2-8 21 15,4-7-14-15,-4 0 119 0,-1-2-49 0,1-7-6 16,2-2 47-16,1-3-38 0,10-2-13 0,1-3 1 15,4-1 297-15,7 0-144 0,1 0-51 0,3 0-45 16,3 0 286-16,0 0-160 0,13 0-72 0,9 0 60 16,5 0-181-16,1 0 0 0,4 0 0 0,0 0 0 15,3-1 0-15,-1-2 0 0,2 2 0 16,-3-3-211-16,-1 2 203 0,-2 1 0 0,-6-2-804 16,3 2 402-16,-4-2 128 0,-2 3 124 15</inkml:trace>
  <inkml:trace contextRef="#ctx0" brushRef="#br0" timeOffset="117065.72">17058 10810 1369 0,'2'-9'0'0,"5"2"0"0,7-4 0 0,-1-2 0 0,6-2 0 0,3 3 0 0,2 3 0 0,6 4 594 16,1 2-272-16,-1 2-149 0,0 1 90 0,-4 1-115 15,1 12-57-15,-7 5-30 0,-3 1-4 0,0 5-24 16,-8-2 0-16,-5 5 0 0,-4 0-35 0,0 4 0 15,-7-1 43-15,-12 0-74 0,-10 4 32 16,5-10 1-16,-12 5 33 0,2-7-138 0,1-5 77 0,-10 1-12 16,3-4-316-16,8-5 157 0,0-3 92 0,10-6 22 15,3 0-157-15,6-2 108 16,9-13 51-16,4-7 25 0,1-3-419 0,19-3 222 16</inkml:trace>
  <inkml:trace contextRef="#ctx0" brushRef="#br0" timeOffset="117253.58">17663 10622 1257 0,'4'-15'0'0,"-2"5"0"0,-2 0 0 0,0 2 0 15,-21-2 0-15,-7 6 0 0,-2 4 0 0,-10 0 545 0,7 8-248 0,-8 13-137 16,8 7 351-16,7 4-239 0,5 3-119 0,12-3-61 16,3 5 145-16,6 3-106 0,0 4-49 0,15-7-25 15,8 1-20-15,3-6 4 0,12 5-9 0,-3-3-233 16,3-5 116-16,-1-2 59 0,0-2 29 0,-6-5-690 15,5-1 355-15,0-4 89 0,-3-4-659 0</inkml:trace>
  <inkml:trace contextRef="#ctx0" brushRef="#br0" timeOffset="117376.66">18021 11114 1800 0,'4'-3'0'0,"4"2"0"0,1-1 0 0,-3 2 0 0,-2 0 0 0,-1 0 0 16,1 0 0-16,-1 0 697 0,0 6-332 0,-3 10-166 0,-3 7-83 0,-13 3 12 0,-3 6-39 15,-5 8-32-15,-2-2-449 0,1-1 212 0</inkml:trace>
  <inkml:trace contextRef="#ctx0" brushRef="#br0" timeOffset="118141.9">18850 10526 661 0,'-11'-8'0'0,"1"5"0"0,3 1 0 0,5 2 0 0,0 0 0 0,2 0 0 0,0 0 253 0,0 0-114 16,7 0-53-16,14 0 172 0,2 0-113 0,5 0-56 0,2-2-12 0,4-1 110 15,0 2-77-15,0 1-38 16,-3 0 1-16,-1 0-1 0,-5 0-31 0,2 0-8 16,-6 0-22-16,-1 4 0 0,-4 2 22 0,-6 0 0 15,-1 0-60-15,-5 2 26 0,-2 4 0 0,-2 2 34 16,0 3-49-16,-13 4 16 0,-6 6 6 0,-6 3 52 15,-3 5-37-15,0 1-20 0,-3 3 82 0,1 0-33 16,5-4 7-16,-5 7-31 0,12-11 25 0,0 0 14 16,8-8-37-16,3 1 34 0,3-5-33 0,4-2 4 15,0-4-1-15,2-1-56 16,9-4 29-16,3-2 8 0,0 0 19 0,2-4-77 16,0 0 36-16,0-2 9 0,-2 0-26 0,-2 0 20 15,1 0-4-15,-4 0 11 0,1 0-30 0,-3 0 11 16,2 0 0-16,-3 0 8 0,0 0-285 0,-2 2 128 15,1-1 75-15,-1 1-428 0,-2 1 244 0,1-2 113 16,-1-1 69-16,0 0-380 0</inkml:trace>
  <inkml:trace contextRef="#ctx0" brushRef="#br0" timeOffset="118298.04">18921 10851 971 0,'-13'-2'0'0,"4"0"0"0,1 1 0 0,4 1 0 0,1 0 0 0,1-3 505 0,2 2-228 0,0-1-126 0,11 2-60 15,11 0 306-15,7 0-182 0,3 0-91 0,1 0-38 16,5 3 58-16,-2 5-56 0,2 1-27 0,-3 0-318 16,-1 2 145-16,0 3 81 0,-3-1-591 0,1-2 328 15,-3 2 163-15,-3-1 82 0</inkml:trace>
  <inkml:trace contextRef="#ctx0" brushRef="#br0" timeOffset="118434.49">19395 10892 976 0,'0'0'0'0,"0"2"0"0,0 0 0 0,0-1 0 0,0-1 0 0,2 3 0 0,1-3 433 0,5 1-200 16,4 2-100-16,0 0-42 0,1 1 16 0,4 0-38 15,-2 1 1-15,4 0-242 0,0 1 110 0,-2 2 44 16,2-4 25-16</inkml:trace>
  <inkml:trace contextRef="#ctx0" brushRef="#br0" timeOffset="118611.02">19678 10785 638 0,'0'-2'0'0,"0"-1"0"0,-2 3 0 0,-1 0 0 0,-3 0 0 0,-2 13 479 0,-3 5-227 0,2 7-110 0,-6 10-54 15,-2 5 437-15,-4 3-246 16,-3 8-115-16,-5 9-69 0,3-4 220 0,-1 2-141 16,0 3-71-16,3-5-89 0,3-8 27 0,2 4-9 15,2-7-387-15,6-10 193 0,1-1 98 0,6-10 48 0,4-3-605 16,0-8 321-16,2-5 66 0</inkml:trace>
  <inkml:trace contextRef="#ctx0" brushRef="#br0" timeOffset="118785.55">19965 10667 1560 0,'0'-12'0'0,"4"11"0"0,8 1 0 0,-1 0 0 0,1 0 0 0,0 0 121 0,-1 0-43 0,5 1-23 0,2 2 422 0,-1 0-226 16,4-1-109-16,3 0-55 0,-3 0-174 16,2-1 59-16,0 4 39 0,-2-4-9 0,0 1-713 15</inkml:trace>
  <inkml:trace contextRef="#ctx0" brushRef="#br0" timeOffset="118941.14">20043 10928 1128 0,'-16'9'0'0,"7"3"0"0,2-3 0 0,3-5 0 0,1-2 0 0,3-1 706 0,0-1-336 16,7 0-161-16,15 0 116 0,4-1-146 0,4-9-73 15,4 0-37-15,3-1 75 0,-2 1-47 0,-1 1-37 16,-2-1 1-16,0 2-827 0,-1 4 399 0</inkml:trace>
  <inkml:trace contextRef="#ctx0" brushRef="#br0" timeOffset="119622.93">20769 10753 1653 0,'-18'-14'0'0,"1"0"0"0,4-1 0 0,4-2 0 0,-1-2 0 0,1-5 0 0,3-2 0 0,4 1 0 0,2 5 261 0,0-3-106 0,11 2-66 0,7 4 222 16,5 4-139-16,2 4-70 0,5 7-34 0,-2 2 48 16,0 0-46-16,-1 6 0 0,-2 11-37 0,-5 5-99 15,-1 4 50-15,-5 2 32 0,-4 7-89 0,-4 0 54 16,-6 6 25-16,0-2-222 0,-9 3 125 0,-9-6 14 15,-10 5 43-15,0-6-95 16,1-8 56-16,-5-2-9 0,-1-5 26 0,3-5 202 16,0-2-84-16,3-5-51 0,7-5 0 0,1-1 350 15,6 0-180-15,3-2-62 0,7 0 149 0,-1 0-104 16,4 0-65-16,0 0 137 0,17 0 11 0,10-2-247 16,0 0 0-16,10-3 0 0,0 1 0 0,7-2 0 15,-2 5 0-15,-6-1-356 0,9 0 211 16,-10 2 88-16,5 0-804 0,-4 0 384 0,-2 0 222 15,-3 9 103-15,-2 1-563 0</inkml:trace>
  <inkml:trace contextRef="#ctx0" brushRef="#br0" timeOffset="119773.93">21206 10779 1507 0,'-7'-14'0'0,"5"4"0"0,2 1 0 0,0-1 0 0,0-1 0 0,2 5 165 0,7-1-70 0,7 3-31 0,7 2 460 16,0 2-246-16,0 0-123 15,0 6-52-15,3 7-38 0,-1 1 0 0,-2 4-32 16,-3-1 0-16,-1 0-652 0,-3-3 334 0,2 2 155 16,1-5-699-16</inkml:trace>
  <inkml:trace contextRef="#ctx0" brushRef="#br0" timeOffset="119942.49">21737 10434 1992 0,'5'-13'0'0,"1"7"0"0,1 4 0 0,0 2 0 0,-6 0 0 0,1 8 0 0,-2 21 0 0,-13 13 411 16,-16 18-188-16,-12 19-96 0,-1-6-38 0,-19 27 413 16,-9 11-234-16,5-8-118 0,-5 8-3 0,3 2 39 15,3-12-186-15,-15 21 0 0,13-15-493 0,15-13 280 16,3 5 122-16,10-10-942 0,14-20 495 0</inkml:trace>
  <inkml:trace contextRef="#ctx0" brushRef="#br0" timeOffset="120103.06">21836 11532 2790 0,'-9'-3'0'0,"9"3"0"0,0 0 0 0,0 1 0 0,0 3 0 0,0-1 97 0,-2 4-44 0,-8 2-22 0,1 0-792 16</inkml:trace>
  <inkml:trace contextRef="#ctx0" brushRef="#br0" timeOffset="144828.63">8601 11793 1130 0,'0'0'0'0,"0"0"0"0,0 0 0 0,0 3 0 0,0 4 0 0,0 2 0 0,0 5 0 0,0 1 188 16,0 3-70-16,0 7-46 0,2 1 64 0,4 4-52 15,-1 0-25-15,1 0 0 0,-3 2 9 0,5 2-35 16,-5 1 0-16,4-1-45 0,-4 0 22 0,3-2 0 16,-3-4 31-16,3 2-147 0,0-3 70 0,-3-7 28 15,2 1 1-15,-2-5-91 0,0-4 38 0,-2-3 2 16,1-5-266-16,-2 0 127 16,0-4 85-16,0 0-175 0,0-13 120 0</inkml:trace>
  <inkml:trace contextRef="#ctx0" brushRef="#br0" timeOffset="145095.51">8494 11743 1049 0,'0'-8'0'0,"0"5"0"16,0-1 0-16,0 2 0 0,0-1 0 0,0 3 0 0,2-1 0 0,13-1 324 0,9 2-146 0,1-2-73 0,5 1 107 0,2 1-81 16,5 0-54-16,-2 0-22 15,9 6-5-15,-6 8-9 0,-3 3-8 0,-5 0-69 16,2 5 30-16,-5 7 0 0,-1 6 39 0,-10 1-114 15,-4 5 57-15,-6-1 37 0,-6 11-9 0,0-5-15 16,-6 1 0-16,-10 0 1 0,-3-3 1 0,-2-9 129 16,-8 8-56-16,1-11-33 0,2-8 38 0,-5-1-23 15,0-6 1-15,0-4-36 0,0-7 13 16,3-4 25-16,9-2-19 0,-3 0-277 0,6-4 132 16,7-3 71-16,2-10 28 0,7 2-491 15,0-3 242-15,1 2 92 0,19-5 70 0</inkml:trace>
  <inkml:trace contextRef="#ctx0" brushRef="#br0" timeOffset="145334.51">8940 12160 1389 0,'4'2'0'0,"3"-2"0"0,-4 2 0 0,3-2 0 0,-1 0 0 0,4 0 0 0,5 0 0 0,0 0 0 0,4 0 182 0,0 0-75 15,1 0-37-15,0 3 90 0,1 5-64 0,-2 1-23 16,-4 3-8-16,0 3-100 0,-3 2 35 0,-6 1-1 15,0 2-54-15,-3 4 52 0,-2 0 14 0,-2-2 0 16,-14 1-29-16,-1 0 25 0,-3-5 1 0,-1-3-17 16,-9 0-15-16,2-6-1 0,-2-1 8 0,2-5-43 15,7-3 31-15,-3 0 4 0,5 0 2 0,2-6-166 16,7-4 85-16,5-6 44 0,5-2 15 0,0-3-294 16,5-3 158-16,14-1 73 15,5 1-250-15</inkml:trace>
  <inkml:trace contextRef="#ctx0" brushRef="#br0" timeOffset="145518.03">9195 12094 425 0,'7'-2'0'0,"-1"0"0"0,-3 2 0 0,-1 0 0 0,-2 0 0 15,0 0 408-15,-9 0-187 0,-3 4-87 0,1 3 76 0,0 3-88 16,-1 1-45-16,3 2-22 0,2 2 182 0,1 0-93 0,3 2-60 16,3-2-26-16,0 2 36 15,0 1-30-15,5-3-1 0,8 3-65 0,4 1 14 16,-2-3-1-16,4-1 22 0,1 0-233 0,1-2 117 15,-2-3 65-15,1 1-419 0,1-1 191 0,0-2 121 16,-3-3 9-16,2-3-161 0,-6-2 113 0</inkml:trace>
  <inkml:trace contextRef="#ctx0" brushRef="#br0" timeOffset="145696.15">9422 12111 1194 0,'-4'0'0'0,"2"0"0"0,0 3 0 0,1-3 0 0,-1 1 0 0,2 0 0 0,0 3 0 0,0 2 417 0,0 0-192 0,2 1-88 0,7 2-13 16,-2 0-46-16,5 3-23 0,-3-1 1 0,2 2-364 15,-1-1 178-15,-1-1 78 0,-2-1 42 0,2-1-222 16,1-1 132-16,0-2 66 0</inkml:trace>
  <inkml:trace contextRef="#ctx0" brushRef="#br0" timeOffset="145902.6">9643 11991 1294 0,'0'-2'0'0,"2"0"0"0,0 0 0 0,0 2 0 0,-1 0 0 0,1 6 0 16,0 13 0-16,-2 4 223 0,0 13-95 0,-5 6-48 0,-10 9 235 16,-6 13-145-16,-2 3-69 0,1 2-34 0,-2 7 66 15,1-5-51-15,8-9-16 0,-7 13-50 0,6-11 17 16,7-13-1-16,-2-1 1 0,4-2-157 0,1-9 87 15,0-3 31-15,4-8-304 0,0-4 171 0,1-7 36 16,-1-6 59-16,2-1-467 0,-2-5 242 0,0-4 119 16,0-1 58-16</inkml:trace>
  <inkml:trace contextRef="#ctx0" brushRef="#br0" timeOffset="146396.07">10020 12023 1446 0,'-3'-6'0'0,"3"4"0"0,0 2 0 0,0 0 0 0,-2 0 0 0,2 0 0 0,0 0 0 0,0 0 482 0,0 0-216 0,0 0-121 15,0 0-14-15,0 0-50 0,0 0-23 0,0 0-497 16,0 0 245-16,0 0 109 0,4 0 59 0</inkml:trace>
  <inkml:trace contextRef="#ctx0" brushRef="#br0" timeOffset="146539.7">10119 12430 2428 0,'-14'0'0'0,"11"0"0"0,1 0 0 0,-2 0 0 0,-5 0 0 0,-3 2 0 0,1 2 0 0,-1-1 0 0,3 1-141 0,6-4 82 0</inkml:trace>
  <inkml:trace contextRef="#ctx0" brushRef="#br0" timeOffset="156022.47">11509 11555 1243 0,'-2'-6'0'0,"2"4"0"0,0-1 0 0,0 3 0 0,0 0 0 0,0 0 0 0,0 0 0 0,0 5 0 0,2 3 59 0,7 2 0 15,0-1-27-15,3 0 156 16,0 2-82-16,2 0-37 0,-1 2 1 0,0-1 47 0,-1 0-41 0,-3 1-14 15,0-2-318-15,-3 3 145 0,-2-4 71 16,-2 1-465-16,-2 4 234 0,0-1 130 16</inkml:trace>
  <inkml:trace contextRef="#ctx0" brushRef="#br0" timeOffset="156215">11358 11866 1186 0,'-15'0'0'0,"6"0"0"0,1 0 0 0,5 0 0 0,-1 0 0 0,1 0 0 0,3 0 361 0,3 0-168 0,14-1-81 16,7-12-39-16,4 0 343 0,4-3-191 0,4 5-88 16,-1 0 131-16,-1 3-118 0,0 3-58 0,-4 3-30 15,-6 0-127-15,8 2 45 0,-7 0 26 0,-2 0-304 16,-5 6 165-16,1 1 83 0,-4 5 50 0,-3 1-521 16,-3-2 217-16,-2 2 149 0,-3-4-3 0,-3 1-162 15,-1-3 135-15</inkml:trace>
  <inkml:trace contextRef="#ctx0" brushRef="#br0" timeOffset="156390.29">11456 11912 1030 0,'-13'5'0'0,"1"1"0"0,5 1 0 0,1-1 0 0,1-2 0 0,3 3 0 0,-1 3 0 0,3 3 550 0,0 2-262 16,0 2-128-16,0 2 173 0,0 0-149 0,0 7-76 15,0-5-30-15,0 1-153 0,0-2 53 0,0 4 28 16,0-6 0-16,0 1-129 0,-1-4 87 15,-3-1 30-15,2-4-438 0,-2-2 238 0,3-2 104 0,1-5 65 16,0-1-622-16</inkml:trace>
  <inkml:trace contextRef="#ctx0" brushRef="#br0" timeOffset="156541.49">11603 11989 1994 0,'16'0'0'0,"3"0"0"15,-3 0 0-15,0 0 0 0,-1 2 0 0,0 1 0 0,0 5 0 0,-2 0 0 0,4 3 429 0,-4-2-199 0,2 4-98 16,-1-2-50-16,-3 4-257 0,-2-1 113 0,1-1 42 16,-1-2-253-16,-6-3 153 0,3-1 76 0,-2 0-687 15,-3-3 367-15</inkml:trace>
  <inkml:trace contextRef="#ctx0" brushRef="#br0" timeOffset="156701.65">11693 11976 1587 0,'0'7'0'0,"0"8"0"0,0 2 0 0,0 1 0 0,-7 8 0 0,0 0 0 0,-2 3 0 0,-2 1 0 0,1 3 480 16,-1 2-224-16,-3 6-111 0,0-3-57 0,3-4-19 15,-3 2-8-15,1-3-29 0,0-4-383 0,2-9 191 16,-2-3 97-16,-1-4 56 0,0-3-248 0,-2-6 144 16,0-4 72-16,0 0-614 0</inkml:trace>
  <inkml:trace contextRef="#ctx0" brushRef="#br0" timeOffset="156867.29">11336 12164 1190 0,'3'-2'0'0,"4"2"0"0,7 0 0 0,1 2 0 0,4 5 0 0,5 0 0 0,7 3 0 0,0 3 771 0,1 2-370 0,2-2-184 16,-2 4-92-16,2 3 349 0,-2 1-224 0,3 6-109 16,-8-9-211-16,1 7 52 0,-2-3 25 0,-3 1-535 15,-1 0 276-15,-3-4 143 0,-3-3 70 0,-2 1-301 16,-1-4 186-16,-3-7 102 15,-1-1 38-15</inkml:trace>
  <inkml:trace contextRef="#ctx0" brushRef="#br0" timeOffset="157118.26">11978 11793 1329 0,'4'-15'0'16,"1"10"0"-16,1 1 0 0,-2 2 0 0,0 0 0 0,-2 2 0 0,-1 2 0 0,1 13 458 0,-2 2-204 0,0 6-107 0,0 1-23 0,0 4-46 15,-2 2-22-15,-5 2-225 0,-3-2 110 0,-1 0 41 16,-1-1 26-16,0-7-103 16,1-3 64-16,-1-3 32 0,4-6 8 0,1-3-73 15,2-1-8-15,1-2 42 0,1-4 108 0,2 0-43 16,1 0-64-16,0 0 9 0,1 0 195 0,9 0-89 16,3-2-25-16,3-6-2 0,0 1 1 0,3-3-7 15,-1-3 14-15,7 1-241 0,-8 2 118 0,3-1 44 16,0 0 14-16,-3 1-659 0,-1-3 290 15,-2 0 171-15</inkml:trace>
  <inkml:trace contextRef="#ctx0" brushRef="#br0" timeOffset="157343.93">12178 11841 1647 0,'0'-4'0'0,"3"2"0"0,-3 0 0 0,0 2 0 0,0 0 0 0,0 4 0 0,0 13 0 0,0 5 0 0,-3 3 0 0,0 3 239 0,-3 4-95 0,1-1 55 15,-4 6-83-15,-1-2-42 0,-1-1-20 0,-2-4-129 16,-1-5 62-16,-4 2 18 15,-1-6 1-15,4-10-60 0,0 1 43 0,-1-7 22 0,6-1 8 16,0-4 12-16,0 0 2 0,5 0 0 16,1 0 179-16,4 0-90 0,0-1-68 0,0-7-7 15,6 0 137-15,9-1-76 0,2 0-37 0,7 1-52 16,-5 0 22-16,4 1-8 0,-1 1 0 0,3 1-355 16,-4 1 177-16,-3 1 89 0,1 2 52 0,-6 1-382 15,0 0 163-15,-2 0 113 0</inkml:trace>
  <inkml:trace contextRef="#ctx0" brushRef="#br0" timeOffset="157493.67">12125 12327 1164 0,'-16'9'0'0,"2"3"0"0,0-1 0 0,3-6 0 0,4 1 0 0,0-2 194 16,2-2-85-16,5-1 605 0,0 1-341 0,2 1-170 16,11-3-85-16,7 0 281 0,9 0-187 0,-1 0-89 15,2-6-46-15,0-4-395 0,2 1 175 0,0-2 96 16,0-3 36-16,-2 3-775 15,-2 0 410-15,0-2 204 0</inkml:trace>
  <inkml:trace contextRef="#ctx0" brushRef="#br0" timeOffset="157652.31">12412 11962 2156 0,'-13'2'0'0,"5"0"0"0,2 0 0 0,3 0 0 0,1-2 0 0,2 0 0 0,0 0 0 0,13-2 0 0,9-5 336 0,1-3-151 15,2 1-77-15,-2-1 65 0,4 3-70 0,-2 1-27 16,3-1-8-16,-5 5-630 0,-2 1 297 0,-1 1 148 16,-1 0-712-16,-8 0 401 0</inkml:trace>
  <inkml:trace contextRef="#ctx0" brushRef="#br0" timeOffset="157818.37">12442 12082 1186 0,'-30'17'0'0,"5"2"0"0,9-5 0 0,2-5 0 0,5 0 0 0,4-3 0 0,5-2 299 0,0 0-133 0,5-3-67 0,14 1 325 16,5-2-200-16,0 0-95 0,5 0-49 0,1-2 36 16,-2-6-41-16,-3 1-13 0,5-4-9 0,-8 0-432 15,-3 1 206-15,2-3 102 0,-7 2-507 0,-2 0 297 16,-5-3 153-16,-3-1-8 0,-2-3-375 0</inkml:trace>
  <inkml:trace contextRef="#ctx0" brushRef="#br0" timeOffset="158099.57">12545 11653 1125 0,'-9'-4'0'0,"1"2"0"0,1 2 0 0,-3 2 0 0,5 13 0 0,-1 7 271 0,4 9-118 16,2 8-53-16,0 11 179 0,0 11-123 0,0 2-62 15,2 3-30-15,4 4 381 0,-1-12-198 0,5 15-111 16,-1-9-52-16,2-13 114 0,3 3-83 0,2-6-41 16,2-11-155-16,0 0 53 0,1-7 30 0,0-7-326 15,-6-10 178-15,4-5 90 0,-8-5 52 16,4-3-187-16,-3-3 51 0,-4-18 76 0,-5-9-75 15,-1-10-165-15,0 5 127 0,0-14 76 16,-13 5-7-16,2 11 37 0,-7 1 0 0,2 6 38 16,-1 11 134-16,-1 4-63 0,-3 7-35 0,-6 4 246 15,2 6-141-15,2 15-70 0,-5 7-20 0,-1 7 206 16,5-1-81-16,1-1-64 0,5-2 14 0,0 0-96 16,7-5 10-16,4-3 25 0,3-4 1 0,4-8-492 15,0-3 238-15,10-8 120 0</inkml:trace>
  <inkml:trace contextRef="#ctx0" brushRef="#br0" timeOffset="158226.23">12630 11753 1779 0,'1'-10'0'0,"3"8"0"0,0 0 0 0,2 2 0 0,-4 0 0 0,2 4 0 15,-1 9 0-15,4 2 0 0,3 6 139 0,1 1-54 0,0 3-25 0,3 2-194 0,2 1 79 0</inkml:trace>
  <inkml:trace contextRef="#ctx0" brushRef="#br0" timeOffset="158586.26">13541 11921 1094 0,'0'-34'0'0,"2"2"0"0,1 0 0 0,-1-1 0 0,-2-3 0 0,0 5 0 0,0 6 308 0,-3 3-141 0,-5 5-67 16,-5 1 36-16,0 7-52 0,-6 7-26 0,-6 2 9 16,-1 11 36-16,-6 19-35 0,-2 11-1 0,-1 10 34 15,1 2-34-15,9-6 8 0,1 5-43 0,5-1 186 16,6-2-92-16,9-12-47 0,4 3-23 0,0-5 114 16,4-4-73-16,13-3-32 0,4-4 0 0,-1-3-69 15,5-1 0-15,1-1 45 0,-1 0-80 0,-1 2 36 16,-4-1-1-16,-1 7-133 0,-4 1 85 15,-5 8 51-15,-4 8 12 0,-5 4 74 16,-1 2-34-16,0 3-47 0,-5 1 3 0,-7 2 379 16,3-2-35-16,2-1-351 0,1 2 0 0,0 0 0 15,2 0 0-15,2 2 0 0,1 1 0 0,-1-1 0 16,0 1 0-16,0 1 0 0,-2 6 0 0,1-7 0 16,-1 12 0-16,1-5-743 0,0-4 372 0,3-11 125 15</inkml:trace>
  <inkml:trace contextRef="#ctx0" brushRef="#br0" timeOffset="159552.26">13892 11668 802 0,'-15'-2'0'0,"9"0"0"0,4-1 0 0,2 3 0 0,0 0 0 0,0 0 0 0,0 0 226 16,4-1-96-16,13 0-49 0,6-4 92 0,3 0-62 15,1-1-43-15,5 1 0 16,-5 1 78-16,1 0-57 0,0 3-27 0,-3 1-35 0,0 0 5 0,-1 0 1 16,-2 0 0-16,-1 1-57 0,-4 5 29 15,-4-1 8-15,0 1 19 0,-3 1-82 0,-5 0 42 16,-1 1 20-16,-2 5 0 0,-2 1-43 15,0 0 22-15,-11 8-17 0,-8 0 132 0,-2 6-46 16,-5 8-14-16,3-5 10 0,-10 11-4 0,5-1-25 16,1-1-7-16,1 0-49 0,-1 2 28 0,5-8 18 15,-4 7 7-15,7-13-71 0,2 1 33 0,4-6 0 16,2-4 13-16,4-10 11 0,2 0 4 0,3-3-36 16,2-5 114-16,0 1-49 0,0 0 3 0,12-2 50 15,4 0-40-15,7 0-14 0,0 0 0 0,3-2 129 16,-4-1-61-16,3-2-43 15,5 4 1-15,-9-1-75 0,1 2 40 0,-1 0-1 16,-4 0-210-16,-2 0 101 0,-2 8 55 0,-4 2 27 16,-1 2-205-16,-3 0 93 0,-3-4 64 0,0 4-525 15,1-3 267-15,-3-2 135 0,0-2 66 0,0-3-396 16</inkml:trace>
  <inkml:trace contextRef="#ctx0" brushRef="#br0" timeOffset="159712.81">13926 11912 1536 0,'-4'0'0'0,"2"3"0"0,2-1 0 0,0 0 0 15,0 0 0-15,2-2 0 0,13 2 0 0,5-2 0 0,7 2 529 0,-1 2-249 0,1-3-123 0,3 3 55 0,2 2-90 16,0 0-36-16,1 1-181 0,1-1 64 0,0 1 31 16,-1-1 1-16,-1 0-517 0,-3-2 283 0,2 1 128 15</inkml:trace>
  <inkml:trace contextRef="#ctx0" brushRef="#br0" timeOffset="159862.43">14489 11861 1683 0,'-2'0'0'0,"2"0"0"0,0 0 0 0,0 0 0 0,2 0 0 0,4 0 0 0,3 0 0 0,2 0 0 0,3 0 266 0,-1 0-109 0,4 0-66 15,-1 0-27-15,2 0 0 16,-2 0-32-16,0 0-404 0,-4 0 211 0,2 3 92 0</inkml:trace>
  <inkml:trace contextRef="#ctx0" brushRef="#br0" timeOffset="160011.03">14542 12038 884 0,'-13'11'0'0,"6"-3"0"0,0-4 0 0,2 1 0 0,1-4 0 0,0-1 0 0,4 0 666 15,0 0-317-15,0 0-158 16,11 0 93-16,7 0-118 0,6-1-71 0,0-4-431 15,1 1 184-15,1-4 101 0,2-1 37 0,-3 1-317 16,7-3 178-16</inkml:trace>
  <inkml:trace contextRef="#ctx0" brushRef="#br0" timeOffset="160235.43">14825 11823 1930 0,'-4'-9'0'0,"1"4"0"0,1 1 0 0,0-2 0 0,2 0 0 0,0 1 0 0,2-1 0 0,15 2 0 0,7 2 0 0,2 2 279 15,1 0-123-15,-1 0-62 0,1 12 119 0,-3 5-82 16,0 4-53-16,-1-1-123 0,-6 1 40 0,-2 3-1 16,-3-1 38-16,-7-1-159 0,-3 4 76 0,-2-1 42 15,-4-1 21-15,-13-2-55 0,-6-2 38 0,-2-4 9 16,-6 0-176-16,0-5 89 0,-6-3-12 0,2-3 40 16,1-5-171-16,9 0 88 0,-1 0 57 0,9-2-192 15,6-11 119-15,7-4 61 16,4-6 31-16,8-1-291 0,20-6 165 0,6-2 77 0</inkml:trace>
  <inkml:trace contextRef="#ctx0" brushRef="#br0" timeOffset="160412.94">15232 11732 923 0,'9'-6'0'16,"-2"3"0"-16,-2 2 0 0,-1-1 0 0,-4 2 0 0,0 0 0 0,-11 3 0 0,-10 13 486 0,3 1-218 0,-5 5-121 0,2 5 146 0,1 1-131 15,1 0-64-15,6 4-33 0,7-6 260 16,2 8-150-16,4-8-71 0,0 0-55 15,8-2-17-15,11-2 1 0,3-4 8 0,3 0-310 16,1-7 151-16,3-4 75 0,-4-3 39 0,3-4-505 16,-5 0 247-16,7 0 60 0,-7-10-224 0,-1-6 196 15</inkml:trace>
  <inkml:trace contextRef="#ctx0" brushRef="#br0" timeOffset="160690.79">15361 11519 1496 0,'-6'-2'0'0,"5"0"0"0,1 1 0 0,0-1 0 16,5-4 0-16,8 1 0 0,2 0 0 0,4 3 237 0,2 1-102 0,-2 1-43 0,-1 1 99 0,-1 11-80 0,0 3-38 15,-4 4-1-15,-4 0-183 0,-1 0 80 0,-7 1 27 16,-1-1 1-16,0 2-177 0,0-2 106 0,-14 0 54 16,-2-3-15-16,-2-3 22 0,-1 0 21 0,0-3-82 15,3-3 63-15,-2-3-38 16,7 0-5-16,2-3 332 0,4 2-142 0,0-3-67 15,3 0-37-15,0 0 294 0,2 0-140 0,4 0-77 16,13 0-38-16,8 0-35 0,2 0-4 0,-2 0 1 16,0 0-38-16,6 0 14 0,-4 0 1 0,-1 0-409 15,1 0 215-15,-7 0 99 0,3 0 64 0,-1 3-725 16,-2 5 357-16</inkml:trace>
  <inkml:trace contextRef="#ctx0" brushRef="#br0" timeOffset="160845.9">15582 11917 760 0,'-19'6'0'0,"8"-3"0"0,0 0 0 0,3-3 0 0,3 0 0 0,3 0 532 16,2 0-254-16,3 0-122 0,18-3 265 0,6-2-194 15,5-2-97-15,3-3-41 0,8-1 75 0,-11 5-66 16,5-1-32-16,-2-1-128 16,-3 3 47-16,-6 3 33 0,4 1-9 0,-10-2-462 0,3 1 243 0,-5 2 122 15,-7 0 60-15,-2 0-700 0</inkml:trace>
  <inkml:trace contextRef="#ctx0" brushRef="#br0" timeOffset="161013.96">15818 11602 1993 0,'-9'0'0'0,"7"0"0"0,1 0 0 0,-1 2 0 0,0 8 0 0,0 2 0 0,2 3 0 0,0 5 0 0,0 10 290 0,0-1-128 0,0 7-65 0,0 0 119 15,0 7-91-15,0-7-38 16,0 3-31-16,0-2 0 0,0 1 1 0,0-2-25 15,0 0 1-15,0-8-441 0,0-4 216 0,0-4 113 16,0-10-724-16,0-6 405 0</inkml:trace>
  <inkml:trace contextRef="#ctx0" brushRef="#br0" timeOffset="161162.24">15926 11739 1350 0,'7'0'0'0,"7"0"0"0,-5 0 0 0,0 0 0 0,3 8 0 0,-3-1 0 0,0 3 525 15,3 1-237-15,-1 4-132 0,-2 0-62 0,1 2-69 16,-3 0 8-16,1-1 0 0,-1 1 8 0,-1 0-262 16,2-5 128-16,-3-3 62 0,2-4-697 0,2-5 363 15</inkml:trace>
  <inkml:trace contextRef="#ctx0" brushRef="#br0" timeOffset="161319.81">16176 11589 1349 0,'0'-4'0'0,"1"4"0"0,1 0 0 0,-2 8 0 0,0 9 0 0,0 9 0 0,-2 9 305 0,-7 8-137 16,-3 5-67-16,-8 13 327 0,5-6-190 0,-5 18-106 16,-3-9-50-16,2 3 82 0,-3-6-65 0,0-1-33 15,1-10 8-15,-2 6-129 0,7-8 44 16,5-14 22-16,3-7-493 0,3-4 258 0,5-13 136 0,2-4 57 16</inkml:trace>
  <inkml:trace contextRef="#ctx0" brushRef="#br0" timeOffset="161584.24">16315 11544 1615 0,'16'-15'0'0,"11"5"0"0,-1 1 0 0,-1-2 0 0,-2 5 0 0,-5 2 0 0,1 2 0 0,-3 2 317 16,-2 0-142-16,1 9-71 0,-5 9-23 0,-3-2-24 15,-1 7 8-15,-5 3-123 16,-1-3 45-16,0 1 23 0,-11 1 0 0,-6-1-81 15,-2-1 59-15,1-1 19 0,-3-1-1 0,8-6 102 16,-3 0-38-16,6-2-22 0,4-7-13 0,1 1 176 16,3-5-90-16,2 4-48 0,0-2 12 0,3-1-18 15,12-1-9-15,6 2 13 0,4-2-38 0,-2 0 0 16,4 2 0-16,-4-4-301 0,8 3 147 0,-4 0 77 16,-1-2 38-16,-2 5-771 15,1-1 379-15</inkml:trace>
  <inkml:trace contextRef="#ctx0" brushRef="#br0" timeOffset="162223.44">14080 12821 1405 0,'-4'-3'0'0,"4"2"0"0,0-1 0 0,0 2 0 0,0-1 0 0,9-2 0 0,5 3 0 0,2 0 215 0,5-2-83 0,5 2-53 15,1-1-24-15,-2 1 160 16,2 0-91-16,1 0-46 0,-3-2-7 0,5 2-9 15,-9-2-29-15,2 2-65 0,-3 0 32 0,-1 0 1 16,-8 0 40-16,1 0-101 0,-7 0 47 0,0 0 22 16,-3 0 1-16,-2 5-16 0,0 13-1 0,-12 5-5 15,-9 10-10-15,-4 4 145 0,-3 8-67 0,-8 10-23 16,6-10 86-16,-7 13-52 0,3-7-16 16,6-7 6-16,-4 0 11 0,4-1-37 0,7-9 16 15,2-4-31-15,6-11 17 0,4-5-1 16,3-2 1-16,3-6 20 0,0-3-12 0,1-3-8 15,2 0 13-15,0 0-14 0,0 0 1 0,6 0 0 16,7-3 35-16,4-5-8 0,0 1-27 0,4-1 84 16,-1 0-42-16,1 1-21 0,2 2 7 0,-2 1-99 15,0 0 35-15,2 3 0 0,0-2 36 0,-1 2-474 16,-3 1 224-16,2 0 114 0,-5 0 42 0,0 0-323 16,-2 0 149-16,-4 0 103 15,1 0-506-15,-3 0 307 0,-3 0 149 0,-1 0-330 0</inkml:trace>
  <inkml:trace contextRef="#ctx0" brushRef="#br0" timeOffset="162366.57">14129 13069 1964 0,'-14'-8'0'0,"7"4"0"0,1 2 0 0,5 1 0 0,1-1 0 0,0 2 0 0,1-2 0 0,19 2 0 0,1 0 289 0,6 0-128 16,1 0-64-16,6 5-32 0,-1 5 8 0,9 0-40 15,-8-3 300-15,11 2-150 16,-4-3-75-16,-3-3-29 0,9-3-660 0,-14 0 307 15,6 0 154-15</inkml:trace>
  <inkml:trace contextRef="#ctx0" brushRef="#br0" timeOffset="162531.13">14743 12939 1535 0,'-8'-9'0'0,"6"7"0"0,2 0 0 0,0 0 0 0,0 0 0 0,2-4 0 0,6 4 0 0,1-1 636 0,4-1-306 0,2 2-148 15,2 1-75-15,2-2 36 0,2 2-54 0,-1 1-21 16,1 0-243-16,-2 0 104 0,1 0 52 0,-3 1-674 16,-2 7 363-16,0 3 190 0</inkml:trace>
  <inkml:trace contextRef="#ctx0" brushRef="#br0" timeOffset="162672.76">14837 13176 1594 0,'-17'6'0'0,"7"-3"0"0,3 2 0 0,1-2 0 0,2-3 0 0,0 0 0 0,3 0 0 0,1 0 0 0,0 0 577 16,1 0-276-16,13-4-134 0,4-3-67 0,5-1-25 16,2-1-21-16,-2 1 8 0,7-1-663 0,-5 2 317 15,3 4 158-15,-1 1-279 0</inkml:trace>
  <inkml:trace contextRef="#ctx0" brushRef="#br0" timeOffset="162950.01">15152 12942 1258 0,'6'-12'0'0,"3"0"0"0,3 1 0 0,-1-2 0 0,4-1 0 0,1 6 0 0,4-2 0 0,-2 6 543 0,3 3-256 15,0 1-127-15,2 2-63 0,-7 16 70 0,-2 3-58 0,-3 7-43 16,-4 1-231-16,-5 4 99 16,-2 1 49-16,0 1-172 0,-13 3 119 0,-12 1 48 0,1-7 27 0,-6-2-62 15,-4-3 18-15,0-3 30 16,4-7-100-16,-5-1 153 0,3-2-75 0,5-3 4 15,8-5 412-15,5-1-195 0,4-3-86 0,4 0-52 16,2-2 389-16,4 0-204 0,2 0-102 0,19 0-51 16,7 0 15-16,4 0-37 0,9 0 0 0,-1 0-110 15,-4 0 40-15,10-4 1 0,-10-1 48 0,4-3-512 16,-3 1 252-16,1 0 126 0,-6 1 50 16,-2 2-857-16,-7 0 426 0</inkml:trace>
  <inkml:trace contextRef="#ctx0" brushRef="#br0" timeOffset="163099.62">15577 12922 1968 0,'-4'-10'0'0,"4"5"0"0,0 2 0 0,0-1 0 0,0 2 0 0,0 0 0 0,2 2 0 0,9 0 329 0,5 5-153 16,2 8-71-16,1 3-48 0,-1 2 0 0,3 3-25 16,-4-2 9-16,5 4-232 15,-4-4 112-15,-4-1 55 0,3-1 29 0,-4-4-727 16</inkml:trace>
  <inkml:trace contextRef="#ctx0" brushRef="#br0" timeOffset="163242.24">15958 12682 1811 0,'2'-5'0'0,"1"1"0"0,-1 3 0 0,-2 1 0 0,0 19 0 0,-11 18 0 0,-10 24 427 0,-9 23-198 0,-11 31-97 15,-8 11 511-15,-5 18-306 0,-10 21-143 16,-13 49-85-16,4 0-312 0,-14 40 118 0,10-14 59 15,0-3-585-15</inkml:trace>
  <inkml:trace contextRef="#ctx0" brushRef="#br0" timeOffset="164672.56">17345 11878 580 0,'0'-6'0'16,"0"1"0"-16,0 4 0 0,0 0 0 0,0 0 0 0,2-4 0 0,0 3 55 0,2 0 8 0,0-1-30 0,2 0 23 0,-1 0 0 16,1 1-24-16,-1 1 1 15,-3-1 30-15,1 0-8 0,0 2-22 0,-1 0 28 16,-2 0 0-16,0 8-29 0,-6 9 9 0,-11 5-17 15,-2 2 8-15,-7 8 1 0,-3-2 0 0,8-6-68 16,-8 3 42-16,3-6-8 0,-1-1-59 0,9-9 38 16,-5 1 23-16,6-3-17 0,4-4 14 0,0-1-7 15,4-2 1-15,3-2 96 0,2 2-39 0,3-2-9 16,-1 0-28-16,2 2 137 16,0 3-65-16,0 5-25 0,3 3 0 0,3 2 34 15,3 6-21-15,1 2-9 0,-3 7 9 0,-1 1 0 16,-1 4-39-16,-3 3 0 0,2 0-15 0,-2 0-9 15,-1-2 24-15,2-1-45 0,-1-3 23 0,-2-4-1 16,2-7 31-16,0-1-286 0,-2-4 132 0,0-8 53 16,0 0 37-16,0-6-413 0,0-2 170 0,0-2 121 15,0-19 56-15,0-8-256 0</inkml:trace>
  <inkml:trace contextRef="#ctx0" brushRef="#br0" timeOffset="164980.28">17085 12043 1253 0,'3'-2'0'0,"5"2"0"0,1 0 0 0,-1 0 0 0,3 3 0 0,3 0 0 0,4 1 0 0,8-2 231 0,1 2-100 0,3-2 35 16,0-2-66-16,3 0-34 0,1 1 8 0,2-1-45 15,-3 0 4-15,1 0-1 0,-2 0 1 0,-4 0-91 16,-5 1 53-16,0 2 15 16,-5-1-37-16,-4 3 30 0,-5-3 0 0,-2 4 30 15,-3-3 101-15,-2 0-55 0,-1 0-46 0,2 3 123 16,-3-1-70-16,0 1-22 0,0 4-13 0,0 3 239 15,0 2-129-15,-3 2-64 0,2 5-32 0,1 1 162 16,0 7-101-16,0 0-46 0,0 2-27 0,0 1 1 16,6 1-21-16,1 2 166 0,1 0-447 0,1-1 220 15,1-2 30-15,-3-2-275 0,2-4 152 0,-3-1 86 16,0-2-10-16,-4-3-185 16,0-2 66-16,-2-6 75 0,0-1-34 0,0-4-258 15,-4-2 179-15,-8-4 84 0,-1-2-302 0,-2 0 193 16,-2-11 98-16,0-12-343 0</inkml:trace>
  <inkml:trace contextRef="#ctx0" brushRef="#br0" timeOffset="165256.23">17312 12235 1211 0,'-13'5'0'0,"1"7"0"0,6-5 0 0,-1 3 0 0,2-2 0 0,-1-1 0 0,2 0 0 0,2-1 192 0,2 1-71 15,0 1-48-15,0-1-1 0,0-1-39 0,0-1 0 16,0-3-1-16,0 1-44 0,2-2 18 0,4-1 0 15,1 0-119-15,2 0 73 0,2-4 36 0,1-1-25 16,1-1 26-16,1 2 0 0,-2 2 3 0,0 1 47 16,1 1-36-16,0 0-37 0,-1 0 25 0,-1 8 151 15,-2 5-69-15,-1 0-35 16,-3 0-6-16,-1 0 94 0,-2 2-56 0,-2-2-9 16,0 0 17-16,0 1-26 0,-11-4-1 0,-5-2-18 15,-2-2-81-15,-3-2 36 0,-2-4 0 0,-3 0-261 16,8 0 144-16,-5-3 62 0,2-7 36 0,5-2-427 15,2-5 213-15,9 0 84 0,3-4 60 0,2 1-295 16</inkml:trace>
  <inkml:trace contextRef="#ctx0" brushRef="#br0" timeOffset="165473.65">17777 12082 1079 0,'25'0'0'0,"1"0"0"0,-3 0 0 0,-5 0 0 0,0-3 0 0,-2 1 0 0,-2 2 0 0,0 0 534 0,2 0-251 15,-2 6-125-15,2 7 166 0,-5 2-138 0,0 3-80 16,-3 6-37-16,-4 0-4 0,-3 0 0 0,-1 4-33 16,0-5 9-16,-5 7-110 0,-9-3 51 0,-2-4 25 15,-5 0-197-15,-4-4 111 0,-1-2 65 16,-2-4-186-16,0-3 113 0,2-3-9 16,7-3 50-16,-1-4-393 0,10 0 195 0,-1-7 110 15,11-9 51-15,0-7-293 0,7-3 172 0,16-10 85 16</inkml:trace>
  <inkml:trace contextRef="#ctx0" brushRef="#br0" timeOffset="165638.84">18123 11978 944 0,'8'-8'0'0,"-1"4"0"0,-5 2 0 16,0 2 0-16,-2 0 0 0,-4 18 0 0,-9 4 0 0,-6 10 527 0,0 3-247 0,1 3-124 0,-3 3 403 0,4 0-263 16,6-4-123-16,3 0 78 15,7-2-109-15,1-6-54 0,1-3-28 0,12-2-63 16,10-3 44-16,2-4-8 0,5-5 0 0,2-3-451 15,-2-6 226-15,1-3 112 0,-4 0 65 0,5 0-753 16,-6-11 387-16,-6-4 79 0</inkml:trace>
  <inkml:trace contextRef="#ctx0" brushRef="#br0" timeOffset="165938.04">18403 12026 1048 0,'0'-7'0'0,"0"3"0"0,0 1 0 0,-1 3 0 0,-8 0 0 0,4 7 244 0,-4 12-106 15,3 7-53-15,0 6 167 0,0 1-114 0,3 5-53 16,1 2-26-16,2-3 276 0,0 1-151 0,2-5-67 16,7-5-46-16,3-7-7 0,0-2-31 0,6-4 0 15,-2-5-122-15,3-7 69 0,-2-3 22 0,2 0 1 16,0-9-170-16,-4-10 100 16,0-5 50-16,-2-5-172 0,-4 0 67 0,-1-6 60 15,-4 1-21-15,-2-5 13 0,-2-6-1 0,0 8-9 16,-9-8 47-16,-7 5 26 0,0 12-26 0,-2 0 1 15,-4 7 107-15,-1 8-62 0,-5 3-19 0,0 10 202 16,0 0-97-16,1 10-55 0,3 7-8 0,9 0 4 16,2 2-7-16,4 2 0 0,5 1 8 0,4-1-153 15,0 3 74-15,9-5 30 0,12 3 23 16,5-5-573-16,2-2 254 0</inkml:trace>
  <inkml:trace contextRef="#ctx0" brushRef="#br0" timeOffset="166133.04">18719 12104 1114 0,'-12'-3'0'0,"6"1"0"0,6 1 0 0,0 1 0 0,0 0 0 0,0 0 568 0,2 0-267 0,10 0-127 0,-1 6 75 0,4 4-108 15,0-2-54-15,-2 5-107 0,2 0 34 16,-2 3-7-16,-1 0-435 0,-3 1 231 0,-2-2 115 0,2 1 57 15,-4-1 37-15,-1-1-698 0,-3-2 327 0</inkml:trace>
  <inkml:trace contextRef="#ctx0" brushRef="#br0" timeOffset="166312.07">18927 12036 1461 0,'2'-7'0'0,"2"4"0"0,-2 2 0 0,-2 1 0 0,0 0 0 0,0 4 0 0,0 14 66 0,-9 6 560 0,-3 12-297 0,-5 5-148 0,-2 7 145 15,-5 5-138 1,-5 15-82-16,3-2 211 0,-1 2-143 0,-4 1-70 0,3 1 113 0,2-10-217 16,-6 15-290-16,5-13 197 0,5-2 63 0,7-11-684 15,1-3 373-15,9-13 196 0,5-11 84 16,0-5-868-16,4-11 448 0</inkml:trace>
  <inkml:trace contextRef="#ctx0" brushRef="#br0" timeOffset="166860.94">19109 11957 1361 0,'10'-28'0'0,"2"13"0"0,9 2 0 0,0-1 0 0,-2 1 0 0,-2 3 0 0,-4 0 88 0,0 3-20 0,0 3-8 0,-2 2-69 0,-1 2 20 15,-1 0 1-15,-2 0-161 0,-1 3 99 16,-4 10 37-16,1-3 24 0,-3 5-1 0,0-4-72 15,-12 5 48-15,-1-2 0 0,-1 0 15 0,-6 4 1 16,1-1-74-16,0 2 33 0,-1 1 233 0,-1 2-105 16,0 6 374-16,1 3-218 0,1-1-96 15,2 4-59-15,4 0-19 0,2 0 218 16,4 1-128-16,0 0-51 0,5 0-38 0,0-2-1 0,2-1-30 16,0-1-8-16,0-5-218 0,0-6 109 15,2 1 54-15,2-4-451 0,-2-6 261 0,2-2 103 0,0-5-533 16,-2-4 299-16,0 0 154 0,-1-1 79 0,1-15 30 15,-2-6-178-15,0-5 112 0,-2-4 57 0,-8-11-16 16,-2 5 36-16,3 5-8 16,-1-2 81-16,4 9 1 0,1-1-38 15,1 5 0-15,4 0 307 0,0 7-162 0,4-1-68 16,15 2 342-16,4 0-166 0,4 2-111 0,11-3 9 16,-4 5 93-16,3 1-93 0,1 1-43 0,1 3-21 0,-3 1-47 15,-2 1 26-15,-8 2 7 0,6 0-33 16,-10 0 26-16,1 0 0 0,-6 0 0 0,0 2 38 15,-7-1-30-15,-3 3-8 0,-2-2 131 0,-1 2-66 0,-2 2-32 16,0 1-1-16,-2 2-24 0,0 4 252 16,0 4-130-16,0 2 92 0,0 5-111 0,0 1-55 15,0-3-20-15,0 9-63 0,1-2 0 0,3 0 26 16,4 1 1-16,-2 0 0 0,1 2-314 16,-1-2 153-16,1 2-501 0,-3-3 296 15,2 0 169-15,-4-3 24 0,0-3 59 0,-2-1-505 16,0-1 276-16,-10-4 139 0</inkml:trace>
  <inkml:trace contextRef="#ctx0" brushRef="#br0" timeOffset="167023.81">19160 12249 1287 0,'-15'-12'0'0,"7"4"0"0,2 5 0 0,3 1 0 0,1 0 0 0,0 2 69 0,2 4 161 0,0 9-99 16,0 5 305-16,2 9-202 0,5-2-101 0,2 2-124 15,-2 3-8-15,0 0 32 0,0-1-1 0,2-1 1 16,-4-2 0-16,-3-4-506 0,2 1 249 0,-1-4-562 16,3-8 385-16</inkml:trace>
  <inkml:trace contextRef="#ctx0" brushRef="#br0" timeOffset="167185.37">19323 12105 1306 0,'0'10'0'0,"3"7"0"0,0-1 0 0,1 1 0 0,-2 0 160 0,0 6-64 0,-2 0-24 0,0 4 413 0,0 2-226 0,0-1-113 16,0-2-57-16,0 2-28 0,0-3-89 15,0-1 26-15,0-1 1 0,1-4-622 0,-1-3 326 16,0-1-572-16</inkml:trace>
  <inkml:trace contextRef="#ctx0" brushRef="#br0" timeOffset="167332">19207 12366 607 0,'-12'0'139'0,"3"0"-69"0,4 0-35 16,1 0 494-16,2 0-248 0,0-2-125 15,2 0-53-15,2 1 80 0,7 1-76 0,4 0-37 16,1-2-86-16,2 2 24 16,2 0 9-16,0 0-657 0,-1 0 331 0,0 0 165 0</inkml:trace>
  <inkml:trace contextRef="#ctx0" brushRef="#br0" timeOffset="167463.65">19259 12524 1419 0,'-11'2'0'0,"8"1"0"0,1-3 0 0,2 0 0 0,0 0 0 0,0 0 0 0,5-3 0 0,6-7 210 16,5 3-92-16,-4 2-254 0,2-1 84 0,-1 2 43 0,0 2-293 15,-3 2 175-15</inkml:trace>
  <inkml:trace contextRef="#ctx0" brushRef="#br0" timeOffset="167605.93">19143 12694 822 0,'-22'10'0'0,"8"-4"0"0,7-1 0 0,1-3 0 0,4 0 0 0,2-2 33 16,0 0 400-16,13 0-201 0,8-2-91 0,7-5 287 16,4 0-197-16,2-2-100 0,7-1-210 15,1-1 55-15,-7 3 37 0,5-2-659 0,-5 1 340 0,-1 3 168 0,-1 1 86 16</inkml:trace>
  <inkml:trace contextRef="#ctx0" brushRef="#br0" timeOffset="167784.41">19684 12126 1667 0,'-11'-17'0'0,"5"6"0"0,6 1 0 0,2 4 0 0,9-7 0 0,6 3 0 0,0 2 0 0,4 0 421 0,-1 5-186 0,13 1-105 0,-8 0-49 15,3 2-121-15,-1 0 37 16,-3 0-446-16,5 8 237 0,-5 1 122 0,-5-3 61 0,0 1-312 16,-5 0 168-16,-2-1 82 0,-3 0 43 0</inkml:trace>
  <inkml:trace contextRef="#ctx0" brushRef="#br0" timeOffset="168258.93">19903 11801 1085 0,'-18'-17'0'0,"6"9"0"0,5 5 0 0,2-1 0 0,1 2 0 0,2 2 0 0,2 11 0 0,0 14 401 16,0 5-187-16,6 11-91 0,-1 2-45 0,0 6 202 16,1 2-124-16,-4 1-44 0,1 3-115 15,-2-1 36-15,-1 0 0 0,0 0-180 0,-4-2 89 0,-4-8 54 16,-2 6 15-16,0-16-1 0,-1-2-85 16,0-12 54-16,-1-3 27 0,1-8-203 0,-4-3 101 15,2-6-6-15,0 0 52 0,-1-7-10 0,3-10 0 16,2-2 10-16,1-3 141 0,4-1-65 0,4 0-29 15,0-2 12-15,0 2 105 0,9 0-57 0,7-3-32 16,1-1 15-16,1 2-1 0,5-4-2 16,-2 1-194-16,3 0 88 0,0-2 36 0,1-1 9 15,3-2-270-15,-5 1 133 0,-3-4 71 16,-2 4 12-16,1-9-106 0,-8 7 77 16,1-1 36-16,0 0 1 0,-3 8 121 0,-3 6-50 15,-3 2-13-15,-1 8 324 0,0 3-172 0,0 4-87 16,-2 3-43-16,0-1 212 0,0 2-78 0,0 7-73 15,0 10 35-15,-2 0 108 0,0 4-90 0,0-1-120 16,1 1 29-16,1-1-1 0,0-1 1 0,0-2 0 16,0-2-307-16,0-7 161 15,3 1 69-15,4-5-285 0,-4-4 146 0,3 0 89 16,-1 0-13-16,1-7-39 0,-3-8 57 0,1-1 27 16,-1-2 1-16,-1-1-7 0,-1 0 27 0,1-1 80 15,0 3-36-15,0 2 1 0,0 7-37 0,-2 0 121 16,0 5-69-16,0 1-22 0,1 2 1 0,1 0-31 0,2 2-17 15,1 11 1-15,-1 3-102 16</inkml:trace>
  <inkml:trace contextRef="#ctx0" brushRef="#br0" timeOffset="168571.06">20061 12115 1547 0,'-11'18'0'0,"2"2"0"0,1-8 0 0,0-2 0 0,3-3 0 0,1-1 0 0,3-4 0 0,1-1 148 16,0-1-49-16,1 0 48 0,8 0-57 0,5 0-28 15,-3 0-1-15,2-1-28 0,-3 1-150 0,-1 0 70 0,0 0 41 16,-2 3-163-16,-6 13 100 0,-1 4 52 16,0 0-55-16,-3 11 49 0,-11-1-7 15,-5 2 23-15,-3 5-45 0,-1-2 8 0,4-8-12 16,-3-1 6-16,1-3 80 0,4-9-25 16,2-3-8-16,0-6-50 0,6-3 4 0,-2-2 31 15,4-2 31-15,0-13-115 0,5-3 45 0,2-9 1 16,0 3 53-16,0-7 6 0,0 5-31 0,0 8 5 15,0-1-16-15,2 9 345 0,2 0-160 0,2 3 141 16,1 6-134-16,4-1-73 0,3 2-18 0,1 2-25 16,4 13 322-16,1 2-168 15,3 3 28-15,1 3-93 0,3-1-46 0,-1 3-24 16,2-2 8-16,-2-2-516 0,2-1 242 0,0-5 122 16,-1-4-878-16</inkml:trace>
  <inkml:trace contextRef="#ctx0" brushRef="#br0" timeOffset="168747.22">20439 11805 2733 0,'-12'-17'0'0,"12"15"0"0,0 2 0 0,0 0 0 0,0 0 0 0,0 0 0 0,0 0 0 0,2 10 0 0,-2 0 322 15,0 4-144-15,0 3-73 0,0 1-262 0,2 3 91 16,0-3 49-16,1 2-293 0,-2-5 171 0,5-8 85 15,-1 3 52-15</inkml:trace>
  <inkml:trace contextRef="#ctx0" brushRef="#br0" timeOffset="168965.21">20443 11599 1503 0,'-4'-6'0'0,"4"-1"0"0,0 3 0 0,2-4 0 0,9 1 0 0,6 1 0 0,2 0 0 0,7 2 0 0,-1 2 240 0,1 0-103 0,0-1-53 15,-2 3 8-15,4 0-34 0,-7 0 0 0,0 0-94 16,-4 0 35-16,-2 3-1 0,-4 7 43 16,0 3 71-16,-4 3-40 0,-6 5 1 0,-1 4-41 15,0 2 68-15,0 0-26 0,0 4-7 16,-3 0 51-16,-2-1-43 0,5 2-21 0,0 1 0 16,0-9-376-16,0 10 173 0,0-9 91 0,2 2-719 15,4-8 365-15</inkml:trace>
  <inkml:trace contextRef="#ctx0" brushRef="#br0" timeOffset="169134.75">20394 11841 2171 0,'-17'0'0'0,"7"0"0"0,5 0 0 0,5 0 0 0,0-2 0 0,0-2 0 0,12 1 0 0,8-3 0 0,2 6 0 0,9-3 218 0,-3 2-92 16,2 1-47-16,2 0-249 0,-4 0 101 0,-8 0 60 15,3 1 16-15,-4 8-687 0,-6 0 346 0,-6-1 171 16</inkml:trace>
  <inkml:trace contextRef="#ctx0" brushRef="#br0" timeOffset="169279.36">20482 11983 773 0,'-14'4'0'0,"5"0"0"0,7-1 0 0,2-3 0 0,0 0 0 0,0 0 340 0,4 0-159 0,10 0-73 16,2-2 161-16,3-1-118 0,1-1-59 0,0 1-22 15,-1 0 113-15,-3 2-76 0,3-1-37 0,-3 0-336 16,-4 0 149-16,-1 2 83 0,-1 0 29 0,-4 0-574 16,-2 2 296-16</inkml:trace>
  <inkml:trace contextRef="#ctx0" brushRef="#br0" timeOffset="169416">20599 12010 804 0,'-4'0'0'0,"0"0"0"0,3 0 0 0,-2 0 0 0,3 0 0 0,0 0 0 0,-2 0 282 15,2 0-129-15,0 0-60 0,0 1 112 0,0 7-85 16,0 2-44-16,0-1-14 0,0 4-59 0,0-3 0 16,0 4 30-16,0-2-483 0,0-3 249 15</inkml:trace>
  <inkml:trace contextRef="#ctx0" brushRef="#br0" timeOffset="169915.23">20457 12180 1030 0,'-16'4'0'0,"8"0"0"0,2-2 0 0,3-2 0 0,1 0 0 0,2 0 0 0,0 0 0 0,7-4 352 0,11-4-159 0,4 1-80 16,5 0 109-16,2-1-95 0,1-1-39 15,2 3-202-15,1-2 73 0,-6 4 37 16,-6 3 1-16,2-1-115 0,-2 2 84 0,-7 0 29 16,-1 0 1-16,-3 6-295 0,-3 1 110 0,-1 1 98 15,-4-1-45-15,-2 1-221 0,0-1 162 0,0-1 81 16,-8-1-90-16,-2-1 86 0,-6 0 48 0,0-1 70 15,-2 3 0-15,-1 0 0 0,1 2 0 0,-5-1 0 16,2 1 0-16,-1-1 0 0,3 3 0 0,3-1 68 16,2-2-52-16,5 3-24 0,2-1-7 0,0 0 402 15,5 1-149-15,2 2-111 16,0-2 183-16,0 0-138 0,6 3-61 0,4-2 104 16,-1 0-91-16,-2 2-45 0,2-1-23 0,-4-1 9 15,1-1-24-15,-3-2-8 0,1 3 0 0,-2-4-59 16,-2 0 30-16,0 0-1 0,0 0-136 0,-2-4 79 15,-5 1 43-15,-3-2 22 0,2-1-186 0,-1-1 94 16,0 0 11-16,-1 0 34 0,4 0-41 0,-1 0 28 16,2 0-10-16,-1-1 120 15,3-1-55-15,-2-3 7 0,1 0-41 0,3 2 86 16,-1 2-29-16,-2-5-27 0,2 5 16 0,-1-1 144 16,1 0-60-16,-2 1-47 0,-1-1 119 0,-2 2-67 15,0 0-24-15,0 0 35 0,-2 0-43 0,-3 0-21 16,3 2 0-16,0 1 28 0,-2 0-29 0,2 3 1 15,2-3-22-15,2 1-11 0,-2-2 11 0,4-1 9 16,-1-1-8-16,2 0-173 0,2 0 87 0,0 0 42 16,0 0-491-16,0 0 250 0,0 0 93 0,4 0 74 15</inkml:trace>
  <inkml:trace contextRef="#ctx0" brushRef="#br0" timeOffset="170078.41">20675 12387 796 0,'16'-8'0'0,"0"3"0"0,0 1 0 0,-2 2 0 0,-4 0 0 0,1 2 535 0,-2 0-251 0,0 0-118 15,-2 8-70-15,-2 0 168 0,-1 1-116 0,-2 0-57 16,0 2-7-16,-1-1-17 0,-1-1-8 0,0 0-26 16,0-1-549-16,0-2 274 0,0 0 137 0</inkml:trace>
  <inkml:trace contextRef="#ctx0" brushRef="#br0" timeOffset="170262.91">21010 11771 1554 0,'-4'-11'0'0,"4"7"0"0,0 2 0 0,0 2 0 0,0 0 0 0,0 0 170 15,-4 6-73-15,-1 7 511 0,-7 7-289 0,-1 3-142 16,-1 4-64-16,-3-3 0 0,-1 5-39 0,4 1-1 15,-2-3-40-15,5-2-544 0,2-7 280 0,4 1 128 16,3-5-789-16</inkml:trace>
  <inkml:trace contextRef="#ctx0" brushRef="#br0" timeOffset="170413.33">21093 11904 1339 0,'0'6'0'0,"0"7"0"0,0 0 0 0,-2 0 0 0,-7 0 0 0,-7 7 269 0,-1 0-118 0,-1 1 232 15,-1 0-175-15,-3 4-87 0,1 0-37 0,0-1 150 16,3-1-101-16,2 1-50 0,3-5-25 0,3 0-546 16,7-6 269-16,3-1 121 0</inkml:trace>
  <inkml:trace contextRef="#ctx0" brushRef="#br0" timeOffset="170537">21254 12148 2261 0,'2'17'0'16,"0"4"0"-16,-2 5 0 0,-2-3 0 0,-21 7 0 0,-7 2 0 0,-4 3 0 0,-3 5 0 0,-10 5 350 0,2 0-159 0,-10 2-75 0,-10 11-42 0,-7-1-21 16,3-3 9-16,-19 16-404 0,5-9 187 15</inkml:trace>
  <inkml:trace contextRef="#ctx0" brushRef="#br0" timeOffset="171032.67">21564 12033 2440 0,'-15'0'0'0,"5"0"0"0,5 16 0 0,3 1 0 16,0 4 0-16,0-3 0 0,0 5 0 0,2 3 0 0,0 0 0 0,0 6 309 0,0-5-131 0,0 6-76 0,0-3 25 0,0 3-47 0,2 0-24 15,0-1 0-15,-2-6-361 0,0 7 165 0,0-12 86 16,0 0 44-16,0-2-275 0,0-7 159 16,0-3 88-16,0-6-730 0,0-3 350 15</inkml:trace>
  <inkml:trace contextRef="#ctx0" brushRef="#br0" timeOffset="171311.51">21466 12066 1573 0,'-7'-22'0'0,"3"11"0"0,4 1 0 0,0 2 0 0,0 1 0 0,8-1 0 0,16-1 0 0,8 1 251 0,13 1-113 0,0 1-52 0,6 2 224 16,1 0-138-16,3 3-70 0,0 1-26 0,-5 0-5 16,-3-2-38-16,-4 2-1 15,-9 0-30-15,-2 0 0 0,-9 0 39 0,-3 0-8 16,-7 0 1-16,-2 0-1 0,-4 3-1 0,-6 5 1 16,1 1 117-16,-2 4-62 0,0 3-28 0,-10 1 287 15,-1 5-157-15,4 2 16 0,1-1-206 0,0 7 0 16,2 0 0-16,4 0 0 0,0 0 0 0,0 2 0 15,2-1 0-15,8 1 0 0,-2-3 0 0,1 1-208 16,1-2 201-16,-1-1-707 0,-2-7 350 16,0-1 108-16,0-2 113 0,-4-4-533 15,-1-1 322-15,-2-1 161 16,0-4 71-16</inkml:trace>
  <inkml:trace contextRef="#ctx0" brushRef="#br0" timeOffset="171472.44">21537 12329 1776 0,'-33'-14'0'0,"11"8"0"0,5-1 0 0,4 2 0 0,5-1 0 0,8 1 0 0,0-3 0 0,17 1 292 0,13 1-122 0,11-2-72 16,5-2 267-16,4 6-166 0,12-4-83 0,-2 1-12 15,-11 1-27-15,6 0-9 16,-7 2-35-16,-11 1-303 0,2 1 152 0,-7 0 75 16,-12 0 46-16,-1 2-528 0,-8 0 277 0,-8 0 140 15,-1 0-630-15,-2 2 344 0,-11 0 184 0</inkml:trace>
  <inkml:trace contextRef="#ctx0" brushRef="#br0" timeOffset="171653.68">21693 11692 1464 0,'-5'-16'0'0,"1"8"0"0,4 4 0 0,0 4 0 0,0 4 0 0,7 17 0 0,5 8 0 0,1 15 188 0,-4 3-78 0,-2 8-39 0,-2 10 493 15,-3-12-266-15,0 5-125 0,-2 0-74 0,0-2 106 16,0-3-87-16,0-3-42 0,-2-1-22 0,-4-7-299 15,-2 4 134-15,3-11 73 0,-1-5-587 0,3-14 329 16,1-4 165-16,2-5-641 0,0-7 374 16,0-2 183-16</inkml:trace>
  <inkml:trace contextRef="#ctx0" brushRef="#br0" timeOffset="171934">21844 11659 799 0,'10'-5'0'0,"2"5"0"0,1 10 0 0,-6 12 0 0,0 9 0 0,-5 10 0 0,-1 7 482 0,-1 5-224 0,0 11-113 16,0-13 153-16,-1 7-125 0,-5-2-74 16,-1 0-33-16,-3-2-190 0,1 0 79 15,-7-5 38-15,2-8-242 0,-7 4 137 0,3-14 72 16,-5-2 37-16,2-7-142 0,4-8 80 0,-4-1 43 16,4-5-48-16,1-3 105 0,2-2-88 0,3 0 1 15,4-3 479-15,1 0-222 0,5 0-103 0,-1 0-57 16,2 0 490-16,0 0-251 0,5 0-126 0,13 1 116 15,5-1-124-15,4 0-59 0,1 0-29 0,0 0-79 16,-1 0 32-16,6 0-7 0,-4 0 25 0,-1-1-174 16,-3-3 87-16,0-2 43 15,-2 2 30-15,-1-1-687 0,-2-3 337 0,1 0 63 16,2-5-464-16,-5-3 350 0</inkml:trace>
  <inkml:trace contextRef="#ctx0" brushRef="#br0" timeOffset="172207.24">22468 11735 782 0,'4'-7'0'0,"-1"5"0"0,-1 2 0 0,-2 0 0 0,0 9 0 0,-16 10 494 15,-4 7-223-15,-6 8-123 0,0-1-57 0,-4 6 305 16,1-2-182-16,1-3-91 0,10-4-36 0,0 0 75 16,8-9-65-16,1 0-31 0,8-5 64 0,1-1-49 15,0-4-16-15,6-3-65 0,8-2 0 0,9-5 32 16,2-1 1-16,-1 0-164 0,-2 0 90 0,3-1 32 15,-4-5 22-15,-3 1-247 0,-9 0 127 16,1 4 16-16,-4-3-54 0,-3 2 28 16,-1 0 47-16,-2 2-16 0,0 0 19 0,-2 9 34 15,-5 6-8-15,-5-1 29 0,3 1 1 0,4 2-22 16,-3 1 0-16,5 1-297 0,1 0 141 0,-1 0 82 16,3 1 37-16,0 2-442 0</inkml:trace>
  <inkml:trace contextRef="#ctx0" brushRef="#br0" timeOffset="172320.08">22400 12451 1217 0,'-10'15'0'0,"3"-2"0"0,0-2 0 0,0-1 0 0,2-5 0 0,1-1 0 0,1-2 0 0,3-2 0 0,0 0 486 0,11-2-227 0,10-11-112 15,5-6 95-15,10-7-109 0,-1 0-50 0,2-1-25 16,0 1-226-16,-8 5 109 0,6-1 41 0,-3 2-692 16</inkml:trace>
  <inkml:trace contextRef="#ctx0" brushRef="#br0" timeOffset="172481.37">22596 12004 2271 0,'-11'0'0'0,"10"-2"0"0,1-2 0 0,1-3 0 0,13-1 0 0,4-1 0 0,7-3 0 0,5-1 0 0,9 0 324 16,-4 2-146-16,0 0-73 0,-1 1-202 0,-2 0 72 15,0 3 25-15,-4 4-297 0,-5 1 165 0,-5 2 83 16,-2 0 40-16</inkml:trace>
  <inkml:trace contextRef="#ctx0" brushRef="#br0" timeOffset="172640.04">22700 12073 1168 0,'-30'10'0'0,"16"-3"0"0,5-3 0 0,2 1 0 0,7-3 0 0,0-2 0 0,0 0 0 0,16 0 424 0,7 0-196 0,0-3-90 15,9-5 212-15,-2 1-159 0,0-3-79 0,0-2-40 16,0 4-370-16,-5-2 174 0,-2 0 75 0,-5 2-548 15,-6 2 315-15,-1-2 157 0,-6 2 79 0,-3 1-247 16,-2-4 24-16</inkml:trace>
  <inkml:trace contextRef="#ctx0" brushRef="#br0" timeOffset="172909.52">22806 11699 766 0,'-10'-23'0'0,"3"13"0"0,3 1 0 0,0 3 0 0,3 2 0 0,1 4 275 15,0 4-126-15,0 20-58 0,1 10-29 0,3 7 381 16,0 14-197-16,1 16-111 15,-3 2 331-15,2 7-217 0,-3 0-108 0,4 1-54 0,0 1 255 0,1-3-158 16,1-4-76-16,2-7-167 16,5-15 46-16,2-4 23 0,0-13 8 0,2-7-463 15,-1-12 238-15,1-5 120 0,-2-11 60 0,0-1-207 16,-2-9 81-16,2-20 82 0,-9-2-442 0,-2-11 240 16,-1-3 120-16,-4-3 61 0,0-3-42 0,0 4 55 15,-9 11 23-15,-5 4 67 0,2 12-21 0,-6 1-1 16,-2 8-30-16,-6 5 323 0,-1 6-158 0,1 0-78 15,-1 13-40-15,-1 2 149 0,3 4-32 0,0-1 17 16,2 2-56-16,2-2-28 16,9-3 2-16,-1 2 1 0,5-6-602 0</inkml:trace>
  <inkml:trace contextRef="#ctx0" brushRef="#br0" timeOffset="173060.18">23010 11549 2510 0,'16'-19'0'0,"5"13"0"0,6 5 0 0,-2 1 0 0,-6 0 0 0,-3 6 0 0,0 9 798 0,-5 3-384 0,-2 2-211 15,1 3-33-15,-5 2-170 0,-1-1 0 0,-2-3 0 16,-1 0-334-16,1-7 199 0</inkml:trace>
  <inkml:trace contextRef="#ctx0" brushRef="#br0" timeOffset="176156.53">24014 11703 705 0,'0'-11'0'0,"0"1"0"0,0 1 0 0,0-4 0 0,0-3 0 0,0 1 117 16,0-7-46-16,0 1 0 0,0 0 63 0,0-2-51 16,0 0-24-16,-4 3 7 0,-3 1-35 0,0 1 2 15,0 4 0-15,-7 1-27 0,1 4 0 0,-1 3 35 16,-5 4-8-16,-6 2 3 0,1 5-3 0,-2 13 0 16,-2 2-1-16,3 5 15 0,1 1-14 0,1-1-14 15,6 5 81-15,4-4-34 0,4 1 0 0,5-4 53 16,4 5-47-16,0-3 0 0,0-1-40 15,5-1 19-15,6-1-18 0,-1-1 8 16,5 5-8-16,-1-3-56 0,-5 3 29 0,0 2-1 16,-1 4 14-16,-4 2 30 0,-2 9-16 0,-2 0-1 15,0 4 62-15,0 4-30 0,-9 1 7 0,2 3 118 16,0 1-79-16,1 1-38 0,1 1 0 0,3 0 136 16,-1-1-79-16,3-3-52 0,0-3-22 0,0-1 1 15,3-3-23-15,1 1 0 0,-1-5-208 16,3 5 99-16,-4-3 55 0,-1-1 27 0,-1 1-151 15,0-9 89-15,0 0 19 0,-5-1-428 16,-2-9 225-16,-2-5 58 0,0-3 74 0,2-8-350 16,2-1 204-16,-1-4 115 0,6-5 53 0</inkml:trace>
  <inkml:trace contextRef="#ctx0" brushRef="#br0" timeOffset="177358.81">24258 11390 855 0,'-7'-11'0'16,"6"1"0"-16,1 3 0 0,0-3 0 0,8 1 0 0,10-5 0 0,5 7 155 0,3 2-62 0,2 3-29 0,-3 2 100 0,5 0-70 15,-6 7-30-15,-3 9 112 16,-2 6-72-16,-5 2-36 0,-3-1 9 0,-2 11-19 16,-8-4 1-16,-1 3-27 0,0 0 1 0,-7 4-15 15,-12 3-8-15,-4-7 23 0,-1-1-38 0,2-4 1 16,-6-2 37-16,1-1-85 0,1-7 35 0,-1-2 24 16,6-9-1-16,3-1-133 0,3-6 72 15,6 0 17-15,5-8 4 0,4-14-360 0,3-5 186 16,18-6 68-16,4-3 55 0</inkml:trace>
  <inkml:trace contextRef="#ctx0" brushRef="#br0" timeOffset="177549.87">24637 11210 1127 0,'0'-5'0'0,"-6"5"0"0,-7 0 0 0,-9 6 0 0,-1 11 0 0,-1 8 0 0,1 7 276 0,1 1-121 0,6-1-54 15,2 4 305-15,2 0-187 0,8-1-93 0,4 0 54 16,0-3-73-16,2-1-29 0,14-4-9 15,2-2-22-15,2-2-15 0,5-2 1 16,-1-4 0-16,-1-3-168 0,7-2 80 0,-9-5 44 16,2-3-366-16,-2-2 204 0,0-2 68 0,0 0-509 15,-2-6 287-15,-2-6 147 0,-3-4 74 0</inkml:trace>
  <inkml:trace contextRef="#ctx0" brushRef="#br0" timeOffset="177824.48">24734 11008 693 0,'-5'-9'0'0,"5"3"0"0,0 3 0 0,0 1 0 0,5-4 203 16,11 4-85-16,0 1-43 0,3 1-21 0,0 0 323 15,-2 0-176-15,-1 11-84 0,0 2 34 0,-3 2-59 16,-2 0-29-16,-3 1 7 0,-5 2-186 0,-1-4 75 16,-2 4 36-16,0-2-81 0,-13 3 67 0,-8-2 22 15,0-2 0-15,-2 0 26 0,-2-2-9 0,1-2 9 16,4-2-46-16,0 2 99 0,3-4-55 0,8-1-22 15,2-1 265-15,0-2-124 16,5-2-41-16,2 0-41 0,2 2 68 0,17-3-50 16,6 0-24-16,3 0-30 0,6 0 13 0,-1-4-8 15,2-3 0-15,0-1-308 0,-3 1 154 0,-2 1 77 16,-8 4 47-16,3-1-300 0,-5 3 115 0,-4 0 94 16,-2 7-643-16</inkml:trace>
  <inkml:trace contextRef="#ctx0" brushRef="#br0" timeOffset="178015.55">24888 11462 785 0,'-9'6'0'0,"1"0"0"0,4-2 0 0,3-2 0 0,1 1 0 0,0-3 579 16,11 0-265-16,14 0-145 0,2 0-68 0,6 0 408 16,10 0-238-16,-4-3-119 0,-5-1-51 0,5-1 33 15,-2-1-51-15,-2 0-25 16,-5 2-169-16,-2 1 71 0,-8 0 45 0,3 2-8 15,-5-1-458-15,-7 2 247 0,-2 0 123 0,-4 0-618 16,0 0 338-16,-5 0 144 0,0 0 98 0</inkml:trace>
  <inkml:trace contextRef="#ctx0" brushRef="#br0" timeOffset="178185.09">25134 11179 1085 0,'-9'-7'0'0,"4"5"0"0,-2 0 0 0,6 2 0 0,1 0 0 0,0 10 0 0,0 8 0 0,1 5 491 15,6 6-228-15,0 6-116 0,-1 8 298 0,-5-5-199 16,3 10-110-16,-2-1-52 0,-2-2 22 0,0 0-37 16,0 0 0-16,0-7-281 0,0 6 119 0,0-6 63 15,0-2 31-15,0-4-589 0,0-9 311 0,2-2 163 16,4-6-359-16</inkml:trace>
  <inkml:trace contextRef="#ctx0" brushRef="#br0" timeOffset="178384.87">25586 11172 1914 0,'-12'-14'0'0,"-5"13"0"0,3 1 0 0,1 13 0 0,-5 6 0 0,0 6 0 0,-5 4 0 0,0 13 0 0,3 2 280 0,3 2-124 0,8 1-61 0,5-2 312 16,4 0-188-16,0-8-84 0,13 7-56 15,4-12-84-15,5 0 38 0,4-7 0 0,4-2-375 16,2-5 196-16,0-4 85 0,0-8 47 15,-2-2-638-15,-2-4 332 0,-1 0 167 0,-6-3-336 16</inkml:trace>
  <inkml:trace contextRef="#ctx0" brushRef="#br0" timeOffset="178541.56">25649 11333 1168 0,'-5'0'0'0,"1"0"0"0,4 0 0 0,0 0 0 0,0 0 0 0,1 0 0 0,11 0 258 15,-1 0-113-15,4 5-56 0,0 5 325 0,2 2-183 16,-2 0-103-16,0 2-223 0,0 0 64 0,-3 4 32 16,1-3 8-16,-5-2-579 0,5-2 301 15,-6 0 151-15,4-1 76 0</inkml:trace>
  <inkml:trace contextRef="#ctx0" brushRef="#br0" timeOffset="178727.03">25976 11210 639 0,'-6'-8'0'0,"3"4"0"0,-1 2 0 0,-3 2 0 0,-3 0 0 0,-1 18 0 0,0 6 587 0,-5 11-278 0,0 6-137 16,-3 1 474-16,-4 9-310 0,1 1-152 0,-1 1-76 15,-1 2 262-15,2-2-168 0,3 0-77 0,-2-4-127 16,4-2 1-16,-1-4 34 0,8-9-1 0,0-2-159 16,6-9 88-16,1-5 32 0,3-7-516 0,0-1 279 15,0-4 137-15,3-5 71 0,11-1-841 16,1 0 427-16</inkml:trace>
  <inkml:trace contextRef="#ctx0" brushRef="#br0" timeOffset="178904.31">25942 11540 1490 0,'-2'-10'0'0,"2"3"0"0,0 1 0 0,0-2 0 0,0-2 0 0,3 3 0 0,8-2 0 0,2 2 578 0,2 2-265 0,0-1-144 16,6 3-68-16,-3 0 43 15,3 1-55-15,-2 2-28 0,-1 0-230 0,1 0 97 16,0 0 52-16,-2 0 27 0,-5 0-560 0,4 0 294 16,-5 0 153-16,-1 0-639 0</inkml:trace>
  <inkml:trace contextRef="#ctx0" brushRef="#br0" timeOffset="179081.22">26305 11289 1732 0,'0'-3'0'0,"0"3"0"0,0 0 0 0,0 0 0 0,0 0 0 0,0 6 0 0,0 6 0 0,0 2 0 0,0 3 427 0,0 4-197 0,3-1-91 16,-1 9 82-16,0-5-94 0,-2 2-47 0,0 0-109 15,0-1 32-15,0-5 7 0,0 3 23 0,0 0-458 16,0-6 229-16,0-1 115 0,0-1 56 0,-2-5-615 16,2 0 322-16,0-6 57 0</inkml:trace>
  <inkml:trace contextRef="#ctx0" brushRef="#br0" timeOffset="179306.86">26436 11234 1734 0,'5'-9'0'0,"5"3"0"0,1 4 0 16,5-1 0-16,-2 3 0 0,5 0 0 0,1 12 0 0,3 5 193 0,-2 6-71 0,-1 0-49 0,1 5 287 15,-3 2-163-15,-4 2-83 0,2 1-40 0,-7 3 67 0,-2-1-58 16,-5-1-26-16,-2 2-56 0,0-3 1 15,-4 0 30-15,-10-3 9 0,-5 0-133 0,-6-2 63 16,-3-3 30-16,-2-3-120 0,-3-3 76 0,2-4 46 16,-1-6-8-16,2-5-484 0,8-4 236 0,-1 0 68 15,2-9 76-15,12-10-353 16,2-13 219-16</inkml:trace>
  <inkml:trace contextRef="#ctx0" brushRef="#br0" timeOffset="179572.06">26605 10980 1703 0,'15'-16'0'0,"6"2"0"0,3 8 0 0,1 1 0 0,1-1 0 0,-4 4 0 0,7 0 0 0,-1 2 0 0,-7 0 225 0,0 0-97 0,1 8 53 15,-8 4-66-15,-2 1-46 0,-3 4 1 0,-5 1-52 16,-2 3 15-16,-2 0 0 0,0-2 8 0,-15 4-77 16,0-3 35-16,-2-2 0 0,-2-1 8 0,3-4 26 15,-2 0 8-15,4-1-9 0,3-5 108 0,3-3-53 16,3 0-28-16,2-2 120 15,3 0-65-15,0-1-45 0,2-1 0 0,12 0-18 16,10 0-19-16,0 0 1 0,4 0 8 0,2 0 65 16,1 0-36-16,0-1-1 0,-1-1-203 0,1 0 83 15,-9-1 50-15,2 3 13 0,-4 0-558 0,2 0 277 16,-6 0 101-16,-2 3-706 0,-4 8 413 0</inkml:trace>
  <inkml:trace contextRef="#ctx0" brushRef="#br0" timeOffset="179733.34">26910 11517 651 0,'-10'0'0'0,"10"0"0"0,0 0 0 0,3 0 0 0,10 0 397 0,0 0-181 0,5-2-92 16,3-3 329-16,6-1-210 0,-6-2-97 0,8 1-60 16,-8 1 125-16,1 1-89 0,0 3-45 0,-1 0-521 15,0 0 247-15,-4 2 110 16,-2 0 60-16,-6 0-748 0,-2 6 384 0</inkml:trace>
  <inkml:trace contextRef="#ctx0" brushRef="#br0" timeOffset="179885.65">26945 11709 1641 0,'-17'5'0'0,"10"-4"0"0,7 2 0 0,0-3 0 0,0 0 0 0,12 0 0 0,6 0 0 0,9 0 0 0,3 0 0 0,5-1 0 0,0-1 0 0,1 1 480 0,0-3-223 0,-2 4-113 0,-7 0-464 15,4 0 172-15,-9 0 90 0,0 0 46 0,0 0-627 16,-14 0 326-16,-1 0 166 0</inkml:trace>
  <inkml:trace contextRef="#ctx0" brushRef="#br0" timeOffset="180069.77">27508 11089 1977 0,'-3'-9'0'0,"3"7"0"0,0 2 0 0,0 9 0 0,0 12 0 0,0 7 0 0,0 12 281 0,0 7-123 16,0 6-64-16,0 14 303 0,0-3-183 0,0-4-82 15,0 17-54-15,0-4-237 0,0 2 96 0,0 2 48 16,0 1-857-16,0 0 442 0,0 1 219 0,-4-6 110 16</inkml:trace>
  <inkml:trace contextRef="#ctx0" brushRef="#br0" timeOffset="181031.76">24430 12657 874 0,'-7'-18'0'0,"3"7"0"0,2 7 0 0,2 0 0 0,0-2 0 0,2 1 456 0,13-3-216 0,6 0-103 15,5 5-53-15,4-3 152 0,4 2-102 0,0-1-42 16,-1 1 178-16,3 2-119 0,-4 0-59 0,0 2-29 16,-2 0 56-16,-8 0-35 0,3 2-29 15,-5 8-56-15,-4 1 34 0,-7 6 0 16,-1 5 0-16,-8 4-60 0,0 4 27 0,-16 10-1 15,-6 0 34-15,-7 3-41 0,0 1 0 0,-4 2 32 16,0-3-26-16,1-2-6 0,2-3 27 0,6-10 54 16,-2 2-28-16,6-8-1 0,4-1-29 0,4-8 182 15,5-3-85-15,1-3-32 0,5-3-23 0,1 0 208 16,0-2-265-16,5-2 0 0,13 0 0 0,7 0 0 16,1-2 0-16,4-3 0 0,1-3 0 15,0 0 0-15,-1 0 0 0,1 1 0 0,-3 2 0 16,-4 1 0-16,0-2 0 0,-3 4-512 15,-2 0 252-15,-2 1 84 0,-7-2 76 0,1 3-502 16,-6 0 288-16,-1 0 141 0,-3 0 71 0,2 0-458 16,-3 0 256-16,0 0 140 0</inkml:trace>
  <inkml:trace contextRef="#ctx0" brushRef="#br0" timeOffset="181183.34">24541 12879 1559 0,'-34'-10'0'0,"12"5"0"0,-1 0 0 0,8 4 0 0,3 0 0 0,3-2 0 0,6 1 263 15,3 1-116-15,0 0-56 0,15 1 198 0,12 0-132 16,5-3-63-16,10 3 325 0,-1 0-194 0,5 0-96 16,-7 0-40-16,18 0-130 0,-7 0 36 0,4 0 1 15,-1 0 37-15,0 0-624 16,-1 0 320-16,-1-2 148 0,-3 0-755 0</inkml:trace>
  <inkml:trace contextRef="#ctx0" brushRef="#br0" timeOffset="181336.94">25204 12740 1981 0,'-8'0'0'0,"5"0"0"0,-1 0 0 0,2 0 0 0,1 0 0 0,1 0 0 0,0-5 0 0,7 2 0 0,10 1 175 0,1 0-71 0,3 1-28 16,6-1 79-16,-1-1-62 0,1 3-30 0,2 0 1 0,-3 0-596 16,-3 0 290-16,-2 0 134 0</inkml:trace>
  <inkml:trace contextRef="#ctx0" brushRef="#br0" timeOffset="181460.62">25283 12942 1451 0,'-26'5'0'0,"9"1"0"0,-1 1 0 0,4-2 0 0,4-1 0 0,5-2 0 0,-1-2 0 0,6 0 0 16,0 0 172-16,17 0-70 0,5 0-35 0,7-4-223 0,4-8 94 0,5 2 56 16,9-3 15-16,-4 1-278 0</inkml:trace>
  <inkml:trace contextRef="#ctx0" brushRef="#br0" timeOffset="181723">25756 12730 1642 0,'0'0'0'0,"-5"8"0"0,-3 4 0 0,-2 0 0 0,-1 8 0 0,0 4 0 0,6 2 0 0,3 4 0 0,2-2 275 0,0 0-122 0,2-5 87 16,14 3-50-16,3-7-78 15,6-4-40-15,3-4-170 0,0-9 66 0,1-2 40 16,4 0-8-16,-4-14-136 0,0-9 85 0,-3-3 42 15,-3-1 20-15,-4-3-316 0,-6 0 133 0,-4 0 97 16,-7 0-221-16,0 0 132 0,-2-2 65 0,-4 2 115 16,-9 0-20-16,-4 1-1 0,1 8-27 0,-2 3 136 15,-1 4-67-15,-1 4-44 0,-1 8 9 0,-3 2 238 16,2 0-103-16,1 13-72 0,2 6 7 16,6 0 28-16,-1 3-3 0,7 7-34 0,5-5-212 15,2 2 90-15,0 0 48 0,2 4-616 0</inkml:trace>
  <inkml:trace contextRef="#ctx0" brushRef="#br0" timeOffset="181871.15">26226 13004 1949 0,'0'-18'0'0,"2"11"0"0,5 1 0 0,1-2 0 0,-8 1 0 0,3 2 0 0,-3-1 280 16,0 0-123-16,0-2-62 0,-3-1-128 0,1 1 33 15,-4 6 8-15,-11 2 25 0</inkml:trace>
  <inkml:trace contextRef="#ctx0" brushRef="#br0" timeOffset="186467.29">28659 11741 1037 0,'0'0'0'0,"3"6"0"0,1 11 0 0,0 11 0 0,-3 2 0 0,0 3 0 0,-1 3 0 0,0-1 229 0,0 3-99 0,-2 3-48 15,-2-6 56-15,0 7-45 16,1-6-33-16,-3 2-1 0,5-3-124 0,-1-2 49 16,2-5 24-16,0-8-328 0,0-6 172 0,0-3 91 15,0-4 44-15,0-5-228 0,0-2 46 0</inkml:trace>
  <inkml:trace contextRef="#ctx0" brushRef="#br0" timeOffset="186686.71">28545 11699 1672 0,'2'-30'0'0,"-1"10"0"0,4 5 0 0,7 4 0 0,0 2 0 0,8 2 0 0,1 4 0 0,10 1 0 0,0 2 0 0,4 0 0 0,3 3 239 0,0 15-108 0,-3 3-49 15,-2 8 127-15,-4 5-88 0,-4 2-45 0,-8-1-13 16,-2 13-54-16,-10 0 0 0,-5 1 24 0,0 2-35 15,-15-2 0-15,-10 1 43 0,-7-1-86 0,-1-2 39 16,-6-4 0-16,0-3 39 0,1-8-156 0,5-7 43 16,-4-4 45-16,5-3-17 0,2-7-226 15,8-6 108-15,7-1 73 0,3-2-322 0,8-2 197 16,4 0 95-16,3-8 47 0</inkml:trace>
  <inkml:trace contextRef="#ctx0" brushRef="#br0" timeOffset="186903.27">28967 12083 1409 0,'0'0'0'0,"3"0"0"0,-1 0 0 0,0 0 0 0,-1 0 0 0,2 0 0 0,-1 0 165 0,8 0-67 0,2 0-32 15,1 5 285-15,1 5-150 0,2 1-89 0,-2 4-39 16,-2 2-10-16,-1 2 1 16,-2-1-23-16,-6 2-144 0,-1 1 68 0,-2 0 34 15,0 0 0-15,-16 2-118 0,2-7 84 0,-7-1 29 16,-2-1-159-16,-2-5 57 0,0-1 57 0,3-4-26 15,0-1-67-15,2-3 31 0,3 0 41 0,4 0 16 16,8-5-214-16,5-7 119 0,0-3 51 0,7-5-262 16,11-1 164-16</inkml:trace>
  <inkml:trace contextRef="#ctx0" brushRef="#br0" timeOffset="187066.83">29188 12053 1552 0,'7'-4'0'0,"-1"2"0"0,-4 2 0 0,-2 4 0 0,-2 9 0 0,-18 10 0 0,-1 1 0 0,-5 12 0 0,4-3 0 0,1 3 473 15,5-3-212-15,2 5-118 0,3 0-56 0,10-4 155 16,1 0-104-16,0-4-53 0,13-2-49 0,5-4-3 16,6-3 0-16,5-6 0 0,1-2-219 0,2-4 110 15,-1-5 63-15,1-2-475 16,1-2 214-16,-6 0 145 0,3 0-36 0,-8-2-465 16</inkml:trace>
  <inkml:trace contextRef="#ctx0" brushRef="#br0" timeOffset="187266.31">29387 12175 1338 0,'-8'0'0'0,"3"0"0"0,0 2 0 0,-1 3 0 0,3-1 0 0,0 1 0 0,1 1 0 0,2 0 632 0,0 3-300 0,0 1-149 15,3 1-76-15,9-1 128 0,1-1-105 0,1 0-49 16,-1 1-257-16,3-1 104 0,-2-2 53 0,-2-1 33 15,2 2-523-15,-3-3 270 0,1 1 136 0,-3-3 68 16,0 1-384-16,-2-2 201 0</inkml:trace>
  <inkml:trace contextRef="#ctx0" brushRef="#br0" timeOffset="187451.3">29633 12049 730 0,'0'-6'0'0,"1"4"0"0,1 2 0 0,0 0 0 0,-2 3 256 16,0 13-112-16,0 11-56 0,-12 8-27 0,-5 7 588 15,-2 5-312-15,-10 13-152 0,-1 1 328 0,-2 7-241 16,-3 1-119-16,-3 3-52 0,0 1 57 0,3-2-63 16,0 1-31-16,-1 0 0 0,4-3-262 15,5-12 124-15,-1 12 49 0,7-22-219 16,5-3 138-16,4-11 69 0,5-12 35 0,5-5-624 16,2-5 206-16,0-7 194 0,7-4-393 0</inkml:trace>
  <inkml:trace contextRef="#ctx0" brushRef="#br0" timeOffset="187605.89">29845 11894 2079 0,'7'-29'0'0,"5"18"0"0,-2 9 0 0,-2-3 0 0,-5 2 0 0,0 2 0 0,0 1 0 0,-1 0 0 0,-1 0 233 0,1 0-100 15,0 3-50-15,-1 10-155 0,2 2 49 0,-3 5 27 16,0 1-553-16,0 6 290 0</inkml:trace>
  <inkml:trace contextRef="#ctx0" brushRef="#br0" timeOffset="187726.51">29842 12162 1469 0,'0'9'0'0,"0"10"0"0,0-4 0 0,-3-4 0 0,0-3 0 0,1 0 0 0,-1-5 188 0,1 1-70 0,-2-4-46 16,4 4 429-16,0-3-235 0,0 1-116 0,6-1-59 15,2-1-258-15,5 0 96 0,1 2 51 0,2 2-805 16</inkml:trace>
  <inkml:trace contextRef="#ctx0" brushRef="#br0" timeOffset="188273.65">30125 12030 1095 0,'-7'-15'0'0,"7"4"0"0,0 3 0 0,0 3 0 0,0-3 0 0,12 1 0 0,5 1 0 0,7 2 0 0,1 4 155 0,3 0-61 0,-2 6-31 0,1 9 119 16,-3 3-75-16,0 6-29 0,-7 0-8 0,-1 5-5 16,-5-4 1-16,-6 3-33 0,-3 1-40 0,-2-5 48 15,0 7-8-15,-12-4 0 0,-8-1-46 0,1-1 23 16,-8-3 0-16,-2-3-10 0,-1-4 12 0,1-4 0 15,-1-3-5-15,3-3-197 0,4-3 84 0,3-2 58 16,3 0 3-16,6-5-337 0,6-12 156 16,5-10 96-16</inkml:trace>
  <inkml:trace contextRef="#ctx0" brushRef="#br0" timeOffset="188466.66">30480 11899 971 0,'8'-6'0'0,"-1"6"0"0,-4 0 0 0,-3 10 0 0,0 2 0 0,-16 7 0 0,-3 6 0 0,1 3 484 0,-1 10-226 0,1-2-112 0,6-1 322 16,4 1-222-16,5 1-106 0,3-3-54 0,0-4 68 16,2-2-60-16,10-5-23 15,7 2-8-15,2-5-64 0,5-6 0 0,-3-2 34 16,7-5-330-16,-6-3 173 0,8-4 74 0,-5 0 42 16,-3 0-522-16,1-5 273 0,-1-8 51 0,-5 0-390 15,0-8 286-15,-3-2 139 0</inkml:trace>
  <inkml:trace contextRef="#ctx0" brushRef="#br0" timeOffset="188729.18">30576 11529 1030 0,'4'-23'0'0,"5"13"0"0,9 8 0 0,0 2 0 0,-1 0 0 0,-2 0-80 16,0 0 25-16,-3 5 0 0,0 5 505 0,-1 2-213 15,-1 4-102-15,-1 4-52 0,-4 1-21 0,-2 3-1 16,-3-3-20-16,-3 7-93 0,-11-6 43 0,-4 3 20 15,-4-5 1-15,-5-1-15 0,1 0 44 0,1-6-8 16,-2-2-1-16,8-1-22 0,3-4 22 0,4-3 1 16,2-1 92-16,7-2-62 15,0 0 0-15,3 0-37 0,0 0 143 0,14 0-68 16,10-2-26-16,5-4-21 0,1 1-21 0,3-1 0 16,2 0-1-16,0 3-278 0,-3 1 148 0,0 0 61 15,-1 2 35-15,-4 0-641 0,-3 4 314 0,-2 9 116 16,-9 2-185-16</inkml:trace>
  <inkml:trace contextRef="#ctx0" brushRef="#br0" timeOffset="188886.76">30669 12041 1024 0,'-12'6'0'0,"4"4"0"0,1-3 0 0,7-4 0 0,0-1 0 0,2-2 0 0,17 0 0 0,5 0 460 0,3 0-214 0,3 0-98 0,2 0 175 15,1 0-145-15,5-2-73 0,-5 1-36 0,-1-1-219 16,-5 2 100-16,-3 0 37 0,2 0 23 0,-8 0-497 15,-3 0 260-15,-4 0 138 0,-5 0-257 0,-1 0 114 16</inkml:trace>
  <inkml:trace contextRef="#ctx0" brushRef="#br0" timeOffset="189049.33">30930 11818 933 0,'-2'-4'0'0,"1"4"0"0,1 0 0 0,-4 12 0 0,-2 8 0 0,1 1 0 0,-6 8 242 0,3 5-96 16,-1 8-61-16,-4-3 349 0,3 3-200 0,-1-1-101 15,-1 0-49-15,2-5-10 0,0 9-8 0,1-9-33 16,4-2 0-16,4-3-334 16,1-6 167-16,0-1 91 0,0-7-480 0,5-7 274 0,9-7 137 0,5-3 3 15,5-2-213-15</inkml:trace>
  <inkml:trace contextRef="#ctx0" brushRef="#br0" timeOffset="189218.29">31160 11776 909 0,'3'-12'0'0,"-3"8"0"0,0 4 0 0,0 4 0 0,-3 16 0 0,-13 5 23 0,2 12-28 0,-2 6-1 0,1 2 568 16,3 3-269-16,4 0-130 0,0-1-65 15,6-4 214-15,2-7-139 0,0 4-62 16,5-8-40-16,12-3 0 0,-2-4-39 0,9-5 1 16,-1-3-345-16,-3-7 181 0,10-1 78 0,-5-7-243 15,2-2 164-15,-5 0 82 0,-1 0 42 0</inkml:trace>
  <inkml:trace contextRef="#ctx0" brushRef="#br0" timeOffset="189376.86">31288 11951 1946 0,'-4'-9'0'0,"4"1"0"0,0 6 0 0,0 0 0 0,6 1 0 0,2-2 0 0,5 3 0 0,-1 0 0 0,4 0 0 0,-3 8 246 15,4 4-106-15,-4-1-54 0,4 4-205 0,-2 0 73 16,-2 0 38-16,2-2-530 0,-2 1 286 0,-2-2 142 15,-1-2 80-15,5-2-283 0</inkml:trace>
  <inkml:trace contextRef="#ctx0" brushRef="#br0" timeOffset="189541.48">31619 11820 1017 0,'3'-8'0'0,"-2"5"0"0,1 3 0 0,-2 0 0 0,0 9 0 0,-10 17 0 0,-9 12 0 0,-4 6 478 0,-4 8-214 0,-5 8-120 16,0 0 367-16,-1-1-239 0,-2 6-119 0,0-1-61 15,6-7 145-15,-9 14-106 0,6-10-50 0,2-4-24 16,8-12-285-16,3 0 130 0,8-14 74 0,3-6-609 16,3 0 332-16,3-13 167 15,2 0 84-15,0-11-403 0</inkml:trace>
  <inkml:trace contextRef="#ctx0" brushRef="#br0" timeOffset="189686.09">31543 12153 1185 0,'17'-18'0'16,"8"11"0"-16,-1-1 0 0,2-3 0 0,-3 0 0 0,-2 5 0 0,-2-1 517 0,3 5-246 0,-3 1-119 0,-3 1-95 15,-2 0 0-15,-1 0-24 0,-5 5 8 0,5 2-578 16,-4-2 274-16,-1 0 136 0,5-2 68 0</inkml:trace>
  <inkml:trace contextRef="#ctx0" brushRef="#br0" timeOffset="189842.18">31923 11932 1565 0,'2'-2'0'0,"1"2"0"0,0 0 0 0,2 2 0 0,-3 10 0 0,1 1 0 0,0 8 0 0,-1 1 223 15,-2 3-94-15,0-1-41 0,0 6 350 0,0-4-203 16,-5 1-101-16,2-6-67 0,-2 1-181 0,2-1 81 16,0-5 29-16,3-2-560 0,-2-5 298 0,2 0 149 15,0-6 75-15,0-1-678 0</inkml:trace>
  <inkml:trace contextRef="#ctx0" brushRef="#br0" timeOffset="190025.41">32054 11903 1686 0,'11'-16'0'0,"5"9"0"0,3 3 0 0,3 2 0 0,-2 0 0 0,-2 2 0 0,1 0 0 0,-3 10 305 0,5 11-137 0,-12-3-59 16,-1 8 124-16,-5 3-100 0,-3 3-51 0,0 7 101 15,-14-3-75-15,-4-3-30 0,-10 8-7 0,1-7-177 16,-2 1 69-16,-4-6 35 0,8-4 0 0,-7-3-259 15,5-3 143-15,-2-4 75 0,10-8-500 0,-3-2 223 16,3-5 154-16,5 0 11 0,1-6-131 0,7-17 127 16</inkml:trace>
  <inkml:trace contextRef="#ctx0" brushRef="#br0" timeOffset="190266.76">32171 11512 1987 0,'24'-32'0'0,"12"6"0"0,1 5 0 0,-2 4 0 0,-5 4 0 0,0 3 0 0,-6 7 0 0,0 1 0 0,-5 2 0 0,-2 4 249 0,-7 9-107 0,-4 4-47 0,-6 7-42 0,0 2 1 0,-6 1-21 16,-10 0-196-16,-3 0 98 15,-3-2 58-15,-2-4 15 0,3 0-101 0,-3-3 63 16,7-3 31-16,1-2-21 0,2-6-16 0,6 2 24 16,2-6-68-16,2 1 211 0,4-2-94 0,0-2-24 15,0 0-14-15,13 0 203 0,6 0-79 0,6 0-55 16,-4-2 103-16,6-2-69 0,-6 1-26 0,9 0-9 15,-11 0-441-15,10 3 204 0,-7 0 101 0,0 0-353 16,-3 6 193-16,5 4 113 0</inkml:trace>
  <inkml:trace contextRef="#ctx0" brushRef="#br0" timeOffset="190484.72">32733 11748 1000 0,'0'-4'0'0,"0"3"0"0,0 1 0 0,-5 0 0 0,-9 0 0 0,-2 0 0 0,-4 4 299 16,-4 9-133-16,3 3-66 0,-4 4 284 0,1-2-179 15,0 3-86-15,5-1-44 0,3-3 42 0,2 0-42 16,6-5-13-16,0 1-8 0,5-2 10 0,3-4 0 16,0 3-31-16,0-5 18 15,0-1-10-15,11 0-8 0,2-2 0 0,1 2 28 16,2-3-1-16,-2 1-27 0,3 0-32 0,1 0-9 16,1 2 41-16,-2 0 0 0,0-1-400 0,0 5 191 15,-4-3 84-15,-2 5 50 0,-2 0-680 0,-1 4 345 16,-6 0 172-16,-2 0-362 0</inkml:trace>
  <inkml:trace contextRef="#ctx0" brushRef="#br0" timeOffset="190626.34">32505 12193 1498 0,'-23'5'0'0,"1"6"0"0,3-2 0 0,11-5 0 0,-1 0 0 0,4-2 0 0,1-1 0 0,4-1 266 0,0 4-117 16,4-2-58-16,12 2 337 0,4-3-197 0,2 2-91 15,4 0-12-15,1 0-47 0,0 1-25 0,2 0 1 16,-1 1-310-16,-6 2 151 0,7 1 64 0,-7-1 35 15,4 0-578-15,-6 2 307 0</inkml:trace>
  <inkml:trace contextRef="#ctx0" brushRef="#br0" timeOffset="190790.9">33024 11744 1779 0,'0'-18'0'0,"0"14"0"0,0 4 0 0,3 6 0 0,3 9 0 0,-4 7 123 0,-2 6-45 0,0 12-23 0,0 7 390 0,0 5-199 16,-6 3-110-16,4 1-52 16,-4 10-62-16,2-4 11 0,3 2-1 0,-4-2-622 15,3 17 305-15,1-2 156 0</inkml:trace>
  <inkml:trace contextRef="#ctx0" brushRef="#br0" timeOffset="190920.56">33114 13133 2359 0,'-1'-6'0'0,"1"6"0"0,0-2 0 0,1 0 0 0,-1 0 0 0,0 0 0 0,0 1 454 0,0-5-202 15,0-3-113-15,-3 1-54 0,3 3-936 0</inkml:trace>
  <inkml:trace contextRef="#ctx1" brushRef="#br0">16223 18038 0,'100'155'0</inkml:trace>
  <inkml:trace contextRef="#ctx0" brushRef="#br0" timeOffset="192215.18">3818 12858 798 0,'-8'0'0'0,"3"1"0"0,0 2 0 0,4-3 0 0,-2 2 0 0,1-2 0 0,-1 0 0 0,3 0 153 0,0 0-60 0,0 0-30 0,0 0 161 16,0 0-87-16,0 0-57 0,0 0-23 0,0 0 99 15,0 0-62-15,1-2-31 0,1-1 9 0,3 2 63 16,-2 0-51-16,1-2-25 0,0 1 35 0,4 2-31 16,-4 0 9-16,6 0-39 0,1 0 38 0,-1 0 0 15,4 0-38-15,2 0 59 0,3 0-21 0,3 0-9 16,2 0-29-16,3 0 25 0,0 0 0 0,4 2-25 15,3 1 8-15,7-2 15 0,2 3-23 16,5-2-1-16,4 1 38 0,2-1-37 0,3 1 8 16,13-2-8-16,-5-1 18 0,4 0-19 15,5 0 1-15,4 0-27 0,7 0 9 0,9-1 18 16,-7-4-1-16,4-3-77 0,-4 1 29 0,-1-2 23 16,-5 1-7-16,16 0-97 0,-23-1 46 0,3 2 31 15,-4 0-1-15,-3 0-1 0,-10 0 8 0,2 0 13 16,-2 0 105-16,-6-1-51 0,-1 1-26 0,-8 1 13 15,-7 2-25-15,-3-1-8 0,-3-1 20 16,-3 1-55-16,-5 0 53 0,-4 2-10 16,-1-3 28-16,-1 2-73 0,-6 1 24 0,0-1 0 15,-3 0-62-15,-1 1 37 0,-5 1 11 0,-1 1 0 16,0-2-127-16,1 3 69 0,-3-3 25 0,0 3-170 16,0 0 91-16,0 0 53 0,0 0 6 0,-7 0-567 15,2 3 304-15</inkml:trace>
  <inkml:trace contextRef="#ctx0" brushRef="#br0" timeOffset="192429.73">6250 12405 1313 0,'0'0'0'0,"0"0"0"0,3 0 0 0,16 0 0 0,2 0 0 0,3 0 0 0,4 10 0 0,9 7 569 0,1 4-268 15,3 3-134-15,1 3 239 0,3 2-192 0,0 0-90 16,1 2-45-16,-5 0 6 0,-4-2-26 0,-7-5 8 15,-2 2-34-15,-5-4-67 0,-8-1 33 0,-4-1 0 16,-7-1-15-16,-4 2 32 0,-8 2-8 16,-14-2 25-16,-15 4-162 0,-4-2 80 15,-16 7 32-15,4-7-489 0,-19 6 217 0,3-2 134 16,-1-4 28-16</inkml:trace>
  <inkml:trace contextRef="#ctx0" brushRef="#br0" timeOffset="193032.56">5098 10923 390 0,'0'-9'0'0,"0"0"0"0,0 4 0 0,0-1 0 0,0 1 0 0,0 0 77 16,0 4-22-16,-2-2 79 0,2 2-50 0,0-2-26 15,0 3 8-15,0 0 24 0,-2 0-29 0,2 0 1 16,0 0-30-16,0 0-20 0,0 8 8 0,0 8 13 16,0 7 0-16,0 3 56 0,2 13-28 0,4 4 1 15,-1 12 100-15,3 16-68 0,-3 15-31 16,-1 2 63-16,-2 9-46 0,1 5-24 0,-3 9 8 0,0 24 152 15,0-1-92-15,1 3-46 0,-1 0-22 0,2 4 215 16,0-13-111-16,3 23-68 16,1-15-29-16,-1-1 181 0,0 1-105 0,0-3-53 15,-3-19 30-15,3 24-45 0,-4-19 0 0,0 3-69 16,-1-16 0-16,0 4 31 0,0-17 8 0,0 9-145 16,-2-26 68-16,-5-3 34 0,2-17 1 0,-3-1-89 15,0-15 70-15,1-7-13 0,-1-10 27 0,2-5-280 16,-2-6 137-16,0-5 33 0,0-3-190 0,0-4 141 15,2 0 66-15,1 0 33 0,-3-5-130 16,2-13 81-16,1-3 33 0,5-8-369 0,0-12 209 16,0-6 105-16,0-13 52 0</inkml:trace>
  <inkml:trace contextRef="#ctx0" brushRef="#br0" timeOffset="193252.11">5167 11037 1201 0,'-11'-30'0'0,"5"13"0"0,4 9 0 0,2 1 0 0,0 1 0 0,-1 2 0 0,1 1 0 0,-2 1 0 0,-1 2 0 0,-2 0 297 0,-6 0-132 0,-4 16-58 15,-8 11-75-15,-1 5 1 0,-3 9 0 0,-2 2 0 16,1 0-287-16,5-9 151 0,0 2 64 0,3 0-421 15,5-8 241-15,2-10 120 0</inkml:trace>
  <inkml:trace contextRef="#ctx0" brushRef="#br0" timeOffset="193399.72">5038 10984 1082 0,'7'0'0'0,"4"0"0"0,5 2 0 0,-2 8 0 0,2 2 0 0,0 4 0 0,4-1 0 16,2 3 536-16,4 1-252 0,0 1 262 15,-1-1-261-15,-1 0-126 0,6 4-412 16,-3-2 143-16,1-3 71 0,-2 0 45 0,3-2-882 16,-2-3 455-16</inkml:trace>
  <inkml:trace contextRef="#ctx0" brushRef="#br0" timeOffset="195462.84">5118 11826 734 0,'0'0'0'0,"0"-3"0"0,-3 2 0 0,-1-1 0 0,3 0 0 0,-2 0 0 0,0 0 0 0,1 0 0 0,0 0 99 16,-2 1-25-16,2 1-9 0,1-3-6 0,-4 2 0 0,2-1-26 15,1 0 0-15,-1 2 37 0,-1-2-8 0,0 0-30 16,-1 2 1-16,0-1 27 0,-1 1-27 0,1 0 8 16,-1 0-9-16,-1 0-12 0,1 0 13 0,0 0-1 15,-2 0-39-15,3 0 47 0,-4 0-7 0,1 0-29 16,3 0 28-16,-2 1-1 0,-1 1 0 15,1 0-31-15,-1 2 21 0,-3 1 7 16,3 1-12-16,-3 0-32 0,3-2 21 0,-2 5-5 16,-2 0 15-16,2-1-42 0,-1 1 18 0,1-3 1 15,1 5-17-15,-2-2 37 0,1-2-8 0,4 3 20 16,-4-2-22-16,1 1 7 0,1-1-9 0,0 0 29 16,-1 2 0-16,1 0-21 0,1-1 3 0,0 1 7 15,1-1-1-15,-2 2-6 0,2 1-27 0,1 1 27 16,-1-1 3-16,1 4-2 0,-1-1-38 0,0 0 35 15,1 2-3-15,0 1 13 16,1 0-13-16,-2 0 2 0,2 1-3 0,1 0 22 16,-2-2-21-16,2 2 1 0,1 0-1 0,-1-3 28 15,0 3-21-15,1-3-4 0,-1 2 19 0,1-1-18 16,0 0 5-16,2 1-3 0,-1 1 27 0,1 0-27 16,0 0 3-16,0 1 25 0,0-1-26 0,0 0 1 15,0 2 4-15,0-1 26 0,1 1 1 0,6-2-29 16,1 1 3-16,0 1 23 0,3 0 11 15,2 1-34-15,2-1 58 0,-2-1-26 16,4 1 8-16,0 0-32 0,-2-4 36 0,5 1-7 16,2 2-21-16,0-6 21 0,5-1 0 0,-2 1-24 15,6-3 8-15,0-2-53 0,9-1 22 0,-5-2 0 16,0-1 23-16,3 0-77 0,0 0 40 0,0-2 14 16,-1-1-422-16,1-2 207 0,2 0 83 0,-3 0 59 15</inkml:trace>
  <inkml:trace contextRef="#ctx0" brushRef="#br0" timeOffset="196482.66">4983 11844 506 0,'0'0'0'0,"-3"-1"0"0,1 1 0 0,0-2 0 0,1 0 0 0,1 2 0 0,-3-2 162 0,1 0-64 0,2 0-25 0,0-2-8 0,0 1 4 15,0-3-1-15,0 0-35 16,0 1-1-16,2 1 4 0,2-4-4 0,0 3 1 16,4-1 25-16,-3 0 0 0,3 1-25 0,-1-3 36 15,3 3-36-15,-2-3-1 0,4 2 1 0,-2 1 21 16,-2-1 8-16,6 1-30 0,-3-1 1 16,2 3 23-16,3 2 0 0,-3-1-24 0,2 0 9 0,2 2-47 15,0 0 38-15,2 0 1 0,-1 0 0 0,-1 0-22 16,1 0 8-16,2 0 14 0,0 0-22 15,-3 0 21-15,3 0 0 0,-5 0-8 16,3 2 3-16,-2-2 0 0,2 2-11 0,-4-1 46 16,-1 2-35-16,0 0-1 0,1 1 11 0,-1 2-31 15,-1-1 26-15,-2 1-4 0,1 2-23 0,1-1 23 16,-2 1 7-16,0 3 16 0,0-2-25 0,-2 1 2 16,1 1-4-16,-1 1 15 0,1 1-8 0,-1-3-4 15,0 5-3-15,-3-5 17 0,2 3-12 16,1-1-2-16,-1-1 13 0,2 0-37 15,-1 0 2-15,-1 1 23 0,1-1-66 0,0-2 31 16,-1 1 2-16,1 3 28 0,-1-2-59 0,-2-1 26 16,1 1-12-16,0 0 13 0,0 0 17 0,-1 2 0 15,2-1-10-15,-2 1 20 0,0 0-18 0,-1 0 5 16,2 0-6-16,-3 1 32 0,1-2 1 0,-1 4-26 16,2-3 8-16,-4 0-6 0,1 2 7 0,1-2-5 15,-2 1-28-15,1-2 27 0,0 1 2 0,-2-4-44 16,0 3 42-16,0-2-1 0,0 0-5 0,0 2-14 15,0-1 12-15,0-1 4 16,0 1-7-16,0 1-14 0,0 0 14 0,-4 0 4 16,0 1 22-16,1 0-22 0,-2 1-1 0,2 1 0 15,-2-3-1-15,-1 4 1 0,0-2 2 0,-2 2-9 16,1-3 8-16,0 2 1 0,-1-1 0 0,1 0 6 16,-3-1-7-16,1 0 1 0,-1 0-1 0,1 1 41 15,0-3-40-15,-3 2 0 0,3 0 28 16,-1-2 0-16,-3 2-22 0,0-1-3 0,2 1 2 15,-1-2 0-15,-4 0 5 0,0 0-31 16,0 2 28-16,-1-1-1 0,-1 1 2 0,1-1-8 16,-2-3 5-16,-2 2 2 0,2-2-6 0,0 1-2 15,1-3-1-15,-2 0 5 0,2 2-29 0,1-4 28 16,1-2-1-16,0 1 0 0,1-2-115 0,0-2 55 16,2 0 24-16,-2 0-231 0,2 0 124 0,-3-2 47 15,5-3 34-15,-2-2-415 0,4-3 221 0,0 4 101 16,0-1 63-16</inkml:trace>
  <inkml:trace contextRef="#ctx0" brushRef="#br0" timeOffset="198666.99">5853 11196 1238 0,'-2'0'0'0,"2"-2"0"0,-1 1 0 0,-2-1 0 0,3 2 0 0,0 0 0 0,0 0 0 0,0 0 0 0,0 0 110 16,0 0-31-16,4 11-7 0,3 4-40 0,3 6 107 16,0 1-53-16,0 4-27 0,-4 3 26 0,4 3-30 15,-5 1 0-15,3 1-52 16,-2 0 1-16,-3 1 29 0,1-1 7 0,0 0-98 15,0-2 44-15,-2 0 24 0,0-4 0 0,-1 0-187 16,1-7 104-16,0-3 26 0,1-6 30 0,-3-2-296 16,2-7 148-16,1-1 44 0,0-2 39 0,5-8 11 15,-2-16 0-15</inkml:trace>
  <inkml:trace contextRef="#ctx0" brushRef="#br0" timeOffset="198900.81">5885 11093 765 0,'-13'-15'0'0,"4"7"0"0,4 5 0 0,0 1 0 0,3-1 0 0,2 3 199 0,0 0-83 16,12 0-33-16,13 5 182 0,7 4-117 0,4 4-57 16,2 2-29-16,0 6 159 0,-7 0-86 0,10 11-56 15,-9 0-22-15,-9 1 7 0,-2 5 1 0,-8-5-32 16,-4 3 17-16,-3 2-18 0,-4 0 1 0,-2 4 0 16,-9-4 33-16,-6-8 8 0,-8 8-41 15,0-10 23-15,-5 0 1 0,0-4-25 0,0-3 1 16,0-5-44-16,5-6 18 0,0-2 0 15,5-2 26-15,6-4-353 0,2-2 168 0,5 0 75 16,5 0-494-16,0-3 269 0,6-13 134 0,17 0-364 16,3-5 250-16</inkml:trace>
  <inkml:trace contextRef="#ctx0" brushRef="#br0" timeOffset="199102.1">6290 11461 993 0,'12'0'0'0,"3"0"0"0,4 0 0 0,-5 0 0 0,-3 0 0 0,-1 0 214 0,1 0-82 0,1 0-54 0,1 0 225 15,3 10-135-15,-2 2-68 0,-1 4-33 0,1 2 8 16,-4 7-43-16,-2-2 1 0,-5-3 91 0,-2 5 30 16,-1-5-60-16,0 1-23 0,-4-4-17 0,-7 0 0 15,-6-4-22-15,-5-1 1 0,-3-2-81 0,2-4 49 16,-5 0-9-16,6-6-85 0,0 0 63 0,3 0 31 16,3-3 8-16,5-9-464 0,8-6 186 0,3-5 126 15,1 1 9-15,16-3-359 16,6-2 230-16</inkml:trace>
  <inkml:trace contextRef="#ctx0" brushRef="#br0" timeOffset="199254.69">6536 11371 1775 0,'0'0'0'0,"0"0"0"0,0 1 0 0,0 11 0 0,-7 3 0 0,-7 6 0 0,2 2 0 0,1-4 0 0,-1 8 286 0,6-2-126 0,-1-5 197 16,6 3-162-1,1 2-81-15,0-3-32 0,0-1-210 16,3-2 80-16,8 1 41 0,3-2-834 0,1-2 861 0,1-4-8 0,5-2 21 0,-1-4 0 15,3-4-313-15,-2-2 156 0,-3 0 13 0,0-5 60 16</inkml:trace>
  <inkml:trace contextRef="#ctx0" brushRef="#br0" timeOffset="199396.31">6657 11455 2117 0,'-4'-3'0'0,"2"0"0"0,1 3 0 0,1 0 0 0,0 0 0 0,0 0 0 0,0 0 0 0,0 10 0 0,0 2 0 0,5 0 0 0,4 1 265 0,1 5-116 0,-1-2-118 15,2-2 2-15,2 3 0 0,-3-6 8 0,4-1-544 16,-3-6 269-16,2 1 132 0,1-5 68 0,-1 0-279 16</inkml:trace>
  <inkml:trace contextRef="#ctx0" brushRef="#br0" timeOffset="199552.4">6880 11253 1581 0,'5'-2'0'0,"-2"2"0"0,-1 0 0 0,-2 9 0 0,0 17 0 0,-8 12 0 0,-3 7 0 0,-7 17 200 15,-1 6-84-15,-4 5 405 0,0 6-236 0,-3 14-130 16,4-8-62-16,2-11-29 0,2 2-1 0,1-6-30 16,6-15 8-16,1 1-426 0,3-9 209 0,7-15 104 15,0-6 53-15,0-5-687 0,3-7 372 0</inkml:trace>
  <inkml:trace contextRef="#ctx0" brushRef="#br0" timeOffset="199703.43">7234 11910 1848 0,'-21'-7'0'0,"15"5"0"0,6 0 0 0,-3 2 0 0,-7 0 0 0,-1 0 0 0,-3 0 964 15,-1 0-466-15,4 4-224 0,4 2-125 0,-1-3 48 16,6-1-32-16,1-1-165 0,-2-1 0 0,3 2-717 16,3 2 392-16,19-2 178 0</inkml:trace>
  <inkml:trace contextRef="#ctx0" brushRef="#br0" timeOffset="210462.91">16186 7769 935 0,'0'-10'0'0,"0"8"0"0,0-1 0 0,0 2 0 0,2-4 0 0,-1 3 0 0,1 1 0 15,-2 1 0-15,0-2 327 0,2 2-148 0,-2 0-64 0,0 5 106 0,0 12-95 16,-5 8-46-16,-11 7 52 16,0 3-49-16,-2 3-17 0,-6 9-9 0,2-3-50 15,-1 3-1-15,0 1 27 0,4-5 0 0,4-8-43 16,0 3 18-16,6-14-1 0,2-3-191 0,3-12 108 16,2-1 41-16,2-2 39 0,0-6-323 0,0-2 155 15,13-19 39-15,6-7-94 0,3-4 94 0,1 6 38 16,3-4 31-16,1 1 6 0,-1 3 17 0,-1 2 1 15,-2 3-1-15,-2 6 48 0,2 0-19 0,-5 4-1 16,1 1-27-16,-8 7 252 16,1 1-130-16,-5 0-57 0,-1 2 324 0,-2 0-174 15,-3 6-46-15,-1 9 49 0,0 2-68 0,-7 3-47 16,-4 3 0-16,-4-1-244 0,0 3 103 0,-2-2 51 16,4-7 34-16,-4 3-156 0,0 1 86 0,0-8 44 15,-1 2 14-15,0-6-385 0,1 2 135 0,3-3 115 16,-2-1 7-16,3 2 45 0,2 2 24 0,1-2 266 15,3 0-129-15,2 1-53 0,3 2-30 0,-2 0 365 16,4 1-171-16,0 1-103 0,0 0-1 16,0 2 220-16,0 2-138 0,0 3-68 15,0-2-35-15,0 0-1 0,0 2-25 0,0-2-8 16,2-1-234-16,0 0 117 0,0-7 58 0,-2 1-439 16,0-4 232-16,1-3 78 0,-1-3 80 0,0-1-422 15,0 0 232-15,0-5 117 0,0-10 49 0,0-7-115 16,-1-1 92-16,-3 3 60 0,0-3 62 0,1 0 0 15,0 2 0-15,-1 3 0 0,2 1 71 16,1 6-55-16,-1 2-24 0,0 1 434 0,2 2-238 16,0 2-62-16,0-2-71 0,7 3 459 15,9-3-241-15,5 1-119 0,-1 0-53 0,6 2 156 16,1-2-111-16,-1-1-57 0,2 2-18 0,-4 2 1 16,-1 1-31-16,1-1-8 0,-3-1-41 0,-4 3 1 15,-2 0 39-15,-6 0-67 0,0 0 42 0,0 6-8 16,-6 0 34-16,1 3 123 0,-2 1-61 0,-2 1-32 15,0 2 9-15,0 1 168 16,0 3-103-16,0-1-53 0,0 1-29 0,0 2-22 16,0-2 8-16,2-1-152 0,-1 1 73 0,3 1 34 15,2-4-457-15,-3 0 245 0,2-2 118 16,-3 1 36-16,-1-3 40 0,-1-1-640 16,0 1 314-16,0-3 150 0,0-1 86 0,-10-4-357 0,-2-2 217 15</inkml:trace>
  <inkml:trace contextRef="#ctx0" brushRef="#br0" timeOffset="210620.57">16206 8360 930 0,'-8'-14'0'0,"5"5"0"0,1 1 0 0,0 0 0 0,2 5 226 0,0 0-97 0,0 2-48 15,0 1-24-15,4 1 350 0,3 15-178 0,0 4-103 0,-3 6 280 16,1 4-186-16,-5 5-94 0,0 8-47 16,0-9 50-16,-11 10-52 0,-1-3-22 0,0-6 0 0,-1 2-118 15,-1-3 47-15,0-2 33 0,-1-4-8 0,2-9-432 16,0-4 228-16,1 0 114 0,5-10-653 0,-2-3 306 15,1-2 204-15</inkml:trace>
  <inkml:trace contextRef="#ctx0" brushRef="#br0" timeOffset="210763.54">16146 8560 1276 0,'8'-6'0'0,"3"4"0"0,0 2 0 0,1 0 0 0,-2 0 0 0,3 4 610 15,1 5-289-15,-1 2-144 0,2 5-72 0,0-4 134 0,-2 5-95 16,0 2-60-16,1 1-26 0,-1 3-102 0,-6-6 38 15,2 4 0-15,3-4 47 0,-3-2-655 0,0-2 323 16,3-1 162-16,-3-5-697 0</inkml:trace>
  <inkml:trace contextRef="#ctx0" brushRef="#br0" timeOffset="210937.36">16641 8054 1635 0,'-2'-5'0'0,"2"3"0"0,0 2 0 0,0 0 0 0,0 0 257 0,0 0-111 0,0 0-57 0,0 0-20 16,0 0-7-16,2 2 0 0,-2 6-29 0,2 1-1 15,-2-1-488-15,2-1 248 0,1-2 114 0,-1-3 60 16,-1 0-605-16,1-2 303 0</inkml:trace>
  <inkml:trace contextRef="#ctx0" brushRef="#br0" timeOffset="211190.76">16639 7970 1198 0,'-5'-11'0'0,"3"5"0"0,0 2 0 0,2 1 0 0,0-1 0 0,0 2 0 0,8-2 0 0,9 0 0 16,8-1 341-16,0-1-154 16,3 3-69-16,1-1 136 0,-1 2-111 0,-5 2-55 15,-1 0-27-15,0 0-124 0,-4 6 56 0,-4 3-102 0,-2 0 71 16,-6 4 36-16,-6 4-1 0,0 2 36 16,-13 3-241-16,-10 1 116 0,-9 4 49 0,0-3-91 15,-3-1 35-15,-4 0 44 0,7-5 213 16,-5 0-87-16,3 0-65 0,6-6 0 0,9-2 363 0,3-1-185 15,8-7-78-15,3 2-52 0,2-4 169 0,3 0-95 16,7 0-48-16,14-4-24 0,8-7 54 16,1-2-43-16,3-1 1 0,4 1-140 0,-2-2 53 15,1 2 26-15,-4 2 7 0,-2 4-417 0,-7 1 217 16,0 2 99-16,-3 1-715 0,-6 3 386 0,-6 0 180 16</inkml:trace>
  <inkml:trace contextRef="#ctx0" brushRef="#br0" timeOffset="211651.29">16586 8398 979 0,'-19'4'0'0,"11"-2"0"0,3 1 0 0,5-3 0 0,0 0 250 15,4 0-101-15,17-9-61 0,4-2-29 0,3-2 360 16,6-3-193-16,5 0-97 0,-7 1 59 16,12-6-82-16,-12 7-37 0,3-2 1 0,-3 3-394 15,-2 1 179-15,-7 3 97 0,-3 2 37 0,-3 1 21 0,-6 2-475 16,-1 3 248-16,-5-2 126 0,-3 3-349 15,0 0 208-15,-2 0 98 0,-4 0 50 0,-8 10 28 16,0-2-1-16,-4 2 16 0,-2 0 8 0,-1 3 137 16,3 2-69-16,-5 2-34 0,5 3 0 15,0-2 242-15,-2 6-135 0,2-1-70 0,4-1 268 16,-4 1-120-16,5 0-89 0,-1-8 30 0,1 7 94 16,2-5-95-16,1-4-46 0,4-5-24 0,1-1 60 15,1-3-34-15,0-2-29 0,2-1 66 16,0-1-44-16,0 0-21 0,6-1 0 15,9-6 42-15,3-7-36 0,5 3 0 0,2-1-28 0,3 1 27 16,2 2-27-16,0 3-33 16,0 2 12-16,-2 4 1 0,-3 0 20 0,0 1 1 0,-4 12-35 15,-4-1 9-15,0 6-55 0,-8-1 31 0,1 3 21 16,-8-1-26-16,-1 0 40 0,-1-1-8 0,-3 1 4 16,-15-2-24-16,0-4 212 0,-4-1-92 0,-5-4-46 15,-3 0-13-15,-1-1 143 0,-1-4-81 0,-2-1-40 16,4-2-85-16,2 0 22 15,7 0 9-15,2-5-204 0,4-5 109 0,6-1 54 16,5 3 28-16,4 1-331 16,0-3-330-16,17 6 278 0</inkml:trace>
  <inkml:trace contextRef="#ctx0" brushRef="#br0" timeOffset="211790.92">17605 8731 2435 0,'0'-21'0'0,"0"15"0"0,2 5 0 0,0-2 0 0,-2 2 115 0,0-3-41 0,0-2-21 0,0-1 1 15,-2-3-997-15</inkml:trace>
  <inkml:trace contextRef="#ctx0" brushRef="#br0" timeOffset="214544.56">7478 14244 1100 0,'2'-1'0'0,"0"-2"0"0,-1 3 0 0,3 0 0 0,1-1 0 0,1 1 0 0,2 0 0 0,-1 0 237 16,5 0-103-16,3 0 239 0,1 0-162 0,2 0-93 15,4 0-42-15,-2 1 124 0,8 2-83 0,-8 0-43 16,3-1-12-16,-2 2-73 0,2-3 22 0,1 1 0 16,-5 0-63-16,-2 0 43 0,-4-2 29 0,-1 0-9 15,-3 0-244-15,-5 0 133 0,0 0 66 0,-4 0-333 16,0 0 173-16,0-2 40 15,-10-7 61-15,-1 5-6 0,-3-4 33 0,0 2 1 16,-2 3 24-16,0 0 118 0,2 0-55 0,0 2-28 16,4 1 115-16,-1 0 80 0,4 0-118 0,1 1-22 15,1 7 142-15,2-1-59 0,3 5-63 0,0 5 204 16,0-2-112-16,3 7-68 0,6 2-30 0,3 3 73 16,-1 3-52-16,1 2-25 0,1 3 7 15,4 6-60-15,-6 0 0 0,1 1 27 0,-1 4-166 16,-4 0 83-16,2 4 49 0,-4 2 13 0,-1-4-99 0,-2 2 41 15,-2-3 37-15,0-4-191 16,0-6 98-16,0-1 16 0,-2-4 35 0,-4-4 47 16,-3-9-23-16,1-2-27 0,1-4 13 0,-4-1 189 15,3-5-86-15,-2 1-38 0,3-5 247 0,-1 0-123 16,5 0-71-16,-1-1-7 0,2-2 113 0,2 0-57 16,0 0-46-16,0 0 105 0,0 1-67 0,6-1-47 15,8 0 0-15,1 0 149 0,5 0-220 16,2 0 0-16,-1 0 0 0,1 0 0 0,1 0 0 15,-3 5 0-15,4-1 0 0,-4 1 0 16,-2 3 0-16,-1-1 0 0,1 0-542 0,-4 3 258 16,2-2 142-16,-2-3-308 0,-3-3 200 0,5-1 113 15,-4-1 53-15,2 0-599 0</inkml:trace>
  <inkml:trace contextRef="#ctx0" brushRef="#br0" timeOffset="214712.53">8152 14569 1374 0,'4'-5'0'0,"3"3"0"0,2-1 0 0,1 2 0 0,-1 1 0 0,3-2 0 0,2 2 612 0,1 0-290 0,5 0-144 0,2 0 25 16,-1 0-90-16,6-3-40 0,-4 2 0 0,4 0-237 16,-6-2 98-16,0 3 58 0,-3 0 16 0,-3 0-776 15</inkml:trace>
  <inkml:trace contextRef="#ctx0" brushRef="#br0" timeOffset="-214622.63">8236 14924 1730 0,'-24'20'0'0,"7"-5"0"0,4 3 0 16,1-8 0-16,7-2 0 0,0-2 0 0,3-3 0 0,2-2 0 0,0-1 680 0,5 0-324 0,14 0-162 0,-1 0 320 0,9-8-245 0,-2-2-118 15,1 0 50-15,0 1-201 0,0-3 0 0,-5 2 0 16,2 0 0-16,-1 0-505 15,-3 4 286-15,-2 4 125 0,0 0-795 0</inkml:trace>
  <inkml:trace contextRef="#ctx0" brushRef="#br0" timeOffset="-214003.01">8961 14731 388 0,'-7'0'31'0,"2"-2"-1"0,-2 2-30 16,4 0 0-16,-1 0 320 0,0 0-144 0,3 0-71 16,1 0-37-16,0 0 324 0,0 0-184 0,0 0-87 15,3 0-45-15,10 0 183 0,4 0-113 16,2 0-49-16,10 0 374 0,-2-2-220 0,3-6-108 15,7-1-56-15,4 0 282 0,-8 1-12 16,13-2-357-16,-3 3 0 0,-2 0 0 0,-1 3 0 0,-5 0 0 16,5 2 0-16,-3 1 0 0,-5-2 0 0,0 3 0 15,-3 0 0-15,-9 0 0 0,1 0 0 0,-7 0 0 16,-3 0 0-16,-2 0 0 0,-4 0 0 0,-3 0-186 16,0 0 153-16,-2 0-3 15,0 0-1-15,0 0 329 0,-9 0-292 0,0 0 0 0,-2-1 0 0,2-7 0 16,1 2 0-16,1-1 0 15,0 3-452-15,1 2 228 0</inkml:trace>
  <inkml:trace contextRef="#ctx0" brushRef="#br0" timeOffset="-212639.38">10700 14314 714 0,'-2'-9'0'0,"2"2"0"0,0 2 0 0,-1-4 0 0,1-2 0 0,0-3 0 0,0 1 0 0,0-4 179 0,0 3-73 0,0-4-36 0,0 1 11 16,0 1-25-16,0-3 9 0,1 2-32 0,1 0 38 16,-2 1 0-16,0-2-38 0,0 4 0 0,0-4 19 15,0 2-20-15,0-1 1 0,0 0-37 0,-3 1 0 16,-3 0 36-16,-1-1 9 15,-2 1-58-15,-1 4 25 0,-1-1-10 0,0 5 22 16,-1 1-7-16,1 3 18 0,-6 2-30 0,2 2 56 16,0 0-8-16,-2 0-28 0,2 2-3 0,-2 7 40 15,2 1 3-15,2 4-37 0,-1 1 58 0,4 2-26 16,0 4 18-16,0 4-17 0,7-1-1 0,-1 3-23 16,4 4-1-16,0 3 16 0,0 4-7 0,0 8-8 15,6 0 0-15,2 1 40 0,-1 2 0 16,0 3-41-16,2 0 9 0,0 2 30 15,-2 1 0-15,-2 0-38 0,1 1 7 0,-2-3-7 16,-1-1 8-16,2-1-9 0,-3-4-40 0,-1-2 20 16,-1-10 0-16,0 3-41 0,0-10 38 0,0 0-8 15,-1-3 17-15,-8-8-71 0,2-2 26 0,0-8 23 16,-2 0-2-16,-5-2-262 0,3-5 113 0,-3 0 73 16,2 0-328-16,-1-5 189 0,3-11 86 0,-1-8-315 15,6-3 208-15,3-1 105 0,2-4 52 16,0 0-257-16</inkml:trace>
  <inkml:trace contextRef="#ctx0" brushRef="#br0" timeOffset="-212368.22">10956 14029 998 0,'2'-31'0'0,"0"12"0"0,-2 3 0 0,0 0 0 0,-2 5 0 0,-10 1 0 0,1 5 0 0,-1 3 0 0,-4 1 171 0,3 1-61 0,0 0 142 15,-2 5-110-15,0 8-54 0,0 6-28 0,3 1 121 16,3 2-66-16,0 7-46 0,4 3 1 0,1 0 63 16,2 6-51-16,2 3-24 0,0-3 8 0,0 7 20 15,0-2-27-15,2 2 0 0,3 1 53 0,-3-6-32 16,2 11-8-16,-1-6-95 0,-1-1 28 0,2 3 0 16,0-2 27-16,-3-6-149 0,4 9 70 15,-3-7 40-15,0 4 1 0,-1-5-350 0,1 2 179 0,-2-4 57 16,0 6 56-16,0-5-240 15,0-2 135-15,0 1 68 0,0 1-388 0,0-1 220 16</inkml:trace>
  <inkml:trace contextRef="#ctx0" brushRef="#br0" timeOffset="-212178.88">10583 15399 948 0,'-10'-13'0'0,"2"5"0"0,5 2 0 0,-1-1 0 0,2 0 0 0,1 3 0 0,1 0 0 0,0 3 402 0,0-1-189 0,1 2-91 15,8 0-44-15,2 11 142 0,3 9-93 0,-3 6-39 16,1 1-32-16,-3 3-64 0,2-2 0 0,-3 2 41 16,1-3-134-16,-2-5 76 0,1-1 24 0,-3-3 1 15,0-6-304-15,-2-2 163 0,-1-6 86 0,0-4-531 16,0 0 281-16,-2-1 137 0</inkml:trace>
  <inkml:trace contextRef="#ctx0" brushRef="#br0" timeOffset="-211950.49">10575 15182 938 0,'-8'-24'0'0,"3"14"0"0,1 0 0 0,1 3 0 0,1 1 0 0,2 0 0 0,0 3 480 16,2 0-224-16,14 1-104 0,9 2 233 0,1 0-176 15,4 5-88-15,2 8-44 0,2 2 92 0,-1 4-60 16,3 1-42-16,-4 3-58 0,-4 2 0 0,-2 0 24 16,-5 1 0-16,-6 5-121 0,-5-1 56 15,-8 4 32-15,-2 1 0 0,-5 7-59 0,-9-10 54 0,-16 7 15 16,0-6-71-16,-4-4 37 15,4-9-1-15,-4-1-3 0,-1-6-42 0,3-3 31 16,2-5-7-16,1-5-60 0,8 0 45 0,2 0 25 16,8 0 2-16,0-11-340 0,10-1 171 0,1-4 85 15,0-2 42-15,14-2-434 0</inkml:trace>
  <inkml:trace contextRef="#ctx0" brushRef="#br0" timeOffset="-211718.9">10958 15424 2000 0,'11'2'0'0,"3"1"0"0,-5 1 0 0,-2 0 0 0,2-2 0 0,1 3 0 0,1 1 0 0,0-1 0 0,7 3 0 0,-1 1 245 0,1 1-106 0,5 3-4 15,-4 1-50-15,-3 2-27 0,0-1 9 0,-3 3-76 16,-6 3 21-16,-2 0 0 0,-3 2 20 0,-2-3-132 16,-2 3 75-16,-14-1 24 0,-3-2-33 0,-6-2 33 15,-2-5 1-15,-1-2 33 16,1-4-115-16,-5-1 46 0,6-6-10 0,5 0-196 15,3 0 104-15,2-1 60 0,11-9 19 0,-1-5-167 16,6-2 93-16,2-5 50 0,13-1 25 0,8 2-353 16,3-7 181-16</inkml:trace>
  <inkml:trace contextRef="#ctx0" brushRef="#br0" timeOffset="-211549.36">11300 15352 478 0,'5'-9'0'0,"-1"3"0"0,-2 3 0 0,-2 1 0 0,0 2 254 16,-9 5-103-16,-4 16-63 0,-2 3-27 0,2 6 387 15,-1 4-208-15,3 4-103 0,2 0 372 0,3-2-242 16,4 1-117-16,2-3-58 0,0-5 139 0,3-6-91 16,13 3-58-16,3-7-214 0,1-6 82 15,3-2 41-15,0-4 21 0,-3-1-176 0,3-4 95 0,-1-2 50 16,-2 0 26-16,1 0-594 0,-1-3 212 16,-4-9 180-16</inkml:trace>
  <inkml:trace contextRef="#ctx0" brushRef="#br0" timeOffset="-211381.48">11484 15489 1342 0,'0'0'0'0,"0"2"0"0,0 0 0 0,0-2 0 0,0 2 0 0,0 2 0 0,2 1 0 0,3 0 542 16,1 5-255-16,2 2-127 0,1 1-63 0,0 1 79 16,0 2-76-16,1 1-34 0,-1-3-156 0,1 1 62 15,0 1 30-15,1-5 8 0,-2 0-527 0,3-3 266 16,0-2 147-16,0-5-622 15</inkml:trace>
  <inkml:trace contextRef="#ctx0" brushRef="#br0" timeOffset="-211192.92">11852 15330 1555 0,'2'-8'0'0,"0"5"0"0,-2 0 0 0,0 2 0 0,0 1 0 0,0 0 0 0,0 0 0 16,0 5 0-16,0 12 641 0,-2 9-308 0,-7 9-150 0,-5 6 434 0,-4 19-293 15,-5-1-145-15,-3 9 84 0,-4 6-263 0,-11 12 0 16,-1 1 0-16,-3 4 0 0,-2 1 0 0,9-14 0 16,-8 15 0-16,14-29-230 0,7-11 148 0,10-13 58 15,6-7 28-15,3-5-717 0,6-11 361 0,0-6 73 16</inkml:trace>
  <inkml:trace contextRef="#ctx0" brushRef="#br0" timeOffset="-209502.41">12569 14372 1102 0,'0'-6'0'0,"-1"-1"0"0,-1 1 0 0,-4 1 0 0,3-3 0 0,-1 4 0 0,-1-1 0 0,0 0 126 0,1 2-47 16,1-1-23-16,-1 3 38 0,0-1-35 0,1 0 0 15,-4 2-26-15,2 0 58 0,-2 0-30 0,-2 0 9 16,-3 12-14-16,-3 7 0 16,-2 4-24-16,-1 6 1 0,-2 0 59 0,-1 5-22 0,0 6-8 15,3-8 63-15,0 2-46 0,3 1-23 16,5 0 0-16,0 4 112 0,5 2-71 0,3 0-33 15,2 0 1-15,0 2 28 0,6 2-30 0,7-7 8 16,5 10 80-16,0-4-60 0,5-2-28 0,-2-5-1 16,4-1 11-16,-2-6-32 0,3-2-9 0,1-2-85 15,-1-2 42-15,-2-2 22 0,0-6 0 0,-3 0-82 16,-2-4 48-16,0-1 28 0,-6-4-6 0,-3 0-40 16,-3-3 7-16,-4-2 28 15,-1-1-93-15,0-1 48 0,0 0 3 0,-2 0 1 16,0 0-64-16,0 0 48 0,0 0 13 0,0 0-529 15,0 0 273-15</inkml:trace>
  <inkml:trace contextRef="#ctx0" brushRef="#br0" timeOffset="-207325.04">12722 14861 621 0,'-2'0'0'0,"2"0"0"0,0 0 0 0,-2 0 0 0,2 0 0 0,0 0 203 0,0 0-85 0,0 0-43 16,0 0-21-16,0 0-6 0,4 0-16 0,5 0 1 15,3 0 38-15,0 0 0 0,2 0-38 16,2 0 8-16,4 0 52 0,0 1-30 16,2 3 0-16,3-1 18 0,0-1-23 0,-1 3 7 15,6-2-32-15,-4-1 33 0,2 3 0 0,-2-4-33 16,-1 1 0-16,-4 1-38 0,-1-1 15 0,-1 0-1 15,-8-1 24-15,1 2-73 0,-5-1 37 0,-1 0 7 16,-4-2-23-16,-1 0 10 0,1 0 0 0,-2 0-53 16,0 0 36-16,0 0 7 0,0 0-2 0,0 0-167 15,-3 0 90-15,-1 1 33 0</inkml:trace>
  <inkml:trace contextRef="#ctx0" brushRef="#br0" timeOffset="-206285.35">13856 14592 959 0,'-9'-10'0'0,"6"2"0"0,-2 5 0 0,3-2 0 0,2 3 0 0,0-3 0 0,0-1 0 0,0 1 0 0,7 0 150 0,7 1-59 0,9-1-29 0,-1-1 130 16,2 3-71-16,6 2-49 0,-1 1 1 15,-1 0-5-15,-2 4 0 0,-1 5-35 0,-7 2-51 16,1 5 22-16,-4 0-1 0,-3 4 30 0,-7 4-84 15,-3 0 43-15,-2 4 28 0,-2 3-8 0,-13-1-47 16,-3-1 29-16,-3-1-7 0,-2-2 6 0,1-1-5 16,-3-4 20-16,6-8-29 0,-1-3 132 15,3-2-50-15,8-3-25 0,-1-5 138 16,4 2-78-16,4-2-25 0,2 0-21 0,0 0 18 16,18-4 0-16,2-2-27 0,8 1-8 0,0 4-57 15,0 1 29-15,1 0-1 0,-1 9-9 0,-3 10 8 16,-4 4 30-16,-5 3-1 0,-5 2-91 0,-3 3 28 15,-6-1 26-15,-2 2 55 0,0-2-4 0,-14-1-53 16,-4-3 17-16,-5 0 194 0,-5-7-91 0,0-2-30 16,-4-5-32-16,0-6 10 0,0-3-28 0,2-3 0 15,2 0-351-15,5-11 181 0,1-12 79 16,7-2-264-16,5-15 164 0,10-2 64 16,0 0 46-16,6 2-608 0,17-7 315 0,3 9 155 15,0 3 76-15</inkml:trace>
  <inkml:trace contextRef="#ctx0" brushRef="#br0" timeOffset="-206095.12">14152 14744 1019 0,'18'-10'0'0,"3"3"0"0,-3 1 0 0,-1 1 0 0,0 5 0 0,0-2 0 0,-1 2 0 0,0 0 203 0,1 0-86 0,0 2-41 0,0 11 241 15,-3 2-133-15,4 6-80 0,-5 0-36 0,0 5 125 16,-5 3-80-16,-1 1-40 16,-5 3 10-16,-1-3-29 0,-1-2 0 0,0-3-21 15,-3-3-35-15,-6-2 1 0,-7-1 42 0,0-6-167 16,-3-1 79-16,-6-3 40 0,7-5 0 0,-5-1-329 15,2-3 134-15,1 0 100 0,3 0 49 0,4-3-336 16,5-10 178-16,6-5 89 0,2-3-248 0,2-2 172 16,13-4 83-16</inkml:trace>
  <inkml:trace contextRef="#ctx0" brushRef="#br0" timeOffset="-205891.5">14669 14608 1345 0,'10'-13'0'0,"-4"5"0"0,-3 3 0 0,-3 2 0 0,0-2 0 0,-5 4 0 0,-9 1 0 0,-2 0 251 0,-5 4-110 0,3 12-53 16,-5 4-28-16,-2 9 298 0,8 2-155 0,-5 12-89 16,5 1-40-16,4 3 248 0,5 7-145 0,4-4-72 15,4-7 226-15,2 8-152 0,12-10-74 16,2-9-36-16,9-1 104 0,1-3-173 16,2-7 0-16,4-3 0 0,-2-5 0 0,4-3 0 15,-4-3 0-15,0-3-473 0,-5-1 278 0,-1-1 109 16,5 2 40-16</inkml:trace>
  <inkml:trace contextRef="#ctx0" brushRef="#br0" timeOffset="-204259.36">15120 14896 786 0,'-5'0'0'0,"1"1"0"0,4 4 0 0,0-3 0 0,0-2 0 0,0 1 344 0,0-1-156 0,0 0-77 16,0 2-31-16,0 0 161 0,2 0-104 0,2 0-52 16,1 0-29-16,1-1 0 0,-1 1-15 0,1-2-8 15,-2 2-132-15,0 0 67 0,-1-2 32 0,3 0-438 16,-1 0 238-16,1 0 109 0,0 0 59 0</inkml:trace>
  <inkml:trace contextRef="#ctx0" brushRef="#br0" timeOffset="-203901.15">15441 14708 664 0,'2'-11'0'0,"1"5"0"0,-3 1 0 0,0 0 0 0,2-3 0 0,-2 1 0 0,1 0 0 0,3 2 0 0,5-3 647 0,4 2-311 0,2 2-152 16,3 2-76-16,2 1 141 0,1 1-108 0,0 0-46 16,-1 0-35-16,-1 11 5 0,-1 3 0 0,1 3-32 15,-3 3-58-15,-7 1 38 0,0 7-9 0,-6 0 28 16,-1 4-128-16,-2 2 64 16,-2 1 33-16,-10-1-54 0,-4-2 8 0,-2-2 32 15,-3-6-29-15,0-3-67 0,3-9 28 0,-3 0 32 16,0-4 120-16,3-2-42 0,0-3-10 0,7 0-35 15,1-3 316-15,1 0-146 0,6 0-61 0,1 0 261 16,0 0-161-16,2 0-80 0,0 0-40 0,2 0 1 16,12 0-9-16,2 0-33 15,5 0 1-15,-1 0 1 0,3 0-1 0,1 0 8 16,3 0-9-16,-1 0-204 0,-2 0 102 0,2 0 52 16,-5 0-549-16,2 0 288 0,-1 0 88 0,1 0-533 15,-2 0 346-15,0-3 173 0,-3-2 86 0</inkml:trace>
  <inkml:trace contextRef="#ctx0" brushRef="#br0" timeOffset="-203672.76">15853 14734 1192 0,'2'-15'0'0,"0"6"0"0,3 1 0 0,2-1 0 0,3-1 0 0,1 3 0 0,4 0 306 16,8 1-136-16,-2 4-61 0,7 0-42 0,-2 2 360 15,0 0-197-15,-2 14-99 0,1 3 48 0,-2 3-66 16,-5 4-44-16,-2 2-88 0,-5 0 26 0,-6 2 0 15,-2-1 26-15,-3-2-69 0,0 6 31 0,-10-2-1 16,-7-1 39-16,-5-2-35 0,-3-2 8 0,-2-2 27 16,1-2-150-16,-4-3 68 0,3-2-5 15,0-2 30-15,6-5-281 0,0 0 145 0,5-7 54 0,6-1-384 16,3 0 229-16,7-7 114 16,0-16 49-16</inkml:trace>
  <inkml:trace contextRef="#ctx0" brushRef="#br0" timeOffset="-203492.25">16367 14515 2101 0,'0'0'0'0,"-4"0"0"0,-7 7 0 0,-6 3 0 0,-1 1 0 0,-7 8 0 0,1 5 0 0,-1 10 0 0,7 1 0 0,-1 7 0 0,10-2 483 0,-2 9-229 0,8-4-111 0,3-3 126 15,3 1-118-15,15-5-59 0,3-6-21 0,11 3-144 16,1-6 53-16,5-4 26 0,1-5 0 0,1-2-506 15,-6-4 275-15,5-3 125 0,7-1-401 0</inkml:trace>
  <inkml:trace contextRef="#ctx0" brushRef="#br0" timeOffset="-201578.33">16894 14675 799 0,'-3'0'0'0,"-1"-2"0"0,3 2 0 0,1 0 0 0,-2 0 0 0,2 0 0 0,0 0 135 0,0 0-52 0,0 0-25 16,0 0 249-16,2 0-142 0,8 0-65 0,6 0-34 16,5 0 224-16,-1 0-120 0,10 0-73 0,-2 0 154 15,4 0-109-15,-2-3-54 0,3 3-28 0,2 0 119 16,-3 0-77-16,0 0-34 0,-4 0-1 0,-1 0-34 15,-4 0 0-15,0 0 8 0,-4 3-33 0,-2 0 25 16,-8-3 0-16,1 1 0 0,-3-1-225 16,-3 0 121-16,-1 0 47 0,1 0-610 0,0 0 311 0,0 0 108 15</inkml:trace>
  <inkml:trace contextRef="#ctx0" brushRef="#br0" timeOffset="-200096.83">18497 14353 757 0,'-6'-5'0'0,"-1"-3"0"0,-1 4 0 0,1 0 0 0,-3 3 0 0,-3 1 105 0,2 0-37 0,-4 0 1 0,-3 13-4 16,0 2 9-16,-5 9-41 16,3 3-1-16,1 3 69 0,-2 1-34 0,3 9 0 15,3-5-26-15,0 11 137 0,3-4-73 0,3 1-36 16,5 3 143-16,3-3-90 0,1-5-36 0,0 1-31 16,1-1 66-16,8-4-43 0,7-5-24 0,0-1-14 15,5-5 1-15,0 0-8 0,-1-7 0 0,5 0-101 16,-4-3 51-16,-3-3 24 0,3-2 9 0,0-6-261 15,-1-2 106-15,-3 0 81 0,2 0-13 16,-2-7-426-16,0-10 216 0,0-5 128 0,-2-3-295 16</inkml:trace>
  <inkml:trace contextRef="#ctx0" brushRef="#br0" timeOffset="-199939.12">18527 14697 758 0,'-8'-2'0'0,"4"0"0"0,3 2 0 0,-1 0 0 0,2 0 189 0,0 0-82 0,0 0-38 15,5 0 1-15,14 0 301 0,4 0-170 0,-3 0-75 16,7-2-51-16,-3 1 210 0,3-2-126 16,1 2-63-16,-2-2-224 0,-4 1 89 15,8-4 32-15,-5-3-492 0,-4 4 266 0,1-1 133 16,-3 3 67-16,-4-1-593 0</inkml:trace>
  <inkml:trace contextRef="#ctx0" brushRef="#br0" timeOffset="-199764.59">18915 14463 820 0,'2'0'0'0,"0"0"0"16,-2 0 0-16,2 0 0 0,0 0 0 0,1 0 174 0,2 0-71 0,4 0-27 15,2 3 379-15,5 4-211 0,-2 4-106 0,2 1-52 16,0 3 146-16,1-2-91 0,3 2-58 0,-4-1-26 16,1 2 1-16,-2-3-25 0,2 0 0 0,-4 0-749 15,2-3 370-15,-2-2 190 0,-2-3 94 0,3-3-526 16,-2-2 254-16</inkml:trace>
  <inkml:trace contextRef="#ctx0" brushRef="#br0" timeOffset="-199569.6">19329 14368 1041 0,'2'-13'0'0,"0"8"0"0,0-1 0 0,-2 4 0 0,0 0 0 0,0 1 0 0,0 1 0 0,0 0 233 16,-2 14-100-16,-10 9-50 0,-4 11 305 0,-5 6-169 15,-8 17-97-15,1 1 242 0,-2 6-166 0,-2 4-83 16,-2 0-41-16,3 1 72 0,-1 1-61 0,0-6-26 15,4-3 0-15,-1-4-165 0,7-10 69 0,3-6 43 16,-4 5-8-16,11-12-128 16,-2-6 81-16,3-3 42 0,6-6-429 0,1-6 157 15,2-5 136-15,2-3-31 0,0-3-364 0,0-2 253 16</inkml:trace>
  <inkml:trace contextRef="#ctx0" brushRef="#br0" timeOffset="-199334.67">19475 14248 1307 0,'2'-8'0'0,"8"8"0"0,4 0 0 0,2 0 0 0,-1 8 0 0,0 1 212 0,1 4-94 0,5 4-42 0,0 1 432 16,-2 8-237-16,7 8-119 0,-7-2-52 0,3 11 203 15,-6-2-136-15,-6 3-66 0,-4 5-35 0,-4 3-1 16,-2 3 9-16,-4 6-41 0,-10-3-38 0,-9 3 1 15,-4-2 37-15,-3 1 0 0,-2-11-252 0,-9 9 122 16,8-14 64-16,-7 1-266 16,4-8 162-16,0-3 18 0,10-6-13 0,-2-1-685 0</inkml:trace>
  <inkml:trace contextRef="#ctx0" brushRef="#br0" timeOffset="-196840.12">20161 14592 596 0,'-1'0'0'15,"-1"0"0"-15,-3 0 0 0,1 0 0 0,1-2 0 0,1-1 0 0,0 2 124 0,2-1-45 0,0-2-23 16,0 1 66-16,0-3-36 0,0-1-31 0,0-1 21 16,4 0-21-16,3-1 0 0,5 0-15 0,-1-1 31 15,3 1-38-15,0 1-1 0,-1 2 42 0,4 0-41 16,-1 4 8-16,-2 0-9 0,1-1-24 0,-1 3-1 16,-2 0 26-16,2 5 0 0,-5 3-52 0,0 8 22 15,-2 3 0-15,-4 5-47 0,-3 2 29 0,0 6 0 16,-10 2 26-16,-8 9-18 0,-5-3-20 15,0-1 40-15,-3-2-26 0,0-1 18 16,4-8-8-16,-3 1 8 0,2-5 73 0,7-7-36 16,-1-2 3-16,7-6 95 0,1-3-53 0,6-2-36 15,-2-2-6-15,5-2 120 0,-2 0-67 0,2 0-32 16,0 0 8-16,12 0-62 0,1 0 0 0,4 0 20 16,1 0 1-16,0 0 64 0,0 0-25 0,-1 0-7 15,1 0-46-15,-4 0 13 0,-1 0 1 16,2 0 0-16,-4 0-100 0,3 0 46 15,-1 0 27-15,2 3-370 0,-2 1 175 0,3-1 97 0,-2 3 27 16,4-4-472-16,-6 3 252 0,6-4 127 16,-6-1 62-16,3 0-157 0,0 0 103 0</inkml:trace>
  <inkml:trace contextRef="#ctx0" brushRef="#br0" timeOffset="-196679.56">20488 14624 1400 0,'0'-20'0'0,"0"6"0"0,0 3 0 0,0-2 0 0,0 6 0 0,5 4 0 0,7 0 0 0,2 3 0 0,4 0 0 0,0 0 357 0,1 11-167 0,-2-1-78 0,3 8 76 16,0 1-78-16,-1-1-39 0,-5 1 9 0,6 3-218 15,-6-1 85-15,3-2 43 0,-2-2 21 0,2-2-178 16,0-2 96-16,0-2 52 0,1-5-552 0,3-5 221 16</inkml:trace>
  <inkml:trace contextRef="#ctx0" brushRef="#br0" timeOffset="-196394.75">20992 14350 1514 0,'0'-14'0'0,"0"4"0"0,0 7 0 0,0-1 0 0,0 3 0 0,0-1 0 0,0 0 0 0,0 2 0 0,0 0 243 0,0 20-97 16,0 14-61-16,-9 6 285 0,-7 16-169 0,-7 8-84 16,-5 8 176-16,-4 10-122 0,-5 15-73 0,-1-5-33 15,0 2 21-15,1 0-27 0,1-5 0 0,6-14-55 16,-2 4-9-16,6-9 38 0,1-8 0 0,11-14-108 15,-2-1 54-15,9-12 35 16,-1 0-8-16,3-3-22 0,1-9 25 0,1-2-20 16,0-7 40-16,1-2-47 0,0-5 32 0,2-2-36 15,-2-3 181-15,2-2-75 0,-5 0-34 0,0 0 96 16,-5 0 29-16,0 0-175 0,3 0 0 16,-2 0 0-16,-3 0 0 0,3 0 0 0,2 0 0 0,-1 0-725 15,2 0 415-15,4 4 136 16,2 5-809-16</inkml:trace>
  <inkml:trace contextRef="#ctx0" brushRef="#br0" timeOffset="-195156.83">19861 14729 997 0,'0'0'0'0,"0"0"0"0,1-2 0 0,1 2 0 0,-2 0 0 0,2 0 0 0,-2 0 0 0,2 0 87 0,0 0-27 0,-1 0 8 0,3 0 96 16,0 0-65-16,2 0-33 0,0 4 0 0,-1-1 34 15,2 1-25-15,2 0-9 16,-4-1-63-16,1 0 29 0,-3-1 1 0,1 2 0 0,-1-3-51 15,1 1 22-15,-2-1-1 0,3 4 29 16,-4-3 0-16,1-1 1 0,0 1 8 0,0 0 21 16,0 0-51-16,-1-2 16 0,-1 0 1 0,0 0-26 15,0 0 24-15,0 0-2 0,0 0-13 0,0 0 14 16,0 0 6-16,0 0-5 0,0 0-50 0,0 0 21 16,0 0 0-16,0 0 27 0,0 0-10 0,0 0 8 15,0 7-23-15</inkml:trace>
  <inkml:trace contextRef="#ctx0" brushRef="#br0" timeOffset="-192959.8">21598 14631 424 0,'-8'0'0'0,"3"0"0"0,1 0 0 0,2-2 0 0,1 2 0 0,1 0 0 0,-2-2 0 16,2 2 433-16,0-1-200 0,0-1-100 0,0-1-42 16,3-2 114-16,8 0-86 0,5-2-43 0,0 0 127 15,5 2-86-15,1-1-33 0,4-1-30 0,4-1 112 16,2 2-67-16,0-1-33 0,5 1 0 0,-2 0 22 16,1 1-32-16,-2 0 0 0,-1 1-23 0,-1 0-25 15,-2 1 1-15,-5 2 32 16,-1 1-157-16,-2 0 75 0,-3 0 36 0,-4 1 1 15,-1 6-285-15,-7-2 156 0,0 1 37 0,-2-3-322 16,-3 2 182-16,-2-3 101 0,0-2 52 0,0 0-130 16,-10 0 95-16,-3 0 42 0,-1-1 22 0,-4-12-257 15</inkml:trace>
  <inkml:trace contextRef="#ctx0" brushRef="#br0" timeOffset="-192785.17">21914 14248 725 0,'-14'-21'0'0,"3"5"0"0,1-1 0 0,5 7 0 0,-1 0 0 0,3 5 0 0,-1 1 163 15,2 3-57-15,2 1-41 0,0 0 293 0,4 16-163 16,5 9-82-16,1 10 323 0,-1 9-193 0,0 4-109 16,-3 17-51-16,-3-6 247 0,-1 9-149 0,-2 1-74 15,0 4-28-15,0 3-9 0,0-3-38 0,0-2 1 16,0-6-241-16,0-12 120 0,0 1 69 0,0-3 21 16,0-3-533-16,3-5 263 0,0-7 147 15,3-3-694-15</inkml:trace>
  <inkml:trace contextRef="#ctx0" brushRef="#br0" timeOffset="-190092.49">23003 14301 664 0,'0'-10'0'0,"0"3"0"0,-2 3 0 0,0-1 0 0,0-1 0 0,1 2 0 0,-3-2 0 0,1 4 186 0,1 0-76 16,2 0-39-16,0 1 0 0,-1 1 35 0,-3 0-41 16,-3 1 0-16,-2 16 36 0,-3 8-34 0,-1 3-1 15,-3 6-25-15,2 9 105 0,0 0-56 0,5 3-29 16,2-1 0-16,3 0 125 0,4-6-68 16,0 9-47-16,0-6 96 0,7-2-66 15,6-6-35-15,4 0-4 0,4 1-21 0,1-7-9 16,5-3 1-16,-3-3-49 0,3-2 24 0,-3-4 1 15,-4-3 32-15,5-2-239 0,-6-5 115 0,-2-1 58 16,-2-5-480-16,-2 0 246 0,-3 0 71 0,-1-2 84 16,-2-6 15-16,-3-4 28 0</inkml:trace>
  <inkml:trace contextRef="#ctx0" brushRef="#br0" timeOffset="-189844.91">23162 14579 1285 0,'0'1'0'0,"0"1"0"0,0-2 0 0,0 2 0 0,0-2 0 0,0 0 0 0,0 0 0 0,0 0 0 0,8 0 394 0,11 0-181 0,4 0-90 0,3 0 215 0,4 0-156 0,-1 0-75 16,1 0-37-16,-1 0 20 15,-1 0-29-15,-7 0 9 0,2 0-37 0,-3 0-35 16,-3 0 0-16,-3 0 35 0,-2 0-240 0,-3-2 129 15,-3 2 50-15,-1-2 31 0,-3 2-469 0,1 0 184 16,-1 0 135-16,-2 0-391 0,0 0 256 0,0 0 125 16,0 0 62-16</inkml:trace>
  <inkml:trace contextRef="#ctx0" brushRef="#br0" timeOffset="-189393.32">23596 14404 599 0,'-2'-3'0'0,"0"0"0"0,-1-2 0 0,-3-1 0 0,3 0 209 0,1-2-80 0,0 1-52 0,2 0-22 16,0-1 302-16,2 1-163 0,7-1-80 0,4 1 94 15,4-1-92-15,-1 3-42 0,4 0-20 0,-1 2 42 16,1 0-31-16,-1 3 8 0,2 0-40 0,-3 0 18 16,-1 3-18-16,0 5 0 15,-2 2-23-15,0 3 7 0,0-1 16 0,-4 2 0 16,3 0-26-16,-5 4 26 0,2-3 8 0,-4 1-58 15,2 1 24-15,-4 1-17 0,1 0 39 0,-5 1-54 16,1-1 29-16,-2 1-20 0,0 3 35 0,-6 1 7 16,-6 2-10-16,-5 1-7 0,-4 2-26 0,-8 6 29 15,2-4 2-15,-3 2-2 0,0-3 2 0,-2-1-2 16,4-8 5-16,-2 1-177 0,3-7 80 16,6-2 37-16,0-1 21 0,5-3 30 0,5-4-15 15,-1-1-15-15,7-1 13 0,1 0 172 16,2-2-82-16,2 0-43 0,0 0 191 0,0 0-107 15,0 0-52-15,2 0 8 0,11 0-23 0,4 0 15 16,6 0-29-16,7 2 112 0,0-2-60 0,4 2-30 16,3-2 0-16,-2 1 198 0,0-1-261 0,2 2 0 15,-2 2 0-15,-2-2 0 0,-1 0 0 0,-7 0 0 16,-2 0-189-16,-2-2 127 0,-3 0 47 16,-4 0 25-16,-5 0-437 0,0 0 210 15,-2 0 65-15,-5 0-237 0,-1 0 179 0,1 0 88 16,-2 1 45-16</inkml:trace>
  <inkml:trace contextRef="#ctx0" brushRef="#br0" timeOffset="-187848.09">24455 14197 1473 0,'-25'14'0'0,"3"4"0"0,1 6 0 0,0 13 0 0,5 2 0 0,-2 2 0 0,8 4 0 0,1-4 0 0,4 10 0 15,3-6 128-15,2-2-48 0,0-9-24 0,2 3 8 0,8-2 8 0,4-5-39 16,2-3 0-16,0 1-118 0,4-7 59 0,0-2 29 15,-3-2-105-15,2-4 64 0,-1-3 35 0,0-3 0 16,-2-3-416-16,1-4 167 0,-2 0 115 0</inkml:trace>
  <inkml:trace contextRef="#ctx0" brushRef="#br0" timeOffset="-187623.69">24511 14422 1094 0,'0'-3'0'0,"0"-1"0"0,2 3 0 0,2 1 0 16,3 0 0-16,5 0 0 0,1-2 0 0,7 2 0 0,0 0 306 0,1 0-137 0,2 3-68 0,-2 7 15 0,-3 3-45 16,0-1-1-16,-6 6-37 0,-2-3-35 0,-2 2 0 15,-6 1 43-15,-2 1-95 0,0 3 44 0,-9-2 21 16,-9 1 0-16,-3-1-35 16,-7 0 37-16,0-2-9 0,-1-1 29 0,-1-5-128 15,3-2 54-15,4-5 2 0,0 0-201 0,4-5 105 16,8 0 62-16,2 0 19 0,6 0-132 0,3-10 68 15,2-5 35-15,17-4-262 0</inkml:trace>
  <inkml:trace contextRef="#ctx0" brushRef="#br0" timeOffset="-187443.02">24796 14359 635 0,'0'-4'0'0,"0"2"0"0,-7 2 0 0,-9 0 0 0,-3 12 0 0,-2 2 0 0,0 7 465 0,2 4-220 0,0 2-107 16,3 4-52-16,2 1 267 0,5-2-160 0,7-6-73 15,0 8 30-15,2-6-59 0,4-5-29 0,11 4 0 16,6-8-230-16,5 0 109 0,4-8 42 0,0 2-150 16,4-7 99-16,-3-3 51 0,0-1 24 0,-7 0-497 15,7-7 174-15,-7-7 149 0,-6-2 25 0</inkml:trace>
  <inkml:trace contextRef="#ctx0" brushRef="#br0" timeOffset="-187169.46">24902 14130 1067 0,'0'-19'0'0,"2"4"0"0,3 6 0 0,4 1 0 0,5 0 0 0,-1 3 0 0,4 2 0 15,1 0 0-15,2 3 263 0,1 0-107 0,-1 4-66 0,1 8-49 0,-5 1-8 0,-2 1 0 16,-3 3-1-16,-8 0-60 0,-1 4 26 0,-2 1-1 16,-4 0 36-16,-10 0-97 15,-5-2 49-15,-1-3 32 0,-3 4-10 0,0-6 1 16,6-2-10-16,0-2-1 0,5-3 132 0,2-3-53 15,4 0-41-15,2-4 144 0,3 1-70 0,1-2-40 16,1 0-11-16,12 0-22 0,10 0-3 0,2-2-1 16,3-2 1-16,-2-1-49 0,3-3 24 0,-4 4 9 15,7-4 16-15,-7 5-337 0,-1 0 148 16,-3 2 88-16,-3 1-577 0,-4 0 297 0,-3 10 162 16,-4 1-224-16,-5 0 205 0</inkml:trace>
  <inkml:trace contextRef="#ctx0" brushRef="#br0" timeOffset="-187026.96">25122 14503 1215 0,'-19'6'0'0,"2"1"0"0,3 1 0 0,7-4 0 0,2-2 0 0,1-2 0 0,4 2 0 0,0-2 183 0,6 0-75 0,12 0-29 0,10 0 151 15,0 0-98-15,6-2-50 0,0 0-24 0,-3-1-26 16,4 2 9-16,-3-1-8 16,-5 0-263-16,2 2 132 0,-8 0 65 0,0 0 33 15,-5 0-454-15,-7 0 236 0,1 0 65 0</inkml:trace>
  <inkml:trace contextRef="#ctx0" brushRef="#br0" timeOffset="-186852.43">25336 14316 903 0,'-10'0'0'0,"3"0"0"0,5 0 0 0,-2 2 0 0,2 9 0 0,0 4 0 0,1 6 394 0,1 3-181 16,-4 5-89-16,2 1-47 0,-4 5 233 15,2 0-130-15,-1 0-78 0,-1 4-6 0,1-2-32 16,-1-1 1-16,0 1-33 0,2-1-228 0,1-2 110 15,1-4 59-15,2-9-446 0,0-3 252 0,0-4 127 16,2-8 69-16,15-5-588 0,1-1 291 0</inkml:trace>
  <inkml:trace contextRef="#ctx0" brushRef="#br0" timeOffset="-186695.08">25465 14355 1627 0,'6'-11'0'0,"1"7"0"0,2 3 0 0,3 1 0 0,-3 0 0 0,3 0 0 0,-2 5 0 0,3 10 0 0,1-1 185 0,-1 6-76 0,-1 1-30 16,1-3-48-16,2 6 2 0,-2-4 0 0,0-5-1 16,2 1-291-16,-2-3 154 0,2-1 65 0,-2-5-483 15,1-1 269-15,-3-6 135 0</inkml:trace>
  <inkml:trace contextRef="#ctx0" brushRef="#br0" timeOffset="-186515.54">25818 14268 1877 0,'0'-13'0'0,"0"10"0"0,0-1 0 15,0 4 0-15,0 0 0 0,0 9 0 0,-6 14 0 0,-4 11 0 0,-6 7 0 0,-2 5 0 0,-4 9 0 0,-7 11 235 0,1-2-101 0,-4 4-51 0,0 3 152 16,-1 1-101-16,0-3-43 0,3-1-33 0,0-5-175 16,2-5 75-16,7-11 37 0,3-1 1 0,6-15-399 15,6-8 214-15,3-9 111 0,3 1-574 0,0-13 271 16,5-2 174-16,3-1 79 0</inkml:trace>
  <inkml:trace contextRef="#ctx0" brushRef="#br0" timeOffset="-186231.94">25833 14216 1258 0,'10'-22'0'0,"3"8"0"0,4 7 0 0,0 2 0 0,-2-2 0 0,0 5 0 0,-2 2 0 0,2 0 0 0,0 2 253 0,-2 14-114 0,-2-2-53 15,-3 10-68-15,-3 0 15 0,-3 0 0 0,-2-1 8 16,0 5-110-16,-11-3 50 0,-4-5 27 0,-4 0-27 16,0-1 27-16,3-3 7 0,-7 1 18 0,6-5-12 15,-1-3-33-15,2 2 33 16,6-5-40-16,2 1 186 0,4-6-79 0,0 1-35 16,4 0 145-16,0 0-82 0,2-2-34 0,15 0-29 15,6 0 57-15,0 0-39 0,2 0 0 0,3-4-198 16,-3 1 88-16,7-4 32 0,-6 4 0 0,-5 1-179 15,-1 1 110-15,-1-2 54 0,-2 3 13 0,-4 0-661 16,-2 0 297-16,-2 0 171 0</inkml:trace>
  <inkml:trace contextRef="#ctx0" brushRef="#br0" timeOffset="-186017.94">26188 14287 1612 0,'6'-7'0'0,"3"3"0"0,1 3 0 0,-2-1 0 0,3 2 0 0,-2 0 0 16,0 4 0-16,-2 14 0 0,3 3 253 0,-2 7-114 0,-3 1-53 0,-1 6 151 0,-2 0-102 0,-2 3-51 16,0 1-18-16,-2-1 4 0,-9-1-37 0,-2-1 0 15,-4-1-136-15,0 0 69 16,-4-5 41-16,-3-3-8 0,2 1-224 0,-1-8 128 16,2-1 65-16,6-8-405 0,4-2 176 0,2-3 125 15,3-2 5-15,1-4-234 0,5 0 166 0,0 0 83 16,0-3 33-16</inkml:trace>
  <inkml:trace contextRef="#ctx0" brushRef="#br0" timeOffset="-185343.48">26500 14207 702 0,'0'-6'0'0,"0"2"0"15,0 2 0-15,0 1 0 0,0-2 0 0,0 2 0 0,2 1 166 0,4 0-59 0,1 5 88 16,0 8-81-16,0 5-41 0,4 4 0 0,-2 0 178 16,1 6-101-16,3 3-62 0,-2-1-28 0,-2 2 84 15,1 3-56-15,-4 7-27 0,-3-3-68 0,-1 10 16 16,-2 2 0-16,-5 1 24 0,-11 5-296 0,-4 4 147 15,-1-10 83-15,-1 4 29 0,3-7 13 0,-2-2-1 16,8-12-66-16,-4-1-524 0,8-11 267 0,3-1 145 16,3-13 68-16</inkml:trace>
  <inkml:trace contextRef="#ctx0" brushRef="#br0" timeOffset="-184668.62">26973 14079 1277 0,'2'-11'0'0,"1"0"0"0,7 1 0 0,2 3 0 0,-1 1 0 0,4 1 0 0,2 2 0 0,0 3 0 0,1 0 0 0,5 8 220 0,-2 10-94 0,1 13-46 0,-7 4 321 15,1 16-188-15,-3 1-90 0,-4 4-46 0,-4 3 180 16,-1 9-113-16,-2-14-47 0,-2 16 35 0,0-8-50 16,0 2-25-16,-8-2-47 0,-1 1 0 15,-2-8 31-15,-4 5-8 0,-1-3-332 16,-4-4 165-16,-1-3 84 0,-4-2 41 0,-1 0-705 16,-5-6 352-16,0-1 115 0,-13-6 107 0</inkml:trace>
  <inkml:trace contextRef="#ctx0" brushRef="#br0" timeOffset="-183983.73">28125 13692 841 0,'0'-21'0'0,"-4"10"0"0,1 9 0 0,3 2 0 0,0 0 0 0,0 15 0 0,0 4 0 0,0 8 123 0,3 19-45 16,1 5-23-16,-1 13 170 0,-1-5-88 0,3 17-56 15,-5-7-24-15,3 5 68 0,1-2-47 16,-3-1-22-16,-1-9 8 0,0 7 9 0,0-17-41 16,0-2 1-16,0-13-24 0,0-3 1 0,0-12 31 15,0-3-9-15,0-10-35 0,0-1 36 0,0-6 0 16,0-2-1-16,0 0-53 0,-3-7 15 0,-6-15 0 15,3 0-32-15,-2-5 30 0,-1-1 5 0,-1-6-125 16,-3 0 67-16,-3 1 33 0,2 6 8 0,-5 2-113 16,3 13 55-16,-7 5 19 15,-3 6 4-15,-1 1 8 0,-5 22 26 0,3 10 1 16,4 5 206-16,6-3-109 0,7 3-45 0,3 1-10 16,8-3 258-16,1 2-138 0,5-8-43 0,16 0-4 15,3-5 67-15,6-6-64 0,4-3-33 0,2-5-223 16,8-7 95-16,-9-3 56 0,12 0 16 0,-5-13-521 15,-3-5 260-15,0-3 102 0,-9 3 74 0,2-5-31 16,-6 0 47-16</inkml:trace>
  <inkml:trace contextRef="#ctx0" brushRef="#br0" timeOffset="-183776.27">28401 14297 1268 0,'-2'-20'0'0,"2"12"0"0,0 0 0 0,0 2 0 0,8-1 0 0,8 3 0 0,4 3 0 0,1 1 0 0,6 0 0 0,-2 5 0 0,1 8 0 0,-1 3 0 0,-2 5 0 0,-3 4 0 0,-1 2 592 0,-8 0-280 0,-2 4-132 16,-8-1-77-16,-1 0-90 0,-3 2 20 0,-15-2 0 16,-3-1 8-16,-10 2-79 0,-1-5 36 15,-1-2-1-15,-4-3-50 0,-4-5 32 16,11-3 33-16,-2-2-52 0,11-5-264 0,-1-5 115 16,12-1 86-16,1 0-247 0,9-4 150 0,0-14 88 15,25-5 40-15,9-6-320 0,4-1 180 0</inkml:trace>
  <inkml:trace contextRef="#ctx0" brushRef="#br0" timeOffset="-183615.7">28843 14180 1566 0,'0'-1'0'0,"0"1"0"0,-19 7 0 0,-6 12 0 0,-7 12 0 0,2-2 0 0,-2 8 0 0,2 3 270 0,2 1-118 0,3 1-60 16,12-7 130-16,4 2-95 0,6 0-39 0,3-6-32 15,0-1 7-15,16-1-1 0,5-5-29 0,4 3-220 16,8-7 118-16,7-1 47 0,-1-4 27 15,3-4-453-15,4-3 240 0,0-5 94 0,-6 1 75 16</inkml:trace>
  <inkml:trace contextRef="#ctx0" brushRef="#br0" timeOffset="-183242.69">29226 14518 1221 0,'0'-24'0'0,"0"6"0"0,0-2 0 0,-3 2 0 0,-5 1 0 0,-4 2 0 0,0 6 0 0,-3 5 0 0,0 2 102 0,-4 2-34 15,0 10-1-15,-2 14 38 0,-1 3-28 0,1 10-8 16,2-1-37-16,2 3 63 16,9-8-32-16,0 5 1 0,5-2 42 0,3-2-41 15,0-6 1-15,2-4-33 0,7-2-43 0,3-3 21 16,2-8 9-16,4-3 12 0,-2-6-177 0,7-3 89 16,0-12 42-16,-2-9-88 0,6-10 42 0,-5 0 38 15,3-5-14-15,-3-2-231 0,-2-4 97 0,4-4 67 16,-1-9-63-16,-3 1 67 0,3-7 33 0,-4-5 0 15,1-5 64-15,-1-1-39 0,-3 4 9 0,-4 17-1 16,-5 10 27-16,-6 15 1 0,2 9-28 0,-3 4 230 16,0 9-104-16,0 7-62 0,-5 2 6 0,-9 26 295 15,0 11-125-15,1 5-88 16,2 15 242-16,-2 1-164 0,5 6-83 0,-1 1-40 16,1-2 163-16,7-5-94 0,1 1-59 0,0-3-132 15,0-3 40-15,0-4 0 0,6-5 40 0,0-7-177 16,7-3 84-16,-2-5 47 0,-3-8 23 0,9-6-580 15,-4-6 243-15,4-7 163 0,-2-4-21 0</inkml:trace>
  <inkml:trace contextRef="#ctx0" brushRef="#br0" timeOffset="-183097.08">29569 14379 1779 0,'-3'-16'0'0,"3"8"0"0,0 6 0 0,0 0 0 0,0 2 0 0,3 0 0 0,5 0 0 0,6 4 0 0,-1 11 0 0,3 1 232 16,0 6-103-16,0-2-49 0,-2 0-144 0,-2 3 49 15,1 0 24-15,-4-4-481 0,1 2 243 0,-2-2 123 16,1 1 63-16,-2-3-331 0,-2-10 177 0</inkml:trace>
  <inkml:trace contextRef="#ctx0" brushRef="#br0" timeOffset="-182938.99">30058 14107 1872 0,'7'-23'0'0,"-4"10"0"0,-1 6 0 0,-1 6 0 0,-1 1 0 0,-10 5 0 0,-18 25 0 0,-9 17 0 0,-17 15 0 0,0 4 249 0,-9 9-108 16,0 8-46-16,-16 20 126 0,4-1-94 0,0 17-48 0,-4 5-22 15,0 9-231-15,0 6 112 0,-4 29 43 16,11-9-286-16,6-1 168 0</inkml:trace>
  <inkml:trace contextRef="#ctx0" brushRef="#br1" timeOffset="-173104.79">14258 15512 657 0,'0'-10'0'0,"0"5"0"0,0 1 0 0,0 0 0 0,0 1 0 0,0 1 0 0,0 0 0 0,0 1 185 15,0-2-80-15,0 3 176 0,0 0-124 0,0 0-62 16,0 0-31-16,0 0 105 0,0 0-72 0,0 0-32 15,2 3 0-15,3 5 88 0,1 5-60 0,0 4-22 16,0 6-8-16,-1 3 35 0,1 3-32 0,-1 0 0 16,-1 7 71-16,0 0-44 0,-2 9-35 0,0-2 1 15,0 4 54-15,-2 4-40 0,0 1 0 0,0-1 11 16,0 0-30-16,2-2 0 0,0-2-21 0,1-3-58 16,1-3 29-16,1-8 8 0,-1 2 21 0,2-4-207 15,-2-9 103-15,-2-1 40 16,0-8-127-16,-2-4 65 0,0-2 49 0,0-4-319 15,0-1 167-15,-8-2 76 0,-2 0 44 0,-1-11-341 16,-4-9 197-16,4-6 94 0,0-13 46 0</inkml:trace>
  <inkml:trace contextRef="#ctx0" brushRef="#br1" timeOffset="-172848.26">14241 15542 1495 0,'2'-13'0'0,"0"3"0"0,6 3 0 0,-1-3 0 0,2 1 0 0,5 2 0 0,6 2 0 0,1 2 305 0,7 3-140 16,0 0-66-16,2 0-33 0,4 11 328 0,0 4-181 16,-2 3-82-16,0 0 14 0,-2 3-56 15,-4-3-28-15,-1 0 0 0,-11-2-104 0,2 3 46 0,-7 0-8 16,-5 2-30-16,-4 1 34 0,0 0 0 0,-15 1 33 16,-8 1 26-16,-5-3-25 0,-2 0 0 0,-9-1-27 15,7-7 20-15,-4 1-45 0,10-7 40 16,-8-1-91-16,11-4 40 0,2-1 1 15,5-1 40-15,4 0-127 0,5 0 61 0,1 0 27 16,6-3 0-16,0-8-416 0,8 0 210 0,11-1 82 16</inkml:trace>
  <inkml:trace contextRef="#ctx0" brushRef="#br1" timeOffset="-169940.88">15699 15447 1413 0,'-5'-4'0'0,"3"-1"0"0,-1 4 0 0,3-2 0 0,0 3 0 0,0 0 0 0,0 0 0 0,0 0 0 0,8-1 125 0,9 1-46 0,5-2-23 16,5-2 184-16,3 1-108 0,2-2-50 0,1 4-14 15,-1-1-1-15,2 0-34 0,-6 2 7 0,6 0-73 16,-4 0 33-16,-2 0 0 0,-5 0 33 16,-1 0-67-16,-3 5 30 0,-1 3-1 15,-8-2 3-15,0 0 3 0,-5 2 1 0,0 3-14 16,-4-1 38-16,-1 4-44 0,0 3 25 0,-8 3 142 15,-6 1-67-15,-6 3-24 0,-1 9-4 0,-6 1 50 16,1 1-37-16,-3 3-10 0,-1 1 1 0,-1 0-69 16,0 1 17-16,3-1 1 0,2-3-5 0,6-6 0 15,-1-1 31-15,5-5 7 0,2-3 21 0,2-3 0 16,5-4-28-16,3-4 90 0,0-1-45 16,4-2-14-16,0-2-9 0,0 1 96 0,2-1-59 15,9 0-29-15,5 2-1 0,5-4 186 16,-2 1-248-16,6 0 0 0,2-2 0 0,-1 2 0 15,-1-3 0-15,-4 2 0 0,4 2 0 0,0-1 0 16,-3-1 0-16,-2 2 0 0,0-4-205 0,-4 2 196 16,0 2 16-16,-6-5-666 0,1 3 317 0,-1 0 139 15,-2-3 85-15,-1 0-544 0,-2 0 319 0,0-8 155 16</inkml:trace>
  <inkml:trace contextRef="#ctx0" brushRef="#br1" timeOffset="-169779.31">15848 15713 929 0,'-16'0'0'0,"9"3"0"0,1 1 0 0,5-2 0 0,1 0 0 0,0 0 500 0,3-2-234 0,17 0-116 0,5 2 207 15,3-2-162-15,2 1-73 0,0 2-49 0,0-1 242 16,0 1-142-16,0 3-69 0,-3-2-36 0,-4-1-297 16,0 1 127-16,-2-1 67 15,0 0-644-15,-4 0 355 0,-4 2 179 0</inkml:trace>
  <inkml:trace contextRef="#ctx0" brushRef="#br1" timeOffset="-169553.42">16181 15782 1067 0,'0'2'0'0,"0"2"0"0,0-1 0 0,10 0 0 0,3-3 0 0,2 1 0 0,4 3 455 0,3 1-202 0,7 0-115 16,-3 4-52-16,-1-2 88 15,-2 5-71-15,2 1-35 0,-6-2 8 0,-1 2-27 16,-2 0-16-16,-5 2-1 0,-6 1-104 0,-3 0 52 15,-2 4 35-15,-5 0-8 0,-12 1-41 0,-6-1 33 16,-1 1 0-16,-6-3-67 0,-4 0 39 0,0-2 24 16,2-3-33-16,4-3-102 0,9-6 41 0,4 0 45 15,5-4-3-15,1 0-258 0,9 0 141 0,0 0 71 16,10-11-272-16,12-3 172 0,8-5 76 16</inkml:trace>
  <inkml:trace contextRef="#ctx0" brushRef="#br1" timeOffset="-169386.87">16639 15769 1432 0,'9'-12'0'0,"-6"7"0"0,-1 2 0 0,-2-2 0 0,-8 4 0 0,-10 1 0 0,-7 0 327 0,0 11-147 0,-1 5-73 0,1 8 508 15,-2 1-284-15,6 4-152 0,5 1-74 0,6 1 300 16,8 2-186-16,2-1-24 16,0-2-195-16,15-3 0 0,5 1 0 0,7-4 0 15,3-2 0-15,9-2 0 0,-7-8 0 0,14 1-653 16,-5-6 359-16,1-2 163 0,2-2 83 0</inkml:trace>
  <inkml:trace contextRef="#ctx0" brushRef="#br1" timeOffset="-166531.68">19169 15478 540 0,'-6'-3'0'0,"1"1"0"0,-2 1 0 0,-1-3 0 0,-2 4 0 0,-1 0 0 0,2 0 292 16,-4 14-130-16,0 6-56 0,-3 7-41 0,0 7 119 16,0 3-75-16,2 4-38 0,-2 6 107 15,2 2-65-15,0 2-44 0,5-1 87 0,4 3-62 16,5-2-31-16,0-4 1 0,0-7 14 16,7-1-9-16,10-3-36 0,1-6 0 0,5-8 28 15,2-3 1-15,-2-6-21 0,6-5-29 0,-3-8 0 16,2 0 21-16,-1-2-1 0,-3-14-71 0,1-6 44 15,2-12-8-15,-8-1-107 0,1-9 57 0,-4-2 38 16,-4-7-2-16,-3-4-96 0,-4 1 45 16,-3-5 34-16,-2-4-3 0,0 14-10 0,-11-3 3 0,-4 12-4 15,-9-3-2-15,5 18 27 16,-6 4-14-16,-3 7 12 0,0 12-44 0,-4 4 13 16,-4 9 3-16,3 15-215 0,-1 9 117 0,4 6 60 15,4 2 28-15,1 3-395 0</inkml:trace>
  <inkml:trace contextRef="#ctx0" brushRef="#br1" timeOffset="-166301.81">18747 16080 1356 0,'-12'0'0'0,"1"0"0"0,6-1 0 0,1-6 0 0,2-9 0 0,2-7 0 0,4 1 0 0,22-6 284 0,6 0-125 0,6-2 86 15,4 2-5-15,6-1-108 0,-2 7-50 0,2 7 83 16,-4 3-66-16,-2 9-33 0,-6 3 7 0,3 0-24 15,-4 9-16-15,-1 10 0 0,2 5-1 0,-8 5 73 16,-2-3-27-16,3 10-10 0,-3-2 10 0,4-4-23 16,0-2 0-16,4-4-22 0,0-9-39 0,9 0 16 15,0-7-1-15,2-8-336 16,2 0 177-16,3-13 72 0,-2-8 55 0,10-9-935 16,-7-2 463-16</inkml:trace>
  <inkml:trace contextRef="#ctx0" brushRef="#br1" timeOffset="-164893.25">20369 15350 1215 0,'-5'8'0'0,"3"-3"0"0,0 0 0 0,2-1 0 0,0 2 0 0,2 4 110 0,13-3-39 15,9-1 1-15,2-2 152 0,8 0-99 0,6-2-46 16,1-1-23-16,-7 1 61 0,5-2-42 0,-2 0-13 16,-2 0-8-16,-3 2-46 0,-4 0 0 15,-8-1 25-15,-1 6-49 0,-6-4 33 16,-3 5-8-16,-2 2-8 0,-7 4 0 0,-1 6 31 16,-9 1 1-16,-12 6 30 0,-9 10-33 0,-2 1-36 15,-3 3 30-15,-3 1 6 0,2 0-9 0,0-1 2 16,5 0-2-16,4-4 5 0,9-11-3 0,2 2 6 15,7-8 31-15,4-6-24 0,3 1-4 0,2-2-19 16,0-3 15-16,4-4 3 0,10-2-3 0,5-1-34 16,8-3 8-16,-1 0 1 0,-2 0 20 15,2-3-31-15,1-4 0 0,-6 0 32 16,0-2-6-16,-3 2-95 0,-3-1 40 0,-4 2 25 16,-2 0-292-16,-3 2 138 0,-3 3 64 0,-1-1-344 15,-2 0 207-15,0-1 103 0,0-4 52 0,-11-1-177 16,-3 2 118-16</inkml:trace>
  <inkml:trace contextRef="#ctx0" brushRef="#br1" timeOffset="-164731.16">20441 15631 1293 0,'-8'-5'0'0,"2"4"0"0,3 1 0 0,1 0 0 0,2 0 0 0,0 0 0 0,0 0 0 0,11 0 0 0,12 0 498 15,-2 0-233-15,5 0-116 0,-4 0 191 0,8 4-158 16,-2 0-75-16,0 2-37 0,-1 2-265 0,1-4 113 15,-3-1 66-15,3 1-579 0,-1-2 314 16,-4 2 157-16,2 0 78 0,-6 0-327 0</inkml:trace>
  <inkml:trace contextRef="#ctx0" brushRef="#br1" timeOffset="-164599.93">20888 15698 1402 0,'0'2'0'0,"0"2"0"0,0 0 0 0,0-1 0 0,0 1 0 0,3 0 0 0,4-1 0 0,0 1 208 0,2 4-88 0,2-1-43 15,5 1 83-15,-2-1-67 0,2 2-30 0,0-2-453 16,3 1 211-16,0-2 106 0,-1-1 61 0</inkml:trace>
  <inkml:trace contextRef="#ctx0" brushRef="#br1" timeOffset="-164451.48">21271 15574 1175 0,'2'-6'0'0,"2"4"0"0,-1 0 0 15,-1 1 0-15,-2 1 0 0,0 0 0 0,0 1 554 0,0 14-252 0,-5 10-139 0,-13 10-65 0,-8 14 235 16,-10 6-150-16,-10 20-75 0,4-9 165 0,-12 27-124 16,3-6-58-16,0 1-29 0,-1-2-461 15,3-1 217-15,4-11 115 0</inkml:trace>
  <inkml:trace contextRef="#ctx0" brushRef="#br1" timeOffset="-163277.86">24787 15189 517 0,'0'-7'0'0,"0"2"0"0,0 4 0 16,0-1 0-16,0 2 0 0,0 0 244 0,0 0-106 0,2 5-45 0,4 11-33 0,-1 4 188 15,-3 4-107-15,0 6-54 0,-2 10 43 0,0-2-41 16,0 10-32-16,-8 0 0 0,-1-2 39 0,0 1-31 16,-1-4 0-16,3-6-58 15,0 5-7-15,3-6 33 0,0-2 0 0,0-5-163 16,2-4 82-16,2-3 48 0,0-10-7 0,0-3-304 16,0-3 161-16,0-4 41 0,0-2-317 0,0-2 189 15,3-17 106-15,6-7 49 0</inkml:trace>
  <inkml:trace contextRef="#ctx0" brushRef="#br1" timeOffset="-162944.28">24778 15134 685 0,'0'-25'0'0,"2"11"0"0,3 1 0 0,5 4 0 0,4-5 185 0,5 5-76 16,4-3-39-16,5 7 268 0,2-1-157 0,2 3-74 16,0 0-37-16,-2 3 167 0,-1 0-102 0,-10 10-43 15,8 7-34-15,-8 1-30 0,-4 3 4 0,-3 1 1 16,-6 3 0-16,-3-1-122 0,-3 9 57 0,0-1 32 15,-17 3-64-15,-6 1 48 0,-3-8 32 16,-9 8-160-16,-1-12 82 0,6-5-10 0,-9-2 38 16,2-4-6-16,2-6-9 0,1-2 28 15,6-4 1-15,7 1 232 0,6-2-110 0,4 0-47 16,3 0 332-16,4 0-183 0,3 0-73 0,1 0-49 16,0 0 49-16,13 1-49 0,7 6-17 0,9 2 61 15,-2 1-46-15,4 1-24 0,1 0 0 0,0 2 59 16,0 1-33-16,-1 0-28 0,0 1-1 0,0-2-62 15,-2 2 20-15,-1 1 1 0,-5-6-138 0,3 5 76 16,-9-3 41-16,4-3 21 0,-5 1-401 16,-1-1 195-16,0-3 71 0,-1 1-203 15,-3-1 133-15,6-3 80 0,-1 3 41 0,2 0-527 16,2 1 276-16</inkml:trace>
  <inkml:trace contextRef="#ctx0" brushRef="#br1" timeOffset="-162777.72">25860 15922 2146 0,'0'0'0'0,"0"-3"0"0,0 3 0 0,2 0 0 0,0 0 0 0,-2 0 0 16,0 0 331-16,0 0-149 0,0 0-74 0,0 0 257 0,0 0-157 0,0 0-92 15,0 0-42-15,0 10-428 0</inkml:trace>
  <inkml:trace contextRef="#ctx0" brushRef="#br0" timeOffset="-150066.85">30112 14398 1016 0,'-11'-15'0'0,"11"11"0"0,0 4 0 0,0 0 0 0,8 0 0 0,-3 0 59 15,1 0-20-15,4 0-1 0,2 0 150 0,3 0-78 16,0 0-31-16,1 0 168 0,2-2-107 0,-4 1-53 15,2-2-28-15,-3 2 11 0,-3 1 7 16,0 0-44-16,0 0-61 0,-4 0 30 16,3 0 0-16,-4 7 31 0,0 1-115 0,-5 3 54 15,3 3 30-15,-3-4 0 0,0 4 31 0,0 0-1 16,0 2 9-16</inkml:trace>
  <inkml:trace contextRef="#ctx0" brushRef="#br0" timeOffset="-149894.25">30098 14642 1155 0,'-5'2'0'0,"3"6"0"0,2 1 0 0,0-4 0 0,0-2 0 0,2-2 0 0,10-1 333 0,3 0-141 0,10 0-84 15,1 0 476-15,-4 0-275 0,0 0-139 0,0 0-68 16,2 0 147-16,-4 0-112 0,-3 0-52 0,-1 0-74 16,-2 0 22-16,-3 3 0 0,-3 0 8 15,5 2-281-15,-4 1 137 0,-1 0 67 0,2-1 35 0,-1 5-731 16</inkml:trace>
  <inkml:trace contextRef="#ctx0" brushRef="#br0" timeOffset="-146599.22">30828 14218 262 0,'-2'0'0'0,"-1"0"0"0,3-2 0 0,0-1 0 0,0-2 0 0,0-1 140 0,0-2-53 15,0-2-28-15,0 0 71 0,0 1-41 16,0 0-32-16,3-2 0 0,-3 2 34 0,2-5-28 16,-2 3-1-16,0 1-21 0,0-2 18 0,0 0 0 15,0-1-26-15,0-1 46 0,0 2-23 0,-5 0 8 16,0 0-32-16,-4-1-12 0,3 5 13 0,-1-5 0 16,-2 7-25-16,-2 0 8 0,-2 1 17 0,-1 2 0 15,1 2-31-15,2 1 0 0,-5 0 31 16,3 1 6-16,-1 7-33 0,6 3 22 15,-2 1 0-15,0 1 40 0,3 2 0 0,-1 0-39 16,3 3-1-16,0 1 39 0,-2 1 1 0,4 4-31 16,-1-2 9-16,1 0 36 0,3 1-25 0,0 0 1 15,0-2 10-15,0-1-1 0,3-1-26 0,6 0-8 16,1-2-18-16,0 1 18 0,3-1 0 0,-1-2-21 16,1 2 8-16,1-2 13 0,-3 2 0 0,-1-2-59 15,1 2 29-15,-3-1 0 0,-1 4 0 16,-3-1-6-16,2 1 12 0,-4 1 12 15,0-1-31-15,-2 6-1 0,0-5 23 0,-10 5 2 16,2-1-24-16,-3-1 23 0,-5-1-2 0,3-6-25 16,-2 0 3-16,0-2 23 0,-2-2 1 0,1-3-127 15,-3-7 55-15,5-3 30 0,-4 0-94 0,5 0 57 16,1-10 17-16,2-3-1 0,2-1 12 0,7-3 16 16,-1-2-24-16,2-3 20 0,2-3 80 0,7 1-39 15,4-3-4-15,6-1 8 16,2 0-20-16,0-2 4 0,4-5 3 0,-2 2 45 15,0 0-17-15,-4 4 0 0,3-2 103 0,-1-1-64 16,-4 0-21-16,1 3 1 0,-6 1-11 0,-1 1 1 16,-4 4-6-16,-1-5-14 0,-6 1-22 0,3 1 1 15,-3 4 29-15,0 0-51 0,-3 0 8 0,-7 2 34 16,-2 1 0-16,-1 0-30 0,-2 2-9 16,3 2 35-16,-1 3-45 0,-4 1-22 0,6 5 20 0,-3 1 0 15,-1 2-23-15,1 3 26 0,1 0-9 0,-1 0 32 16,6 7-176-16,-1 2 82 15,4 3 30-15,1 1-232 0,4 1 124 0,0 1 76 16,0 3 33-16,2 1-154 0,6-1 93 0,5 2 47 16,3-2 16-16</inkml:trace>
  <inkml:trace contextRef="#ctx0" brushRef="#br0" timeOffset="-146191.3">31390 13929 770 0,'2'-17'0'0,"0"6"0"16,3 0 0-16,-3-4 0 0,-2-1 0 0,0 0 0 0,0-1 0 0,-6 0 117 0,-2-1-46 0,-3 4 0 0,-2-3 101 0,-4 2-70 15,-1 3-34-15,-1 3 77 0,-2 3-59 0,-7 3-27 16,9 1 0-16,-2 2 73 15,-1 0-49-15,0 3-17 0,4 8 41 0,1 5-38 16,-1 5 1-16,4-1-38 0,1 6 93 0,3 3-38 16,3 3-31-16,2 1 0 0,0 2 96 0,5-2-60 15,0 3-29-15,0 1 24 0,2 5-31 0,8-5 0 16,4 3-23-16,-3-2-54 0,6 3 27 0,-4-8 9 16,0 10-77-16,-2-9 48 0,-2 6 23 0,-2-5 0 15,-4 5-21-15,1-5 8 0,-4 3-7 16,0-2-30-16,-4 0 8 0,-4-5 1 15,-5 1 1-15,-2-4 46 0,-2-3-16 0,-3-4-10 16,5-6 8-16,-5-4-71 0,1-5 35 0,0-5-1 16,1-1-299-16,2 0 152 0,2-7 81 0,3-11 29 15,0-6-191-15,10-3 110 0,1-4 66 0,1-3 30 16</inkml:trace>
  <inkml:trace contextRef="#ctx0" brushRef="#br0" timeOffset="-145935.46">31528 13902 1541 0,'2'-33'0'0,"-1"7"0"0,-1 5 0 0,0 0 0 0,0 4 0 0,-12 4 0 0,-1 7 0 0,-6 2 0 0,3 4 0 0,-3 0 178 16,1 16-72-16,1 2-37 0,4 2 171 0,-2 9-107 16,8 2-50-16,1-1-26 0,2 7 75 0,3-2-50 15,1 4-16-15,0 8 126 16,0-7-79-16,1 5-40 0,1-2-1 0,3 2-6 15,1-8 9-15,-1 9-43 0,-3-10-41 0,1 3 21 16,1-1 0-16,-2-2 21 0,-2-3-165 0,0 0 78 16,0-2 44-16,-2 1 21 0,-7-3-169 0,1-1 87 15,2-5-1-15,-7 7-452 0,5-6 242 0,-1 0 124 16,0 0 62-16,-1 3-482 0</inkml:trace>
  <inkml:trace contextRef="#ctx0" brushRef="#br0" timeOffset="-145673.91">30987 15027 880 0,'0'-7'0'0,"0"1"0"0,0 3 0 0,2-1 0 0,-2 2 0 0,1 1 0 0,-1-2 0 0,0 3 309 0,0 0-139 0,0 8-68 15,0 7 188-15,0 1-133 0,0 3-62 0,0 3-32 16,0-2 45-16,0 0-38 0,0 1 8 0,0 2-167 16,0-2 61-16,0-3 31 0,0 1-1 0,3-3-118 15,-3-1 71-15,0-1 39 0,0-5-398 0,0 1 208 16,0-3 45-16,0-4 68 0,0 0-327 0,0-3 188 16,-3 0 95-16</inkml:trace>
  <inkml:trace contextRef="#ctx0" brushRef="#br0" timeOffset="-145456.89">30930 14956 1176 0,'0'-19'0'0,"0"6"0"0,7 2 0 0,3-2 0 0,3-1 0 0,4 1 0 0,-1 4 0 0,6 1 387 0,2 7-169 15,5-2-97-15,1 3 186 0,0 0-137 0,0 10-69 16,-1 4-34-16,-1 2 13 0,-3 1-47 0,-2 4-1 16,-4 1-96-16,-6 5 48 15,-5 1 24-15,-2 2 9 0,-6 1-136 0,0 3 76 16,-12-2 38-16,-14 5 0 0,0-4-100 0,-2-5 18 15,-11 8 45-15,2-7-11 0,0-4 20 0,-3-3-10 16,5-3 0-16,1-4-127 0,2-1 75 0,10-7 31 16,-4-1-148-16,12-2 89 0,3-2 46 0,9-2 13 15,2 0-345-15</inkml:trace>
  <inkml:trace contextRef="#ctx0" brushRef="#br0" timeOffset="-145223.52">31315 15238 1596 0,'10'0'0'0,"2"0"0"0,-3 0 0 0,0 0 0 0,-1 0 0 0,0-2 0 16,-2 2 0-16,6 0 433 0,0 0-200 0,1 0-100 0,-3 5-50 0,2 5 41 15,-4 3-49-15,3 2-21 0,-3 1-116 0,-5 2 47 16,-3 3 32-16,0 3-8 0,-1-2-43 0,-13 2 33 16,-3-2 1-16,-3-2 32 0,-4 0-142 15,-3 2 62-15,-4-3 40 0,0-3-227 16,-5 1 114-16,2-3 15 0,1-5 38 0,3-2-205 15,6-5 120-15,10-2 60 0,1 0-177 0,7 0 119 16,6-9 51-16,6-12 38 0,20-5-133 0,4-2 82 16,3-2 40-16</inkml:trace>
  <inkml:trace contextRef="#ctx0" brushRef="#br0" timeOffset="-145059.95">31463 15254 1019 0,'13'-21'0'0,"4"7"0"0,-9 5 0 0,2 1 0 0,-7 3 0 0,0 0 0 0,-3 5 0 0,0 0 234 0,-8 0-100 16,-6 15-51-16,-2 4 327 0,2 0-181 0,-4 7-102 15,5-2-47-15,3 4 222 0,5-1-135 0,5-5-67 16,0-1-25-16,0 2-55 0,8-2 13 0,12-4 0 16,-1-3-232-16,6 0 115 0,-7-7 67 0,11 3 21 15,-6-5-460-15,-3-2 240 0,4-3 55 0,-4 0 80 16,0 0-308-16,-5-3 182 0</inkml:trace>
  <inkml:trace contextRef="#ctx0" brushRef="#br0" timeOffset="-144893.4">31690 15243 1118 0,'2'-5'0'0,"3"3"0"0,7-1 0 15,-4 3 0-15,-3 0 0 0,3 0 0 0,-5 0 445 0,5 10-206 0,-2 1-103 0,2 4 324 0,0 0-214 16,3 1-98-16,-3 3-62 0,0-2-166 0,1 1 57 16,0-3 27-16,-3 0-481 0,2-4 262 0,-3 1 120 15,2-3 64-15,0-3-295 16,-1-2 172-16,-1-4 90 0</inkml:trace>
  <inkml:trace contextRef="#ctx0" brushRef="#br0" timeOffset="-144728.75">31957 15191 792 0,'1'-14'0'0,"1"8"0"0,1 5 0 0,2-3 0 0,-2 3 0 0,-1 1 0 0,-2 1 423 0,0 22-196 0,0 4-96 16,-11 13 485-16,-7 9-283 0,-7 14-154 0,1 0-73 15,-6 5-37-15,-2 3 0 16,-6 0-36-16,6-1 237 0,-3-3-123 0,4-2-57 15,11-14-28-15,-2 3-213 0,12-15 92 0,1-7 54 16,6-4 15-16,3-8-733 0</inkml:trace>
  <inkml:trace contextRef="#ctx0" brushRef="#br0" timeOffset="-143610.81">31684 14239 672 0,'-5'-3'0'0,"-1"-4"0"0,4 4 0 0,2-3 0 0,0 1 0 0,0-3 132 0,0 2-50 0,0 0-24 0,0 2 131 16,11 0-82-16,4 3-37 0,3 1 0 0,0 0 249 15,8 4-144-15,-6 7-63 0,9 4 169 0,-1 2-125 16,1 2-61-16,1-1-31 0,-2 2 71 0,-3 0-42 16,-2 2-35-16,-6 1-23 0,-5 1-3 15,-7 3 1-15,-5 1 0 0,0 2 11 0,-15 2-11 0,-13 2 0 16,-3-5-1-16,-4-2-7 0,-5 0 7 16,3-11 9-16,-11 3-36 0,5-6-1 0,10-8 29 0,-2-2 0 15,10-3-193-15,1 0 88 16,9-3 35-16,4-8-397 0,11-4 199 0,0-7 110 15,8-1 25-15,19-6-465 0,5 2 266 0,6-1 133 16,0 0 66-16</inkml:trace>
  <inkml:trace contextRef="#ctx0" brushRef="#br0" timeOffset="-143415.33">32090 14216 1270 0,'-9'-5'0'0,"5"2"0"0,-2 2 0 0,-2-1 0 0,-1-1 0 0,-4 3 0 0,2 0 0 0,0 18 0 0,0 2 397 0,1 9-187 0,-1 0-88 0,0 5-45 16,3 4 259-16,2 0-152 0,1-1-67 0,1-1 52 16,4-2-68-16,0-4-35 0,0-1 1 0,2-2-35 15,9-4 9-15,2-1-9 0,1-7-230 0,2-1 116 16,5-6 57-16,-1-1 29 0,1-7-478 0,3 0 183 16,-3-3 146-16,-2-11-530 0,0-7 321 0</inkml:trace>
  <inkml:trace contextRef="#ctx0" brushRef="#br0" timeOffset="-143123.54">32214 13873 1336 0,'0'-16'0'0,"0"14"0"0,11 0 0 0,3 0 0 0,-1 1 0 0,-2-1 280 0,0 2-115 0,-3 0-70 16,3 3 103-16,-1 7-83 0,0 4-40 0,-4 2-22 15,3 1 29-15,-6 1-9 16,-1 2-40-16,-2-1-75 0,0-1 37 0,-5 0 1 15,-9 2 45-15,-4-1-19 0,0-5 11 0,-6 0 0 16,3-3-1-16,-1-1 64 0,0-1-36 0,2 0 1 16,3-1 151-16,7-5-90 0,1 1-44 0,4-2-15 15,2-1 76-15,3 2-53 0,0-1-27 0,2 0 42 16,12 2-9-16,0-3-21 0,5 3-9 0,2 0 116 16,0-3-178-16,-1 4 0 0,1-3 0 15,1 3 0-15,-1-4-191 0,-4 4 187 16,4-1-458-16,-2-1 216 0,-5 0 129 0,3 2 13 15,-5 0-322-15,5 2 196 0,-6 3 99 0</inkml:trace>
  <inkml:trace contextRef="#ctx0" brushRef="#br0" timeOffset="-141998.22">32554 14483 400 0,'0'0'0'0,"-2"0"0"0,2 1 0 0,-3-1 0 0,1 0 0 0,1 0 0 0,1 0 96 0,-2 0-32 0,2-3 0 0,0-2 73 16,0-2-52-16,0 1-18 0,0-1 21 0,0-1-27 15,0 1-1-15,0 0-27 0,0-1 26 0,0 1-18 16,0-2-9-16,0 0 1 0,0 2 32 0,-2 0-1 16,-5 1-31-16,1 1 39 15,-4 1-8-15,-4 2-31 0,1 2 0 0,-6 2 36 16,0 13 0-16,-3 4-28 0,-2 6 21 0,-3 8 0 15,8-1-29-15,0-3 0 0,3 5 76 0,2 0-29 16,7-1-9-16,1-4-39 0,6-2 64 0,0-7-32 16,0 1 0-16,3-2 14 0,8-6-7 0,3-2-38 15,1-4 0-15,0-4-1 0,3-3 1 0,-1 0 8 16,5-8-240-16,-4-10 115 0,3-9 59 16,2-6 26-16,-3-3-301 0,-3 0 136 0,2-13 50 15,0 2 52-15,-2-4-128 0,0-10 80 16,-2-4 38-16,0-4-105 0,0-5 76 0,0-3 34 15,-4 9 0-15,-2 15-21 0,-2 9 27 0,-4 10-8 16,-1 5 241-16,-2 14-102 0,0 4-51 0,0 8-26 16,0 3 323-16,-8 9-173 0,-5 22-42 0,4 8-55 15,-1 7 348-15,-1 4-181 0,3 5-90 0,-2 3 90 16,5 2-95-16,-4-1-42 0,6-3-22 0,0-1 139 16,1-7-80-16,2-5-32 15,0 4-267-15,0-12 110 0,0 3 54 0,0-6 27 16,0-3-532-16,0-10 288 0,2-1 88 0,-1-9 84 15,4-2-645-15,6-7 339 0</inkml:trace>
  <inkml:trace contextRef="#ctx0" brushRef="#br0" timeOffset="-141783.79">32695 14261 1178 0,'0'-6'0'0,"0"4"0"0,8-3 0 0,2 5 0 0,-4-2 0 0,6 2 0 0,1 0 0 0,1 2 299 16,-1 11-126-16,3 8-73 0,-10 1 176 0,3 5-121 15,-6 2-61-15,-2 4-31 0,-1 0 82 0,-1 4-60 16,-14-4-26-16,-5 7 0 0,-1-7-4 0,-5 2-23 16,1-6 9-16,-5 7-64 0,6-12 28 0,-3-1-1 15,5-2 29-15,4-10-66 0,6-4 42 0,1-4-9 16,4-3-277-16,6 0 146 0,1-1 42 16,0-11 47-16,6-4-531 0,11-5 275 0,3 0 132 15,5 0 67-15</inkml:trace>
  <inkml:trace contextRef="#ctx0" brushRef="#br0" timeOffset="-141595.78">32897 14308 1350 0,'0'-7'0'0,"0"1"0"0,0 2 0 0,0 0 0 0,-10 4 0 0,-4 0 0 0,-5 10 240 0,2 12-104 0,0 3-51 16,2 3 304-16,-1 6-170 0,2 0-97 15,2 3-44-15,4 1 33 0,2-5-38 0,6 1-1 16,0-2-52-16,0-2-8 0,0 1 21 0,13-5 0 15,0-2-262-15,2-4 131 0,-2-5 74 0,6-2-476 16,0-3 258-16,0-4 60 0,2-6 87 0,-2 0-474 16,3 0 260-16</inkml:trace>
  <inkml:trace contextRef="#ctx0" brushRef="#br0" timeOffset="-141211.81">33145 14593 1139 0,'4'-20'0'0,"-2"-1"0"0,4-1 0 0,-5-7 0 0,-1 7 0 0,0-1 0 0,0 5 0 0,-7 5 0 0,-4 2 93 15,-2 3-30-15,-3 6 8 0,-6 2 149 0,1 8-94 16,-3 12-46-16,-3 12-24 0,2 0 116 0,6-3-62 16,0 8-42-16,0-2 154 0,9 2-94 0,2-1-48 15,3-4-24-15,5-5 68 0,0 2-49 0,0-8-22 16,2-2-107-16,8-3 44 0,1-5 21 0,0-5 8 16,3-3-100-16,2-3 57 0,0-2 28 0,3-14-255 15,-3-3 137-15,3-6 33 16,-2-7 44-16,-1-6-316 0,0-1 160 0,-2-4 79 15,-2-6 41-15,2-6-89 0,2-14 69 0,-4-1 30 16,1-6-77-16,1 1 53 0,-1 5 27 0,-5 19-8 16,-6 9 45-16,4 4-10 0,-5 14 1 0,-1 11-1 15,0 0 320-15,0 10-168 0,0 3-72 0,0 3 422 16,-3 22-232-16,-6 5-70 0,3 13-74 16,-3 4 317-16,-1 15-193 0,3-1-93 0,2 0 181 15,-1-8-137-15,3 5-67 0,1-2-26 16,0-5-60-16,2-2 18 0,0-4-1 0,0-3 1 15,0-7-119-15,2 1 68 0,1-5 21 0,4-2-422 16,-1-8 225-16,1-6 114 0,3-4 56 0,2-8-707 16,2-3 352-16,0 0 174 0,2-7-394 0</inkml:trace>
  <inkml:trace contextRef="#ctx0" brushRef="#br0" timeOffset="-141073.48">33349 14548 2075 0,'0'-5'0'0,"0"-1"0"0,0 5 0 0,0 1 0 0,0 0 0 0,3 0 0 0,-1 0 0 0,0 7 0 0,2 2 0 0,3 4 284 0,2 1-125 0,-1-1-63 0,0 2 36 0,5-2-54 16,-2 1-23-16,0-2-356 0,0 0 167 0,0-4 83 15,-1-1 51-15,1-3-677 0</inkml:trace>
  <inkml:trace contextRef="#ctx0" brushRef="#br0" timeOffset="-140897.06">33657 14365 2345 0,'10'-10'0'0,"-2"3"0"0,3 1 0 0,-8 3 0 0,0 0 0 0,-3 3 0 0,-8 6 0 0,-12 22 0 0,-4 8 0 0,-3 16 350 0,-8 5-158 0,0 7 229 15,-2 5-185-15,-10 21-106 0,7-5-49 0,-3-3 46 16,-1-1 86-16,7-15-213 0,-1 5 0 0,3-5-189 16,3-1 127-16,4-8 48 15,7-6-642-15,1-2 344 0,8-10 181 0,4-1 78 16,5-10-835-16</inkml:trace>
  <inkml:trace contextRef="#ctx0" brushRef="#br0" timeOffset="-140738.25">33568 15369 3165 0,'-17'0'0'0,"17"0"0"0,0 0 0 0,0 0 0 0,0 0 0 0,-8-1 0 0,-2-2 0 0,4 0 0 0,0-1 0 0,4-2 197 0,-1-2-82 16,3 0-41-16</inkml:trace>
  <inkml:trace contextRef="#ctx0" brushRef="#br0" timeOffset="-127358.47">2449 16786 354 0,'-4'0'0'0,"4"0"0"0,-2 1 0 0,-3-1 0 0,3 4 0 0,-1-4 0 0,2 2 0 0,1 0 72 0,-2-2 0 0,2 1-39 15,0 1-1-15,0-2 31 0,0 3-9 0,0-3-21 16,0 0 0-16,3 0 62 0,0 0-31 0,1 0 8 16,-1 0 33-16,-1 0-37 0,3 0 1 0,-3 0 40 15,1 0-38-15,-1 0 9 0,3 0-48 0,-4 0 55 16,3 0-27-16,-1 0 0 0,2 0-28 15,1 0 71-15,0 0-39 0,1 0-1 0,-1 0-30 16,2 0 24-16,1 0 0 0,3 0-16 0,-1-3 21 16,3 1 0-16,-1-3-29 0,1 1 11 0,2-2 28 15,0 0-31-15,0 0-9 0,4 4 24 0,-1-4-23 16,2 0 0-16,-1 0-1 16,1 3-12-16,2-3-10 0,-3 2 23 0,2 3 0 0,2-1-26 0,0 0 26 15,-2 0 8-15,7 0-49 0,-4 0 40 0,0 2-10 16,4 0-23-16,-3 0 25 15,-3 0 9-15,11 0-17 0,-4 0 24 0,0 0-18 16,5 0 2-16,-2 0-4 0,3 0 17 0,1-2-13 16,0 1 1-16,-1-3 3 0,3-1-32 0,-2 4 30 15,0-1 6-15,-2 2-47 0,0 0 38 16,2 0-2-16,-2 0 0 0,2 0-1 0,0 0 4 16,-2 0-3-16,0 0 37 0,0 0-38 15,3 0 0-15,3 0-1 0,-3 0 22 16,9 0-19-16,-3 0 4 0,-1-3-3 0,1-2-37 15,-1 2 1-15,-2-2 42 0,5 2-34 0,-11 2-2 0,3-2 27 16,-2 3-53-16,-4 0 28 0,-2 0-13 0,0 0 31 16,-2 0-49-16,-1 0 21 0,0 0-12 0,-2 0 32 15,4 0-42-15,-3 0 1 0,2 0 27 16,-2 0 6-16,-1-1-63 0,-5-5 27 16,4 0-20-16,-3 4 23 0,-2-5-7 0,-5 4 29 0,-3 0 3 15,-3 1-12-15,-2 1-3 0,-1-1 7 0,-4 2-8 16,1 0 7-16,-2 0-4 15,0 0-3-15,0 0-124 0,-12 0 61 0,-1 0 27 16,-11 0 0-16,-1 5-521 0,-2 8 267 0</inkml:trace>
  <inkml:trace contextRef="#ctx0" brushRef="#br0" timeOffset="-126504.68">2378 17110 797 0,'-2'-4'0'0,"1"3"0"0,-1-2 0 0,2 1 0 0,0 0 0 0,0 2 0 0,0-1 0 16,0-1 0-16,0 0 98 0,0 0-25 0,3 1-8 0,4-2 25 0,0 0-29 16,3 1 0-16,-2 0-28 0,3-2 105 0,-3 2-57 15,5 0-24-15,-1 0 0 0,-1 1 68 0,1 1-46 16,2-2-14-16,2 0 36 15,1 2-33-15,-2-2-1 0,3 1-34 0,3 1 45 16,0 0-14-16,-1 0-8 0,1 0 10 0,1 0-33 16,1 0-1-16,-1 0 1 0,1 0 25 0,2 1-25 15,-2 5 0-15,3-3-30 0,-3 1 30 0,2 0 0 16,3-2 8-16,1-2-22 0,7 0 14 16,5 0 0-16,-3 0-1 0,1-8-20 0,-2 1 29 0,8-4-18 15,-5-2-21-15,-8 7-7 16,7-2 33-16,-4 2-7 0,-3 3-27 0,1 1-11 15,-1 0 40-15,-5 1-30 0,3 1 0 0,0 0 20 16,2 0 9-16,0 0-21 0,2 0 14 0,0 0-6 16,-1 0 42-16,1 0-38 0,1 0 5 0,-3 0-5 15,3 0 31-15,-1 0-26 0,1 0-2 0,-3-3 3 16,3 1 29-16,-2 1-24 16,-1 0-5-16,1-2 27 0,1 0-26 0,2 2 6 0,4-1 2 0,3 0 29 15,-10 0 1-15,7 1-30 16,-4 1-23-16,-1-2 6 0,1 2 15 0,-4 0 3 0,2 0-64 15,-2 0 29-15,-1 0-1 0,1 0 33 16,-2 0-75-16,-1 0 33 0,-1 0 0 0,-4-2-118 16,-3 0 68-16,-1 0 21 0,1 0 1 0,-3 2-15 15,-4-2 24-15,-3 2-4 0,1 0 54 0,-5-1-46 16,-3 1 1-16,0 0 7 0,-2 0 109 0,-1 0-51 16,-1 0-25-16,0 0 5 0,0-2 16 0,0-1 0 15,0 1-5-15,-1-2-108 16,-6 3 47-16,-3 0 0 0,-2-2-210 0,1 3-264 15</inkml:trace>
  <inkml:trace contextRef="#ctx0" brushRef="#br0" timeOffset="-124314.08">2281 16126 857 0,'-10'-13'0'0,"5"4"0"0,1 3 0 16,1 2 0-16,0 3 0 0,1-2 0 0,0 3 0 0,2 0 0 0,0 0 127 0,0 14-47 0,0 7 61 0,0 4-58 0,2 8-26 0,6 1 58 15,1 6-42-15,-2-6 1 0,1 4-2 16,1-3-8-16,1-1-31 0,-1-7 0 0,4-5-22 0,-2-1 21 15,-1-5 9-15,4-4-62 0,-3-4 26 0,-1-6 1 0,2-2 26 16,-1 0-77-16,3-10 46 0,-1-16-7 0,3-11 12 16,-3-1-182-16,0-8 84 0,-1-1 49 15,-4-3 10-15,-3-5-183 0,1 3 88 0,0 1 54 0,-2 6 5 0,-3 11 29 16,1 8-1 0,-2 4 8-16,0 10 1 0,0 3 59 0,0 5-29 0,0 4-1 0,0 2 207 15,-2 18-112-15,2 6-49 16,0 7-34-16,0 0 318 0,0 5 216 0,0 0-494 15,2-1-16-15,8-1 0 0,-2-3-166 16,6 1 153-16,2-7 13 0,-2-4 8 0,4-1-144 16,-1-5 68-16,-1-1 33 0,1-3 1 0,-1-6-359 15,-3-3 173-15,0-4 98 0,1 0-443 16,-3-3 250-16,1-12 125 0</inkml:trace>
  <inkml:trace contextRef="#ctx0" brushRef="#br0" timeOffset="-124165.47">2728 16033 1629 0,'0'-2'0'0,"2"2"0"0,0 0 0 0,1 0 0 0,2 8 0 15,-1 0 0-15,5 1 0 0,0-1 0 0,4 0 0 0,1-1 197 16,0 1-209-16,2-2 22 0,0-1 0 0,1-2-196 0,-1 1 109 0,0-2 63 0,-2-1 19 16,-5-1-584-16,3 5 289 0</inkml:trace>
  <inkml:trace contextRef="#ctx0" brushRef="#br0" timeOffset="-124017.5">2765 16272 1202 0,'-12'4'0'0,"3"1"0"0,6 4 0 16,0-6 0-16,-2-2 0 0,5 2 0 0,0-3 0 0,0 0 198 0,10 0 67 16,4 0-117-16,0 0-48 0,4 0-506 0,-2 0 382 0,1 0 29 0,1 0 0 0,1 0-265 15,0-3 155-15,-2 2 64 0,2-1 37 0</inkml:trace>
  <inkml:trace contextRef="#ctx0" brushRef="#br0" timeOffset="-123802.06">2969 16088 1212 0,'0'-11'0'0,"5"2"0"16,5 0 0-16,-2-3 0 0,6 3 247 0,2 1-107 0,2 4-54 0,3 3 218 15,-1 1-135-15,2 0-60 0,-3 11-43 0,0 5 36 16,0 4-34-16,-6 1-1 0,-2 3-34 0,-5 0-56 15,-4 5 24-15,-2 2 0 0,0-1 32 0,-9-2-103 16,-7 0 52-16,-5-1 34 0,-2-1-9 0,0-4-79 16,-4-3 52-16,3-3 20 0,-1-6-1 0,5-2-355 15,0 0 174-15,4-7-229 0,7-1 189 16,4 0-463-16,2-1 484 0,3-11 138 0,9-9 7 0</inkml:trace>
  <inkml:trace contextRef="#ctx0" brushRef="#br0" timeOffset="-123611.48">3284 15961 1790 0,'0'-5'0'0,"0"5"0"0,0 0 0 0,-8 0 0 0,-5 11 0 0,1 3 0 0,-2 3 0 0,4 8 0 0,-2-1 165 0,5 2 148 16,4-1-132-16,1 5-78 0,2-1-1 16,0 0-35-16,3 2 1 0,10-3-35 0,1 0-148 15,5-4 70-15,1-1 38 0,3-3 1 0,3-4-422 16,-1 2 231-16,-2-8 123 0,4 4 49 0,-6-7-624 15,2 1 308-15,-2-4 154 0,-1 1 77 16</inkml:trace>
  <inkml:trace contextRef="#ctx0" brushRef="#br0" timeOffset="-123469.06">3633 16233 668 0,'2'0'0'0,"1"0"0"15,1 0 0-15,-1 0 0 0,-3 0 343 0,0 4-155 0,0 8-77 0,-7 2-31 0,-4 4 188 0,-1 7-117 0,-3 0-59 0,-2 0-30 16,-1 6-176-16,1-3 82 0,1 1 28 0,0-3 0 16,5-2-440-16,0-7 235 0,3 2 116 0</inkml:trace>
  <inkml:trace contextRef="#ctx1" brushRef="#br0" timeOffset="118094.36">1261 17826 0,'0'0'0,"0"0"15,0 0 1,0 0-16,0 0 16</inkml:trace>
  <inkml:trace contextRef="#ctx0" brushRef="#br0" timeOffset="-113272.39">3796 15929 1032 0,'0'-7'0'0,"0"3"0"0,0 1 0 0,4 2 0 0,4 1 0 0,0 0 0 0,0 0 0 0,3 0 135 0,2 13-51 0,1 6-25 0,-1 2 73 16,0 2-50-16,1 9-16 0,-3-2-8 0,0 6 28 16,0-2-26-16,-1 1-1 0,-1-1-26 0,-1-1 43 15,0-5-43-15,-3-7-1 0,0-1 68 16,1-6-34-16,-2-1 8 0,0-6-41 15,-1-3 108-15,-3-1-54 0,2-3-27 0,-2 0 156 16,3 0-83-16,-2-3-55 0,3-18-22 0,1-3 43 0,3-3-32 16,1-5 0-16,0-1-26 0,4-4-41 15,-5 2 0-15,5 0 33 0,-3 0-110 0,2 5 55 16,-6 5 35-16,4 0-342 0,-2 2 164 0,0 4 93 16,-2 4-496-16,-1 4 269 0,1 4 122 15,-1 1 76-15,0 2-436 0,1 3 253 16,-1 1 125-16</inkml:trace>
  <inkml:trace contextRef="#ctx0" brushRef="#br0" timeOffset="-113091.88">4243 16054 1297 0,'-3'6'0'0,"3"1"0"0,-2-6 0 0,2 1 0 0,0 0 0 0,0-2 606 15,0 0-286-15,7 0-144 0,9 0-72 0,1 0 230 16,2-2-142-16,0-4-84 0,2 2-38 0,1-2-259 15,-3 4 111-15,0-1 56 0,-4 1 35 0,2 2-619 16,-9 0 320 0,1 0 159-16,1 0 80 0,-5 0-348 0</inkml:trace>
  <inkml:trace contextRef="#ctx0" brushRef="#br0" timeOffset="-112943.27">4318 16212 994 0,'-7'13'82'0,"3"-5"-25"0,2-1 0 16,2-3 233-16,-3-3-133 0,3 3-62 0,0-3-32 0,0-1 399 15,9 0-206-15,6 0-116 0,-1 0-54 16,2 0 41-16,1 0-47 0,2-1-24 0,-1-3 8 31,-2 4-540-31,0-1 254 0,-2 1 127 0,0 0 64 16,0 0-655-16,-3 0 354 0,2 0 171 0</inkml:trace>
  <inkml:trace contextRef="#ctx0" brushRef="#br0" timeOffset="-112771.73">4600 15946 2492 0,'0'-4'0'0,"0"2"0"0,0 2 0 0,0 0 0 0,0 0 0 0,0 0 0 0,0 8 0 0,2 3 0 0,6 2 212 0,1 2-82 16,3 2-52-16,0 5-11 0,-1-1-35 0,3 2 1 0,-2 1-508 16,1-1 263-16,1 3 118 0,-1-6 63 15,-1-3-712-15,3-1 364 0,0-5 183 0</inkml:trace>
  <inkml:trace contextRef="#ctx0" brushRef="#br0" timeOffset="-112580.24">4913 15831 1659 0,'0'-7'0'0,"0"2"0"0,0 4 0 0,0 1 0 0,-11 6 0 0,0 16 0 0,-3 6 0 0,-2 10 0 0,0 4 516 15,0 2-242-15,-3 5-120 0,1 2 170 16,1 1-138-16,-2 0-80 0,3 3-127 15,-4-2 27-15,5-2 0 0,-5-2-597 0,5-10 610 16,-1 0 14-16,7-7 0 0,2-9-264 0,3-8 132 16,1-4 65-16,3-4-667 0,0-4 340 0,1-3 155 0,15-6-835 15</inkml:trace>
  <inkml:trace contextRef="#ctx0" brushRef="#br0" timeOffset="-112414.5">4926 16184 1315 0,'3'0'0'0,"2"2"0"16,1 0 0-16,0 0 0 0,-2 2 0 0,2-2 0 0,-3-1 573 0,4-1-270 16,3 2-127-16,3-2-76 0,0 2 188 0,0-2-128 15,3 1-63-15,-2 2-107 0,2-3 30 0,-2 0-494 16,-3 2 253-16,3-2 127 0,-4 0-597 16,0 0 357-16,0 0 185 0,-1 0 83 0</inkml:trace>
  <inkml:trace contextRef="#ctx0" brushRef="#br0" timeOffset="-112244.48">5240 15936 1657 0,'0'-2'0'0,"0"1"0"0,0-2 0 0,0 3 0 0,0 0 0 0,0 0 0 0,2 14 317 0,0 3-142 0,1 9 336 0,-2 2-239 16,-1 4-72-16,0 9-88 0,0-1-39 0,0 0-1 15,0-1-352-15,0 3 157 0,0-7 86 0,-1 3 30 16,-2-4-646-16,3 0 342 0,0-11 172 15,0 2 86-15,0-8-825 16</inkml:trace>
  <inkml:trace contextRef="#ctx0" brushRef="#br0" timeOffset="-102600.89">6126 16562 542 0,'0'-2'0'0,"0"0"0"0,0-1 0 0,0 0 0 0,0-1 0 0,0-1 0 0,0-4 127 0,0 2-48 0,1-1-22 0,3-2 35 16,1-3-33-16,-5 1-1 0,3 0 47 16,-2-2-36-16,-1 3 8 0,0-5-45 15,0 4 36-15,0-2 0 0,-4 2-36 0,-5-1 1 16,0 1-26-16,0 0 26 0,-3 5-1 0,-1-1 1 15,-2 5-56-15,0 1 27 0,-2 2 9 0,-2 0 20 16,1 4 0-16,-5 10 0 0,4 0-92 0,1 5 41 16,2-2 11-16,0 4-4 0,2 5 128 0,3-4-49 15,5 4-27-15,-1-1 0 0,5-4 99 16,2 2-60-16,0-1-16 0,0-2 0 0,10 3-3 16,5-2-1-16,0-3-19 0,6 3-12 0,0-1 4 15,2 2 0-15,0-1-30 0,-1 4 29 16,-1 0 9-16,-2 0-8 0,-1 1-57 0,-2 0 29 15,-2 0-1-15,-2-2 29 0,-4-2-55 0,-1 9 20 16,-4-5 2-16,0 0 0 0,-3-1 20 0,0-1-3 16,-10-3-6-16,-4 4 16 0,-5-7-14 0,-3-1 2 15,-2-4-10-15,-6-1 10 0,1-7 6 0,-2-1-6 16,3-4-36-16,0 0-1 0,2-1 36 0,8-12 0 16,0 0-36-16,4-1-2 15,5-3 29-15,6 0 4 0,3-2 38 0,0-4 0 16,5 1-43-16,14-3 10 0,7-3-6 0,2-1 1 15,4-1 7-15,6-2-6 0,-1-2 6 0,1 0-6 16,-3 2-20-16,0-1 22 0,-11 3 6 0,1 3-6 16,-9 2-44-16,-1 3 20 0,-8-1-5 0,-1 5 25 15,-6-3-17-15,0 0 14 0,-4 1-11 0,-10-5 42 16,-4 3-1-16,-3-1-31 16,-1 2 35-16,-5 5-33 0,5 4 1 0,-8-1 4 15,3 7 21-15,-2 3 7 0,3 1-28 0,1 2-1 16,3 0-31-16,1 2 0 0,5 5 33 0,1 4 2 15,3 3-181-15,3-1 78 0,5 3 44 0,4 2-439 16,0-1 226-16,2 7 112 0,16-3 57 16</inkml:trace>
  <inkml:trace contextRef="#ctx0" brushRef="#br0" timeOffset="-101400.6">7074 16284 489 0,'0'0'0'0,"0"-3"0"0,0 2 0 0,0 0 0 0,3-4 33 0,-3 3 133 0,1-5-59 0,-1-1-41 0,0 1 26 16,0-3-15-16,0 1-22 0,0-3-46 15,0 2 15-15,0-5 9 16,0-1 0-16,0 1-35 0,-1-1 35 16,-4-3 0-16,2-1 8 0,-3 0-33 0,0 0-1 15,-1-1 26-15,-3 3 0 0,0 0 19 0,0 2-13 16,-3 2-7-16,-1 5-25 0,-1 0 55 0,-2 5-5 15,0 0-30-15,-1 4 7 0,-2 0 22 0,2 0 9 16,1 0 10-16,1 8-22 0,-2-1 1 0,4 3 29 16,0-1-29-16,3 0 0 0,1 3-21 0,1 1 37 15,4 3-38-15,0 4 9 0,-2 5-8 16,3 4 35-16,2 5 0 0,1 2-35 16,1 8-1-16,0-4 42 0,0 11-9 0,0-2-32 15,0 3 0-15,0 4-1 0,1 3 47 0,4-3-15 16,0-1-8-16,3 2-24 0,0-3-19 0,-2-1 20 15,4-4-56-15,-1-9 36 0,2 9-219 16,-5-14 224-16,1 3 13 0,-3-4-8 0,-2-1-235 16,0-4 206-16,-2 1 19 0,0-4-15 0,-5-3-288 15,-5-5 258-15,-3 0 21 0,-4 0-23 0,0-6-95 16,-2-3 40-16,0-4 28 0,0-3-5 0,0-2 33 0,-1 0-315 16,8-2 162-16,0-7 76 0,5-6 39 0,5-5-309 15,2-5 174-15,0-6 78 0</inkml:trace>
  <inkml:trace contextRef="#ctx0" brushRef="#br0" timeOffset="-101155.45">7196 16031 1293 0,'2'-30'0'0,"-2"9"0"0,0 2 0 0,0 4 0 0,-8 5 0 0,-3 7 0 0,1 3 68 0,-5 0 102 16,1 13-68-16,0 11-35 0,0 10 164 0,0 7 251 15,3 7-412-15,2 4-8 0,2 12-29 0,2-4-1 0,3 2 107 16,2 0-54-16,0-6-17 0,0 14-9 0,2-9 22 16,9 2-24-16,-6-9-1 15,3 3-23-15,0-5-25 0,0-3-9 16,-2-3 34-16,-1 0 0 0,-3-5-170 0,-2-2 85 16,0-3-358-16,-2 7 211 0,-13-2 87 0,-2 0 59 0,-4 0-6 15,-1-2-691-15,0-3 350 0</inkml:trace>
  <inkml:trace contextRef="#ctx0" brushRef="#br0" timeOffset="-100405.18">5973 17723 667 0,'-3'-15'0'0,"-1"4"0"0,2 4 0 0,0 2 0 0,2 1 0 0,-2 0 0 0,0 1 0 0,2-1 263 15,0 4-120-15,0 0-55 0,0 4 120 0,0 8-88 16,2 10-43-16,4-3-14 0,0 12 78 0,-1-1-55 15,0 2-26-15,1 2 0 0,0-5 42 0,-1-2-27 16,1 3-8-16,1-11-75 0,-1 2 41 0,2-7-1 16,-2-4 1-16,1-3-92 0,2-5 41 0,1-2 26 15,-1 0-146-15,2-15 77 0,-1-7 52 0,-1-9-17 16,-2-1-87-16,1-3 29 16,-2-5 41-16,-1 1-17 0,-1 1-101 0,0 4 47 15,-2 4 106 1,1 10 1-16,-3 7-26 0,0 2 0 0,0 5 257 0,0 4-118 0,0 2-65 15,0 16-20-15,-5 8 211 16,1 3-101-16,3 7 200 0,-1 0-298 0,2 1 0 0,0-3-35 16,0-3 0-16,7-2 35 0,2-7 8 15,4-1-227-15,-3-3 110 0,1-4 54 16,1-2 27-16,-5-6 1 0,2-1-359 0,-1-2 160 16,-2-1 98-16,-1 0 7 0,2 0-320 0,-5-7 188 0,2-8 85 0,0-7-233 15</inkml:trace>
  <inkml:trace contextRef="#ctx0" brushRef="#br0" timeOffset="-100140.89">6223 17398 791 0,'5'-10'0'0,"-1"4"0"0,4 3 0 0,0-2 0 0,-1 1 54 0,2-1 128 16,4 0-66-16,0 3-46 0,-1-1 0 0,3 2 186 16,-2 1-111-16,0 0-57 0,-1 0-19 0,-3 9-60 15,-2 2 24-15,-5 3-103 0,-2 1 52 16,0 4-48-16,0 0 116 0,-11 0-17 15,-4 3-1-15,0-4 121 0,-2 1-99 16,4-1 0-16,1-4-19 0,-1 0-5 0,6-7 66 16,1-1-34-16,2 0-9 0,2-4 75 0,2-1-40 15,0-1-32-15,0 1 1 0,5-1-25 0,9 0-35 16,2 0 0-16,1 0 44 0,3 0-183 0,0-1 87 0,3-2-852 16,0-1 838-16,-5-1 37 0,0 5-1 0,-3 0-281 15,-4 0 135-15,-3 11 73 0,-3 5 37 16</inkml:trace>
  <inkml:trace contextRef="#ctx0" brushRef="#br0" timeOffset="-99962.36">6366 17782 877 0,'-8'3'0'0,"6"2"0"0,1 0 0 0,1-1 0 0,0 0 497 16,0 1-232-16,6-1-117 0,10 0-49 0,9 0-37 0,-3-4 280 15,4 3-155-15,3-3-77 0,1 0-39 0,-1 3-92 16,1-2 23-16,0-1 0 0,-8 2 31 15,2 0-413-15,-5 0 207 0,-2 0-144 0,-7 1 171 16,2 0-907-16,-6 0 1007 0,-4 0 27 16,-2-3-38-16,0 0 16 0,-3 0-197 0</inkml:trace>
  <inkml:trace contextRef="#ctx0" brushRef="#br0" timeOffset="-99804.78">6559 17653 1344 0,'-11'-8'0'0,"5"6"0"0,0 1 0 0,3-1 0 0,1 2 0 0,2 2 0 0,0 12 0 0,0 4 0 0,0 5 204 0,0 4-86 0,0 3-43 0,2 4-13 0,1 4 233 16,-3-3-224-16,2 1 0 0,0-1-38 0,0-1-527 16,1-6 434-16,-2 4 42 0,1-10 25 0,0-1-230 15,4-2 127-15,-1-5 65 0,0-7 14 16,6-3-541-16,0-4 265 0</inkml:trace>
  <inkml:trace contextRef="#ctx0" brushRef="#br0" timeOffset="-99569.36">6740 17624 1083 0,'3'-9'0'0,"5"6"0"0,-3 0 0 0,1 3 0 0,1 4 0 0,-2 15 331 15,-2 5-149-15,2 6-75 0,3 4 36 16,2 2-119-16,-1 1 9 0,0 1-1 0,1-2 1 0,1-5-35 16,-2-6 9-16,5 5 25 0,-7-11 1 0,3-3-76 15,-4-6 38-15,-1-2 0 0,1-6 46 0,-1-2-61 16,-1 0 26-16,1-10 0 0,1-10 26 0,1-5-53 31,-4 3 43-31,2-11-38 0,0 5 26 0,-1-4 24 0,3 2-24 0,-4 1 7 16,3-4-2-16,-3 5-92 0,3 0-105 0,-3 2 92 0,3 5 46 15,-2 0-486-15,0 5 242 16,2 1 130-16</inkml:trace>
  <inkml:trace contextRef="#ctx0" brushRef="#br0" timeOffset="-99296.08">7092 17427 1375 0,'0'-5'0'0,"0"-2"0"0,0-3 0 15,0 0 0-15,0 2 0 0,2-6 0 0,6 6 239 0,5 1-103 0,0 1-21 0,2 5-33 16,3-2-285-16,-4 3 176 0,4 0 30 0,-6 13 0 0,1 2-114 16,-5 4 81-16,-3 2 27 0,-4 5 0 0,-1-1-151 15,0 0 92-15,-14 1 45 0,0-3 2 16,-6 2-28-16,-1-3 36 0,0-1-40 0,-2-4 266 15,6-1-126-15,-2-3-67 16,2-4-22-16,2 1 291 0,8-7-141 0,-1 1-73 0,5-2-15 0,0-2 63 16,3 0-52-16,0 0-22 15,12 0 0-15,9-2-131 0,-1-3 54 16,3-3 36-16,7 2-9 0,-2 0-349 0,1 3 189 0,-4 1 94 16,-2 2-649-16,7 0 327 0</inkml:trace>
  <inkml:trace contextRef="#ctx0" brushRef="#br0" timeOffset="-99032.54">7526 17613 934 0,'5'-11'0'0,"-3"5"0"0,-1-2 0 0,1 4 0 0,-2 0 0 0,0-1 64 0,0 3 309 0,-8 2-171 0,-3 0-84 0,-4 14 23 16,-2 0-46-16,-4 7-35 0,-1 4 0 0,-4 2-7 15,1 1 1-15,-3 1-89 0,2-2 42 0,1 0-8 0,3-7 33 16,5-5 1-16,0 0 0 0,5-6 38 15,2-4 8-15,2 0-46 16,5-3 126-16,0 0-63 0,3-2-31 0,0 0 68 16,0 0-42-16,3 0-33 0,10 0-44 0,3 0 18 0,3-2 1 15,3 0-143-15,-3 1 80 16,5-3 27-16,-2 4 1 0,-1 0 34 0,-1 0 1 0,1 7-442 16,-5 0 215-16,1 2-511 0,-4 2 336 15,-1 3 168-15,-3 0 84 0,-1 2-378 0</inkml:trace>
  <inkml:trace contextRef="#ctx0" brushRef="#br0" timeOffset="-98862.13">7260 18068 1244 0,'-19'2'0'0,"9"4"0"0,-1-5 0 0,4 1 0 0,-1-2 0 0,7 0 279 0,-2 0-124 0,3 0-60 0,0 0 281 16,10 0-164-16,5 0-93 0,4 0-43 0,2 0 67 15,1 4-55-15,0 1-19 0,5 4-8 0,-9 2-29 16,1-1-390-16,2 2 195 0,-2-1 98 0,0 2-533 15,-2-4 311-15,-1 2 143 0,1-2 83 0,-2-4-42 0</inkml:trace>
  <inkml:trace contextRef="#ctx0" brushRef="#br0" timeOffset="-98684.6">7707 17604 1795 0,'1'-18'0'0,"5"5"0"0,-2 2 0 0,-2 7 0 0,2-1 0 0,0 3 0 0,1 2 0 0,3 11 274 0,1 15-121 0,-4 6 276 0,-2 14-202 16,-2 5-97-16,1 14-49 0,-2 1-18 0,0 5 0 15,0 8-22-15,0 13-232 0,0 2 111 0,-2 7 57 16,-1 11 28-16,-1 19-896 0</inkml:trace>
  <inkml:trace contextRef="#ctx0" brushRef="#br0" timeOffset="-96008.9">7880 16720 735 0,'0'0'0'0,"0"-2"0"0,0-1 0 0,0 1 0 0,0 2 0 0,-2-1 0 0,0 1 0 0,2-2 226 0,-2 2-96 0,2 0-49 0,0 0-24 15,0 0 54-15,0 0-43 0,0 13 0 0,0 4-7 16,2 8-28-16,0 3 0 0,3 2 8 0,1 5 94 15,0 1-51-15,2 0-26 0,-1 2 86 0,2-4-56 16,0 1-20-16,3-5-7 0,1-6 15 16,0-5-21-16,0-2-1 0,1-6-21 15,0-3-13-15,-1-5-8 0,3-3 21 0,-2 0 2 16,0-8-2-16,2-10 0 0,0-7 8 0,-4-3-30 16,4-4 0-16,-3-9 21 0,0-1-37 0,-2 2-64 15,-3 2 41-15,2-10 22 0,-5 14-97 0,1-5 56 16,-5 16 18-16,1-3 0 0,-2 13 68 0,0 5-1 15,0 2-52-15,0 5 246 0,0 1-111 0,-3 11-55 16,-3 14-21-16,4 6 10 0,-1 4-5 0,0 3 0 16,3 8 118-16,0-13-67 0,3 4-26 0,8 1-9 15,5-3-73-15,1-6 40 16,2-3-1-16,0-2 1 0,-4-6-244 0,4-3 118 16,-2-2 62-16,-3-5-427 0,0-3 207 0,-5-4 121 15,2-1 15-15,0 0-166 0,-5 0 125 16,0-9 61-16,-4-6-332 0,1-6 197 0,-1-5 90 0</inkml:trace>
  <inkml:trace contextRef="#ctx0" brushRef="#br0" timeOffset="-95735.24">8360 16449 752 0,'-2'-16'0'0,"-1"8"0"0,3 5 0 0,-2-2 0 0,2 1 0 0,0 1 0 0,0 0 524 0,12 0-245 0,2 1-123 0,7 1 182 16,-1-2-152-16,1 3-69 0,2 0-104 0,-3 0 20 15,-1 3 0-15,-2 6-1 0,-4 4-99 0,-4 4 58 16,-2 1 17-16,-5 7 0 0,-2-3-134 0,-4 5 79 16,-12-1 40-16,-3-1 8 0,-1-1-31 0,-3-4-28 15,-1-3 30-15,7-4 278 16,-4 2-123-16,7-5-70 0,2-2-28 0,5-4 493 16,1-1-244-16,4-1-123 0,2-1 90 0,0 1-99 15,6 0 32-15,15 0-178 0,4-2 0 0,4 0 0 16,2 0 0-16,3 0 0 0,1 0 0 0,-3-2 0 15,0-2 0-15,1-2-418 0,-6 2 241 0,-4-2 114 16,2 4 43-16</inkml:trace>
  <inkml:trace contextRef="#ctx0" brushRef="#br0" timeOffset="-87338.21">9202 16984 608 0,'0'-2'0'0,"0"1"0"0,0-1 0 0,0-3 0 0,0 0 0 0,-2-1 0 0,0-5 117 0,2 0-42 0,0-3-13 0,-3 2 18 15,0-5-23-15,1 2-1 0,-1-2-48 0,-3 2-1 16,1 1 34-16,-3 1-8 0,0 0-10 0,-3 4 10 16,0 3 0-16,0 3-1 0,-4 1 32 0,-1 2-8 15,-1 5-24-15,-3 16 28 16,-3 11-1-16,3 2-26 0,3 2 8 0,-1 10 42 15,4 1-26-15,5 0 1 0,5-1 32 0,4-11-29 16,0 3 9-16,0-7-37 0,4-3 10 0,7-7-10 16,4-5 0-16,2-5 0 0,2-6-26 0,2-5-7 15,2 0 33-15,-2-4-61 0,0-14 31 0,0-9 0 16,-4-6-65-16,-1-8 32 0,-2-6 27 16,-3 1-3-16,-1-6-108 0,-3-12 50 0,-1 10 35 15,-5-21-1-15,3 1-105 0,-2-2 52 16,0-4 33-16,-1 3 5 0,1 13-30 0,0-4 18 15,1 12-1-15,-3 13 109 0,0 4-40 0,0 20-14 16,0 5-44-16,0 4 283 0,0 6-117 0,-3 4-65 16,-4 0 171-16,0 20-94 0,-3 11-30 0,2 12-42 15,1 13 107-15,1 6-67 0,3 7-33 0,3 10 8 16,0 0-13-16,0 0-1 0,0-1-27 16,2-6-4-16,5-5 3 0,2-15 9 0,1 4-8 0,5-7-66 15,-2-6 32-15,3-11 1 16,-2-3-80-16,-3-10 64 0,2-5 7 0,-1-7 1 15,1-7-118-15,-1 0 68 0,-2-19 12 0,1-10 23 16,1-15-103-16,-3 1 56 0,2-4 14 0,-1-2-59 16,-2 0 33-16,0 11 19 0,-4-5 6 0,3 12 14 15,-5 12 10-15,-2 8 0 0,0 1 213 0,0 8-112 16,0 2-41-16,-5 13-28 0,-2 14 304 16,1 5-151-16,1 4-56 0,2 1-42 0,3-1 212 0,0-1-117 15,0 0-58-15,5-8-19 16,7 0-1-16,4-10-30 0,2-2-145 0,1-4 69 15,0-7 33-15,0-4 1 0,0 0-215 0,-3-1 133 16,0-16 36-16,-4-5 37 0,-3 0-248 0,-2-5 124 16,-3 0 19-16,-3-1 38 0,1-6 31 0,-2 1 13 15,0 0 0-15,0-2 83 0,0 6-41 0,0 2-30 16,0 5 9-16,0 3 46 0,0 10-34 0,0 2 1 16,0 2 211-16,0 5-112 0,0 5-25 0,0 21-37 15,0 10 135-15,0 3-75 0,2 4-17 16,0-3-18-16,3 11 41 0,2-5-36 15,2-10 0-15,2-1-235 0,2-5 100 0,2-9 58 16,1 0 16-16,0-8-240 0,-1-8 114 0,1-1 69 16,-2-4-695-16,1 0 349 0,2-2 185 0</inkml:trace>
  <inkml:trace contextRef="#ctx0" brushRef="#br0" timeOffset="-86940.56">10111 16896 1197 0,'1'-19'0'0,"-1"4"0"0,0 2 0 0,0-2 0 0,-7 1 0 0,-2 1 0 0,-3 2 0 0,-1 2 172 0,3 2-74 0,-6 4 97 0,2 3-81 15,-2 0-41-15,-4 10 1 0,1 12-4 0,-4 13-9 16,7 0-28-16,-2 6 0 0,6 0 109 0,3 0-54 16,6-6-20-16,3 0-7 15,0-2 92-15,3-7-60 0,13-6-30 0,3-3-115 16,-1-7 51-16,9-5 13 0,-2-5 0 0,1 0-220 15,-3-5 121-15,2-12 59 0,-4-7-160 0,-3-3 72 16,1-5 63-16,-1-9-22 0,-7-1-243 0,-1-2 143 16,1-8 63-16,-4-7-19 0,-2-6 49 0,1-4 25 15,-3-7 0-15,4 6-6 0,-4 11-8 0,-1-1 38 16,0 20 172-16,-2 1-86 0,0 18-43 16,0 9-22-16,-4 3 367 0,-4 7-164 0,-1 2-102 0,-2 23-11 15,-1 11 103-15,1 8-41 16,3 9-47-16,-3 13-28 0,6 0 256 0,1 5-144 15,0 1-72-15,4 1 141 0,0-11-98 0,0 15-61 16,2-14-28-16,9 4-190 0,1-5 81 0,1 1 42 16,-1-8-509-16,0 2 270 0,1-10 140 0,-3-13 64 15,-1-7-353-15,0-6 132 0,1-13 115 0,0-6 29 16,-1-7-389-16</inkml:trace>
  <inkml:trace contextRef="#ctx0" brushRef="#br0" timeOffset="-86731.51">10348 16836 1277 0,'3'-7'0'0,"3"3"0"0,2 4 0 0,-3 9 0 0,1 14 0 0,-1 3 0 0,-1 8 0 0,0 10 235 0,2 4-101 0,0 1-51 0,-1 3 345 15,0 0-197-15,1 1-92 0,1-4 61 0,1-9-84 16,0-4-42-16,-3-11-20 0,2-3-65 0,0-11 31 16,-4-1-9-16,3-10 22 0,-1 0-30 15,3-7 30-15,0-18-1 0,3-3 94 16,2-3-51-16,4-11-21 0,4 1 0 0,3-7 86 15,6-9-54-15,-4 6-18 0,11-15-211 0,-2 5 87 16,-1 0 45-16,-4 0 22 0,-6 9-928 0</inkml:trace>
  <inkml:trace contextRef="#ctx0" brushRef="#br0" timeOffset="-84349.39">11369 17298 649 0,'-2'0'0'0,"1"-2"0"0,1-1 0 0,-2 3 0 0,2-1 0 0,0 1 0 0,0 0 0 0,0-2 170 0,-2 2-68 0,2 0-35 0,0 0 79 16,0 0-56-16,0 0-21 0,0-2-5 0,0 0 0 15,4 1-32-15,1-1 1 0,0 0 24 0,2 0 7 16,-2 0-31-16,3 0 0 0,-3 2 20 0,1-1 1 16,0 1-21-16,-2 0 54 0,3 0-31 0,-2 0 0 15,3 0-23-15,0 0 32 0,1 0 9 0,2 0-41 16,-1 0 1-16,-1 0-1 0,4 0 0 0,-3 0-1 16,1 0 17-16,0 0-16 15,1 0 0-15,-2 0-1 0,1 0-16 0,1 0 17 16,-3 0 8-16,5 0-23 0,-1 1 15 0,1-1 0 15,2 2-1-15,-2-2-24 0,4 0 2 0,-1 2 19 16,-2-2-39-16,2 0-1 0,-2 2 33 0,2-2 3 16,-3 2 1-16,6 0-3 0,-2-1-7 0,1 1 6 15,2 0 32-15,4 0 1 0,-2-2-27 16,5 0 28-16,1 0-31 0,1 0 0 0,2 0 5 0,0 0 29 16,1 0-16-16,1 0-14 0,0 0-19 15,-2-2-1-15,0 0 27 0,-2 0-5 16,2 1-33-16,-2 1 31 0,0 0-4 0,0 0 3 15,-2-2-44-15,0 0 0 0,-1 2 38 0,5-2-22 16,-4 0-7-16,2 0 26 0,0 1-11 0,4-3 8 16,1 2 1-16,3-2-1 0,-2 1-29 0,0 0-1 15,-1 0 24-15,1 0 2 0,-3 2-26 16,3-1 24-16,-1 0-4 0,4 0 4 0,-2 0 28 16,0 2 1-16,3-2-25 0,-2 2-21 15,7-1 18-15,-4 1 0 0,2 0-2 0,0 0-23 16,-3 0 30-16,10 0-6 0,-4 0-32 0,-1 0-1 15,4 0 32-15,-1 0-1 0,1 0-73 0,1 0 33 16,2 0 12-16,-1 0 0 0,0 0-45 0,2 0 29 16,-7 0-16-16,8 0 22 0,-7 0 12 0,-4 0 3 15,3 1-8-15,-5 1 13 0,-4 0-17 0,1 0 9 16,0 0 6-16,-5-2-6 0,1 0 0 0,-6 0 0 16,-1 0 7-16,1 0-6 15,-8 0 3-15,-1 0-3 0,-2 0-23 0,-6 0 20 16,0 0 5-16,-2 0-34 0,-6 0-2 0,-1 0 32 15,0 0-4-15,-2 0-136 0,0 0 69 0,-10 0 31 16,-5 0-168-16,-4 0 97 0,-5 0 48 0,2 0 17 16</inkml:trace>
  <inkml:trace contextRef="#ctx0" brushRef="#br0" timeOffset="-83536.77">11649 17537 570 0,'-5'-5'0'0,"-1"4"0"0,2-1 0 0,-1 2 0 0,-1 0 0 0,0 0 107 0,1 0-29 0,-1 0-8 16,3 0 75-16,1 0-56 0,2 0-28 0,-2 0-1 15,2 0 28-15,0 0-33 0,0 0 1 0,0 0-27 16,0 0 4-16,0-2-1 0,0 2 38 0,0 0-8 16,2 0-29-16,0 0 0 15,1 0 30-15,1 0-30 0,1 0 8 0,-1 0-8 16,0 0 29-16,2 0-30 0,-2 0 1 0,3 0 0 15,-2 0 12-15,4 0-13 0,2 0 1 0,-2 2 5 16,2-2-5-16,2 0 0 0,-2 2 13 0,3-2-13 16,-3 1 0-16,1 2-1 0,2-1-4 0,-1-1 4 15,2 1 9-15,0-1-8 0,4 2 20 0,-1-1-20 16,7-2 0-16,1 0-1 16,3 0 35-16,3 0-34 0,9 0-1 0,1-2-3 15,0-4 4-15,4 0-1 0,-5 1 9 0,10-2-43 16,-5 5 35-16,2-3 0 0,-2 4-23 0,0-1 1 15,-7 2 25-15,10 0-5 0,-6 0-26 0,2 0 0 16,2 0 17-16,0 0-24 0,4 3 29 0,-2 0-3 16,-1-1-4-16,5-2 2 0,0 0-2 0,-1 0 2 15,2 0 3-15,1 0-16 0,-2 0 11 0,3 0 1 16,8 0-51-16,-14 0 24 0,3 0 1 0,0-2 22 16,-5-1-70-16,0 2 33 15,-3 1-8-15,-10 0 37 0,5 0-65 0,-2 0 28 16,-3 0-11-16,-1 0 8 0,-2 0 15 0,0 0 11 15,-1 1-18-15,1-1 14 0,0 3-9 0,-2-3 7 16,-1 0 3-16,-1 0-3 0,-4 0-4 0,5 0 4 16,-9 0-18-16,3-4 18 0,-2 0 1 0,-5-1-1 15,-4 0-26-15,-1 2 26 0,-6 0-2 0,-1 2-26 16,-1 0 24-16,-2-1-1 16,-1-1-172-16,0 3 83 0,-13 0 33 0,-2 0 23 15,-11 7-595-15</inkml:trace>
  <inkml:trace contextRef="#ctx0" brushRef="#br0" timeOffset="-82923.51">11429 16472 964 0,'-5'0'0'0,"3"0"0"0,2 0 0 0,0 0 0 0,0 0 0 0,0 3 0 0,7 1 371 0,7 0-174 15,2-1-81-15,5-1-42 0,4 0 113 0,-1-2-76 16,0 0-32-16,8 0 112 0,-5 0-79 0,1-2-39 16,-2 0-1-16,-1-1-143 15,-7-1 59-15,3-2 19 0,-5 5-306 0,-2-1 166 0,-3 0 82 16,-4 0 43-16,-2 2-524 0,-3 0 222 16,-2 0 148-16,0 0 18 0</inkml:trace>
  <inkml:trace contextRef="#ctx0" brushRef="#br0" timeOffset="-82645.74">11561 16322 924 0,'0'-8'0'0,"0"1"0"0,0 6 0 0,0-1 0 0,0 0 0 0,1 2 0 0,4 0 0 0,-3 10 159 0,1 3-63 16,-1 3-31-16,0 5 132 0,-2 1-74 0,0 7-49 16,0 2-116-16,-7-3 37 0,-5 1 0 0,-3 0 38 15,-2-5-104-15,1 1 48 0,-5-7 28 0,3-5-1 16,0 1-15-16,-1-5 21 0,1-1-14 0,2-5-6 15,7-2 42-15,2 2 0 0,0-3-58 0,6 0 321 16,1 0-135-16,0 2-69 0,3 2 99 0,18-2-78 16,2 1-40-16,7 1 8 0,0 0 29 0,4 1-38 15,0-3 0-15,1-2-38 0,1 2-118 0,-3-2 67 16,-2 0 21-16,-3 0-346 16,-5 0 184-16,-1 0 95 0,-5 0 11 0,-5 0-261 15,-3 3 106-15,-4-2 93 0,-1 3-376 0,-4-2 229 16,0 2 115-16</inkml:trace>
  <inkml:trace contextRef="#ctx0" brushRef="#br0" timeOffset="-82495.14">11654 16486 1307 0,'0'4'0'0,"0"19"0"0,0 1 0 0,0 8 0 0,0 8 0 0,0 1 0 0,0 3 0 0,0 3 0 0,0 2 387 0,0-10-169 15,0 9-96-15,2-14-45 0,5 3-78 0,-4-3 0 16,3-4 34-16,-4-5-352 0,1-3 171 0,-1-3 91 15,-2-7-203-15,0-5 146 0,0-4 73 0</inkml:trace>
  <inkml:trace contextRef="#ctx0" brushRef="#br0" timeOffset="-82360.45">11491 16831 729 0,'-7'-8'0'0,"3"5"0"0,3 2 0 0,1 1 0 0,0 0 0 0,0 0 0 0,3 0 392 0,8 4-180 0,3 2-89 0,2 1-45 16,3 1 232-16,4-3-130 0,3 3-78 0,0-3-242 15,1-2 86-15,1-2 44 0,0-1 21 0,-3 0-598 16,5 0 299-16</inkml:trace>
  <inkml:trace contextRef="#ctx0" brushRef="#br0" timeOffset="-82178.99">11999 16194 2124 0,'2'-3'0'0,"-2"3"0"0,0 0 0 0,0 14 0 0,-8 5 0 0,-5 6 0 16,-8 7 0-16,1 7 0 0,-5 0 0 0,-1 6 229 0,-1 0-98 0,6-6-41 0,-4 7-142 0,9-11 42 0,0 3 21 15,4-8-490-15,7-10 256 0,1-5 136 0,4-5 55 16,0-6-306-16,2-4 175 16</inkml:trace>
  <inkml:trace contextRef="#ctx0" brushRef="#br0" timeOffset="-82029.39">11914 16395 586 0,'6'-5'0'0,"-1"2"0"0,5 0 0 0,-4 3 0 0,1 0 467 0,2 6-217 0,-2 5-109 0,5 1-54 16,-1 4 186-16,1-1-125 0,1 3-57 15,-2 0 165-15,4 6-111 0,-2-8-56 0,2 4-20 16,-2-5-295-16,1 3 129 0,-3-7 65 16,-4-1-508-16,-2-3 286 0,0-3 152 0,-3 0 63 15,-2-4-491-15,0 0 226 0,-2 0 136 0</inkml:trace>
  <inkml:trace contextRef="#ctx0" brushRef="#br0" timeOffset="-81805.81">12006 16504 1300 0,'-17'-3'0'0,"2"3"0"0,2 0 0 0,-2 16 0 0,1 4 0 0,5 6 0 0,2 7 0 0,2 8 114 0,3 1-41 0,2 1 121 16,0-3-80-16,0-4-33 0,9 2-8 0,5-4 131 16,6-5-85-16,1-5-43 0,0-7-22 0,-1-6-138 15,1-4 54-15,-3-4 32 0,-1-3 0 0,-4 0-192 16,-7 0 119-16,2-10 48 0,-7-4 28 15,-1-3-176-15,0 1 94 0,-3-8 45 16,-9 9-92-16,-3-6 31 0,0 6 32 0,-2 1 19 0,0 5 9 0,1 4 104 16,0 2-59-16,2 3-19 15,0 0 0-15,3 3-63 16,4 5 23-16,3 0 10 0,4 0 10 0,0 4-408 0,2-4 202 0</inkml:trace>
  <inkml:trace contextRef="#ctx0" brushRef="#br0" timeOffset="-81631.45">12175 16526 2075 0,'0'-17'0'0,"0"9"0"0,0 5 0 0,2-1 0 0,4-2 0 0,3 2 0 0,2 0 33 16,3-1 94-16,2 0-51 0,2-1-22 0,6-2-245 16,-2 1 112-16,-1-1 56 0,4 3 36 0,-5-1-498 15,-1 0 259-15,-2 1 130 0,-6-1-802 16,-2 3 860-16,-3-3-4 0,-5 0 28 0</inkml:trace>
  <inkml:trace contextRef="#ctx0" brushRef="#br0" timeOffset="-80781.11">12282 16120 856 0,'-3'-1'0'0,"3"1"0"0,0 6 0 0,0 16 0 0,-2 4 0 0,2 13 0 0,0 5 440 0,0 4-204 0,0 4-93 0,2 3-59 15,5 2 139-15,0 1-94 0,1-4 79 0,-2 1-87 16,1-3-62-16,-1-1-107 0,-4-3 40 0,-1-5 0 15,-1-10-336-15,0-7 382 0,0 1-5 0,-3-9-1 16,-5-3-146-16,-5-5 73 0,-2-7 36 0,0-3 3 16,-2 0-35-16,-2-1 6 0,-1-11-1 15,1-3-19-15,3-3 42 0,6 1-45 0,0-4 9 0,3-5 13 16,4-1 55-16,3-1-22 16,0-1-1-16,9-7-10 15,9-4-128-15,1 0 58 0,2-2 29 0,1 1 12 16,4-5-267-16,1 1 129 0,1-1 76 0,2 2-200 0,0 1 135 0,2-2-1 15,-2 2 68-15,-3 6 24 0,4-4 75 0,-11 12-27 16,3 0 23-16,-5 10 4 0,-4 2 0 16,-2 6 279-16,-3 5-160 0,-2 1-76 15,-3 3-38-15,-2 1 0 0,0 1 423 0,-2 0-212 0,0 13-45 16,-4 2 107-16,-7 5-122 0,-3 2-62 0,2 3-69 16,-3 1 16-16,1 3-8 0,2-4-1 15,2-3-183-15,2-2 92 0,5-6 46 16,-1-4 31-16,2-3-234 0,2 0 124 0,0-7 39 0,2 0 39 15,9 0-184-15,1-8 87 0,1-1 1 0,0-2 100 16,2 1 94-16,-2 3-73 0,0 0-22 16,-4 2-30-16,0 0 44 0,0 5 0 0,-4 0-25 15,-1 0-6-15,-4 0 68 0,0 7-32 0,-2 6 21 16,-11 2-38-16,-4 2 28 0,0 1-6 16,-3 0-6-16,2-2-6 0,-5 8 3 0,5-3 28 15,1-3-30-15,4 1 0 0,4-2 1 0,-1 1 92 16,6-1-43-16,3-2-22 0,1 0 26 15,0-1-21-15,0-1 9 0,1-5-26 0,7 2-32 0,0-2-204 16,-1-1 224-16,0-1 7 0,-3-2 2 0,1 0-300 16,-2-1 284-16,-1 1 2 0,-2-3-10 0,0 4-100 15,-5-2 87 1,-5-1 5-16,-1-2-20 0,-3 0 129 16,3 0-117-16,-3-2-3 0,5-7-18 0,0-2 104 0,4 0-44 0,3 1-21 15,2-4 4-15,0 4 262 0,0-1-123 16,11-1-69-16,8 1-11 0,3 1 155 0,2 2-76 15,3-1-50-15,-4 4-19 0,7-1-40 16,-2 5 6-16,-4-1 1 0,-2 2-179 0,-1 0 90 16,-2 0-63-16,-8 5 72 0,-1 6 39 0,-9 1 1 0,-1 4-225 15,0 4 118-15,-12-4 34 0,-11 7 1 0,-4 0-25 16,-1-1 34-16,-2-2 0 0,-2 1 37 0,-2-6 67 16,3 1-30-16,1-6 0 0,7 0-36 0,1-2 254 15,3-3-127-15,10-3-62 0,0 0-5 16,4-2 384-16,5 0-180 0,0 0-104 15,2 0-26-15,13 0 16 0,10 0-47 0,-1-4 109 16,4-4-74-16,2 3-37 0,2-1-75 0,-2 1 8 16,2-1 31-16,-2 3 0 0,-4 0-372 15,-5 2 186-15,0-1 92 0,-8 2 56 0,0 0-498 16,-5 0 249-16,-3 0 91 0,-3 7 69 0,-2-1-148 16,0 1 97-16,-9 1 60 0,-5-7 26 0</inkml:trace>
  <inkml:trace contextRef="#ctx0" brushRef="#br0" timeOffset="-80653.45">12553 16569 937 0,'-12'-9'0'0,"7"3"0"0,-1 4 0 0,3 0 0 0,1 2 0 0,-2 4 80 0,1 11 276 16,2 7-161-16,-1 5-81 0,0 3-41 0,-4 2 168 15,1 1-97-15,0 3-59 0,-3 2-26 16,0-2-253 0,3-2 114-16,-1-5 56 0,1-4 36 0,1-1-481 15,-1-5 250-15,5-8 127 0,0-2 62 0,0-4-523 0</inkml:trace>
  <inkml:trace contextRef="#ctx0" brushRef="#br0" timeOffset="-80516.81">12477 16787 2022 0,'0'-7'0'0,"0"4"0"0,4 1 0 0,1 2 0 0,0 0 0 0,1 5 0 0,1 5 53 0,0 2-20 0,0 3-1 0,3-1 101 16,-2 2-51-16,-1 3-24 0,3-2 8 0,1-1-131 16,0 0 49-16,3-5 24 0,0-4 1 0,4-3-563 15,0-4 302-15,1 0 138 0,0 0 74 0</inkml:trace>
  <inkml:trace contextRef="#ctx0" brushRef="#br0" timeOffset="-80205.66">12737 16527 1344 0,'9'-21'0'0,"8"-1"0"0,2 2 0 0,2 3 0 0,1 0 0 0,2 4 0 0,3 1 173 0,1 8-73 16,0 0 48-16,-1 2-112 15,-7 2-4-15,2 0 1 0,-4 9-14 0,-6 9-7 16,-2 5 20-16,-9 4 1 0,-1 2-61 0,-9 10 31 0,-7-9 8 15,-9 12 21-15,-3-4-48 16,-4-2 24-16,0 0 0 0,0-4 25 0,4-11-222 16,-2 2 84-16,4-8 57 0,5-9 5 0,2-5-240 15,2-1 120-15,6-1 63 0,4-22 20 0,5-1-86 0,2-7 66 16,0 2-94-16,9-3 80 0,6 2 33 0,2 2 8 16,-1 3 198-16,-2 12-79 0,3-1 664 15,0 7-698-15,0 6-31 0,-2 1 8 0,0 0 804 16,0 8-748-16,-2 13-1 0,0 3 19 0,-4-4 152 15,3 8-186-15,-1-1 4 0,-2-2 0 0,1-2-137 16,-1-5 77-16,4 0 26 0,-1-5 0 0,1-5-487 16,0-5 261-16,2-3 130 0,-2 0 72 0</inkml:trace>
  <inkml:trace contextRef="#ctx0" brushRef="#br0" timeOffset="-80076.38">13033 16526 855 0,'-5'-13'0'0,"5"6"0"0,0 2 0 0,0 2 0 0,5-1 0 0,11 3 0 0,2-2 404 15,7 1-185-15,1 0-93 0,4 2 106 16,2-2-92-16,2 2-57 0,3 0-26 0,0 0-292 16,0 0 134-16,-5-1 66 0,-6 1 43 15,0-3-639-15,-3 0 308 0,-10-1 155 0</inkml:trace>
  <inkml:trace contextRef="#ctx0" brushRef="#br0" timeOffset="-79818.02">13281 16168 1272 0,'-7'-6'0'0,"3"4"0"0,4 2 0 0,0 0 0 16,0 13 0-16,4 10 0 0,9 5 0 0,2 11 375 0,-2 4-171 0,1 7-78 0,-2 16 179 15,2-5-137 1,-5 4-67-16,2 2-34 0,-3-3-18 16,-2-10-8-16,-3 3-9 0,-1-7 1 0,0-4-35 0,-2-9 1 15,0 0 33-15,-7-7 9 0,-7-4-138 0,1-12 65 16,-6-1 32-16,1-8 0 0,-8-5-133 0,1 0 89 15,-3-10-14-15,1-6-40 0,1-4 28 0,4 2 30 16,1-3-13-16,8 5 64 0,0-5-6 0,5 1-28 0,5 0-7 0,3-4-79 16,0 6 35-1,12-9 27-15,6 5 6 0,4-1-218 0,2-1-410 16,10-2 319-16</inkml:trace>
  <inkml:trace contextRef="#ctx0" brushRef="#br0" timeOffset="-79678.04">13695 16252 1404 0,'4'0'0'0,"-1"-2"0"0,-1 1 0 0,-2-3 0 0,0 3 0 0,-4 0 0 0,-6-2 234 0,-4 3-105 15,-1 0-48-15,-4 0-24 0,-2 16-371 0,-1 2 174 16,0 2 94-16,-1 4-1045 16,0 2 1077-16,-5 10 16 0</inkml:trace>
  <inkml:trace contextRef="#ctx0" brushRef="#br0" timeOffset="-79544.4">13353 16588 360 0,'-3'3'0'15,"2"2"0"-15,1-4 0 0,0-1 451 0,0 0-209 16,6 0-96-16,5 0-61 0,6 0 276 0,3-1-164 0,5-5-82 16,3-1 14-16,0-1-39 0,1-2-33 15,1-1-1-15,-2 4-203 0,-3-3 90 0,0 3 45 16,-2 1 30-16,-2 1-536 0,-3-1 276 0,-1-1 137 16,-6 6 69-16</inkml:trace>
  <inkml:trace contextRef="#ctx0" brushRef="#br0" timeOffset="-79361.89">13621 16329 1189 0,'-7'0'0'0,"3"9"0"0,2 4 0 0,-1 5 0 0,1 8 0 0,2 2 0 0,0 13 287 0,0 4 199 0,0-4-218 0,-2 11-106 16,2-3-65-16,-2-1-32 0,-1-1 0 0,2-10-238 15,1 3 98-15,0-3 55 0,-4-1 26 0,2-8-439 16,-1-9 232-16,1-4 126 0,-2-5 49 0,2-5-457 15,-1-4 238-15,-3-1 72 0,0-5 71 0,0-16-209 16,-3-14 143-16</inkml:trace>
  <inkml:trace contextRef="#ctx0" brushRef="#br0" timeOffset="-79238.22">13513 16656 1284 0,'0'-18'0'0,"0"10"0"0,0 3 0 0,0 4 0 0,0-1 68 0,0 2-35 0,-6 3-1 0,-2 13 310 15,-1 2-279-15,-2 9-30 0,-3-1 0 0,2 2-340 0,-2-1 315 16,3-1 1-16,5-10 32 0,1 4-238 0,1-12 115 0,4 2 58 15,0-8-485 1,0-2 257-16</inkml:trace>
  <inkml:trace contextRef="#ctx0" brushRef="#br0" timeOffset="-79113.55">13565 16629 1138 0,'8'-5'0'0,"-1"3"0"0,0 2 0 0,-1 0 0 0,-4 0 0 0,-1 3 172 0,2 7-61 0,-3 0-44 0,0 1 20 15,0 0-28-15,0 1 1 0,0-5-660 16,0 1 616-16,0-2 17 0,0-2 0 0,2-2-945 15,7-2 909-15,6-4 8 0</inkml:trace>
  <inkml:trace contextRef="#ctx0" brushRef="#br0" timeOffset="-78694.22">13798 16286 397 0,'13'-29'0'0,"-1"12"0"16,-2 1 306-16,2 4-137 0,-6 5-67 0,-1 4 222 15,-3 2-268-15,0 1-1 0,0 0-22 0,-2 0 65 0,0 8-33 16,-6 5 8-16,-3-1-40 0,-3 4 0 0,1-3 0 15,-1 0-42-15,3-2-35 0,0-4-16 0,4 1 46 16,-1-4 24-16,2-3-61 0,4 2 42 16,-2-3 29-16,2 0-8 0,0 0-141 0,0 0 71 0,2 0 20 15,4 0-16-15,3 4 12 0,-1 0 3 0,1 3-1 0,-1 1-69 16,-1 0 38 0,-1 5 23-16,-3-3 42 15,-1 6-24-15,0 1-2 0,-2-1 1 0,0 4 211 16,0 5-101-16,-2-3-55 0,-3 9-21 0,-3-1 311 15,5 2-156-15,1 2-65 0,0 2-41 0,2 0 186 0,0-2-106 16,0 1-50-16,0-3-25 0,0-3-16 0,4-1-8 16,1-3 8-16,1-2-144 15,-3-3 68-15,-1-2 33 0,0-4 1 0,-2-4-136 0,0-2 92 0,0 0 36 16,-9-2-153 0,-6-5 87-16,-2-1 23 0,-2 0 26 0,-1 0-107 15,-3-2 58-15,0-11 8 0,3-2-1 0,1-6-6 0,2-4 1 0,6 4 32 0,0-7-41 16,5 12 25-16,0-4 0 0,4 9 128 15,2 0-52-15,0 4-33 0,0 2 7 16,0 4 58-16,2 1-42 0,2 0-16 0,2 0-26 16,-2 12-11-16,1 0 22 0,2-1-189 15,1 3 93-15,2-3 52 0,2-1 22 0</inkml:trace>
  <inkml:trace contextRef="#ctx0" brushRef="#br0" timeOffset="-78549.56">13948 16720 1427 0,'11'-8'0'16,"3"6"0"-16,-1 2 0 0,2 0 0 0,-4 0 0 0,0 0 0 0,-1 5 323 0,-3 5-146 0,1 1-72 0,-3 2 274 16,-1-1-165-16,-1 1-95 0,-2 0-177 0,1-4 45 0,-2-1 23 15,0-1-548-15,0-3 281 16,0-2 145-16,0-2 72 0,2 0 36 0,0 0-640 16,0 0 302-16</inkml:trace>
  <inkml:trace contextRef="#ctx0" brushRef="#br0" timeOffset="-78390.98">14181 16517 601 0,'10'0'0'0,"-1"0"0"0,0 0 0 0,-1 3 0 0,-1 3 0 0,-3 2 0 0,0 1 528 0,-2 2-248 16,-1 0-124-16,1 3-61 0,0-2 189 16,0-2-117-16,0 1-71 0,-2-5-292 0,2 0 114 15,0-1 58-15,4-5-557 0,-1 0 300 0,4 0 145 16</inkml:trace>
  <inkml:trace contextRef="#ctx0" brushRef="#br0" timeOffset="-78219.78">14382 16126 523 0,'2'-7'98'0,"3"5"-49"16,1 0 204-16,0 2-102 0,0 0-64 0,-1 17-26 0,-1 8 456 15,-1 14-241-15,-1 3-122 0,-2 6-53 0,0 6-38 16,0 13 315-16,-3-2-172 0,-3 0-87 0,-1 5-109 15,3-12 9-15,-4 13 13 0,6-20-465 16,0-1 233-16,2-12 116 0,0-4-1224 0,0-11 1281 0,0-7 22 16,2-4-39-16,0-9 0 0</inkml:trace>
  <inkml:trace contextRef="#ctx0" brushRef="#br0" timeOffset="-78070.19">14433 16617 1437 0,'2'-8'0'0,"7"6"0"0,0 2 0 0,-1 0 0 0,0 10 0 0,-1 3 0 0,0 8 0 0,-1 4 236 16,0-1-3-16,-2-1-92 0,-1 2-58 0,1-4-25 16,2 0-159-16,-1-5-178 0,3-5 156 15,-1-4 86-15,1-1 31 0,1-5-676 0</inkml:trace>
  <inkml:trace contextRef="#ctx0" brushRef="#br0" timeOffset="-77806.89">14643 16355 1249 0,'6'-6'0'0,"1"6"0"0,3 0 0 0,-5 5 0 0,-3 5 0 0,1 6 123 0,-3 2-45 0,0 7-22 0,0 1-1 0,-9 2-14 15,0 0 125-15,0-1-67 16,1-7-33-16,1 3-268 0,1-4 117 0,1-6 67 16,-1 0-449-16,0-4 233 0,2-3 115 0,1-4-127 15,-1-2 106-15,4 0 46 0,-2 0 41 0,2-8 20 16,0-1 1-16,0-2-1 0,0 1 308 15,0 1-161-15,6-1-70 0,1 3-38 0,5 2-1 0,-3-1-37 0,6-1 438 16,0 4-153 0,2-1-124-16,1 1 264 0,3-1-180 0,-1 3-90 0,0-5-70 15,1 6-12-15,0-4-9 0,-3 0 1 0,1 2-513 16,-3-2 256-16,-2 3 128 0,-3 1-265 0</inkml:trace>
  <inkml:trace contextRef="#ctx0" brushRef="#br0" timeOffset="-77653.3">14667 16686 632 0,'-14'4'152'0,"7"0"-76"16,4 2-38-16,3 0 0 0,0-2 183 0,0-1-93 16,3-1 192-16,7 1-143 15,7-1-64-15,6-2-44 0,1 0 0 0,1 0 159 16,1 0-98-16,-2 0-48 0,-1 0-307 0,0-2 125 16,-1-4 66-16,-3 0-518 0,-4 0 284 0,-4 3 143 15,-2-1 74-15,-3-2 33 0</inkml:trace>
  <inkml:trace contextRef="#ctx0" brushRef="#br0" timeOffset="-77402.97">14876 16297 1410 0,'2'3'0'0,"0"11"0"0,3 1 0 0,-3 7 0 0,0 4 0 0,-2 10 0 0,0 6 0 0,0 1 203 0,-2 6-85 0,-5 0-43 15,-2-7-13-15,-5 11 68 0,3-6-49 0,-5 1-130 16,-4-4 42-16,-2-1-1 0,-1-10 49 0,1 1-152 15,-1-9 72-15,0-2 36 0,9-3-1 0,-2-5 58 16,9-3-13-16,2 0-8 0,1-5 275 0,4-2-139 16,0-1-90-16,9-2-28 0,14-2 423 15,9 0-225-15,5 0-108 0,2-9 83 16,5-4-95-16,1-5-49 0,-3 3 84 0,10-7-486 16,-7 3 227-16,0-2 64 0,-1 0 32 0,-5 5-369 15,-6 4 209-15</inkml:trace>
  <inkml:trace contextRef="#ctx0" brushRef="#br0" timeOffset="-69101.79">16138 16629 971 0,'0'-20'0'0,"-2"7"0"0,1 8 0 0,-1 4 0 0,0-1 0 0,-2 0 0 0,3 0 0 0,-4 1 134 0,3-2-50 0,0 3-26 0,0 0 78 16,1 0-52-16,-3 3-17 0,-1 11-9 0,-1 7-67 15,-1 4 20-15,-3 4 1 0,-3 3-27 16,-1 0 32-16,0 4-9 0,-5 3 25 15,2-9-25-15,-2 4 25 0,0-4-1 0,3-8 9 16,-2 2 48-16,4-7-31 0,3-6 1 0,2-4 60 16,2-1-44-16,4-4-13 0,1-1 0 0,2-1 157 15,0 0-92-15,0 0-48 0,3 0 7 0,15 0-18 16,7-1-8-16,3-1-28 0,4 0 70 0,2 0-35 16,3 0 0-16,0 0-26 0,-2 2-53 0,1 0 22 15,-2 0 1-15,1 0-48 0,-3 4 35 16,0 3 8-16,-6 0-334 0,-3 1 171 15,-2 2 57-15,-4-3 52 0,-4-1-493 0,-4-1 246 16,-1 0 135-16,-5-1 64 0,-1-3-400 0,-2-1 232 16</inkml:trace>
  <inkml:trace contextRef="#ctx0" brushRef="#br0" timeOffset="-68940.22">16289 16588 658 0,'-6'-12'0'0,"3"6"0"0,1 4 0 0,-3-1 0 0,5 3 0 0,-2 5 433 0,0 22-200 15,1 13-100-15,-1 7 434 0,0 7-259 0,-3 15-142 16,1 1-67-16,-2 4 131 0,0 0-99 0,4 3-49 16,2 1-151-16,0-6 47 0,0-1 27 0,0-18 0 15,5 7-604-15,2-6 316 0,-1-7 166 0,-1 7 70 16</inkml:trace>
  <inkml:trace contextRef="#ctx0" brushRef="#br0" timeOffset="-68318.05">17379 16654 852 0,'4'-16'0'0,"2"3"0"0,0-2 0 0,-1-4 0 0,0-3 0 0,-1-2 0 0,0 1 0 0,2-3 131 0,-4 0-50 0,0 1-24 0,0-1 1 15,-2 2 2-15,0 3-19 0,0-4-8 0,-6 5 0 16,-4 1 41-16,-1 2-20 0,-3 4 0 0,0 5 73 16,-1-1-52-16,-2 8-20 0,0-2 90 15,0 3-56-15,0 0-29 0,-1 4 9 16,2 6 67-16,3 3-52 0,0 0-25 0,2 3-1 15,2 3 25-15,1 3-18 0,2 6-7 0,2 3-25 16,4 3 85-16,0 7-42 0,0 1-22 0,0-4 82 16,0 14-55-16,2-5-24 0,6 2-1 0,0-2 11 15,1-3 0-15,-2-4-26 0,5 7 19 0,-3-3 0 16,0-3-28-16,-2 1 1 0,2 4-30 0,-6-7 38 16,-1 12-8-16,0-6 0 0,-2-9-32 0,0 1 0 15,0-6 31-15,-4-7-67 16,-3-4 29-16,-1-2 6 0,-3-3 0 0,0-7-120 15,-1 0 67-15,-2-4 22 0,-2-1-212 0,0-3 107 16,-3 0 62-16,-1 0 11 0,4 0-326 0,-1 0 170 16,2-5 97-16,1 0 45 0,5-3-170 0,2 0 107 15,2-5 54-15,5-1-348 0,0-4 204 0,5-4 99 16</inkml:trace>
  <inkml:trace contextRef="#ctx0" brushRef="#br0" timeOffset="-68036.29">17697 16458 1178 0,'6'-34'0'0,"-3"11"0"0,1-1 0 0,-4 6 0 0,0 5 0 0,0-2 0 0,-11 6 0 0,-1 5 0 0,1 1 318 0,-2 3-143 0,-2 0-63 0,2 12 40 16,-4 7-59-16,4 3-30 0,-1 7-1 0,3 4 119 15,4 5-66-15,1 8-45 0,4 0 116 16,2 3-76-16,0 1-39 0,0 3 0 15,2 2 105-15,8-2-75 0,-1-1-35 0,2-1 1 16,1-1-14-16,-3-3-21 0,-2-5 9 0,1 6-34 16,-2-4-1-16,-3-10 26 0,-1 7 1 0,-2-8-135 15,0-2 76-15,0-1 25 0,-9-6-288 0,-5-2 152 16,-2 1 40-16,-5-3 51 0,-4 1-536 16,-1 0 279-16,-6 3 135 0,0 1 67 15</inkml:trace>
  <inkml:trace contextRef="#ctx0" brushRef="#br0" timeOffset="-67317.74">16491 17891 568 0,'0'-8'0'0,"0"5"0"0,0-3 0 0,0 2 0 0,-2-1 0 0,0 1 0 0,-1 1 99 16,1 1-33-16,2 0 9 0,0 1 54 0,0 1-48 16,0 0-25-16,0 0 1 0,0 0 136 0,0 8-72 15,0 7-48-15,3 1 141 0,6 9-91 0,-4-2-45 16,2 3-23-16,1-5 119 0,-1 8-74 0,-1-8-34 16,2 1 7-16,-1-4 1 0,0 1-42 0,3-5 9 15,-2-1-32-15,1-3 1 16,1-2 22-16,-1-4 1 0,2 0-114 0,1-4 66 15,0 0 19-15,3-4-207 0,2-13 114 0,-1-3 21 16,-3-5 39-16,-1-3-210 0,0-5 113 0,-3-1 22 16,0-3-38-16,1-6 54 0,-4 4 28 0,-1 6-8 15,1-2 65-15,-3 3-30 0,-1 9 0 0,0 8 0 16,1 4 139-16,-3 3-78 0,0 7-27 0,0 1 325 16,0 4-170-16,-7 22-56 0,2 3 176 0,1 6-128 15,4 7-46-15,0-4-35 16,0-1 92-16,0 0-64 0,2-2-22 0,7-3-9 15,5-3-87-15,-1-5 28 0,0-7 0 0,2 0 27 16,2-4-119-16,-4-4 55 0,3-3 33 0,-4-4-404 16,-3-2 176-16,5 0 115 0,-7 0-421 0,1-8 255 15,-3-7 122-15,-2-1 62 0,-1-7-271 0,0-5 166 16</inkml:trace>
  <inkml:trace contextRef="#ctx0" brushRef="#br0" timeOffset="-67066.58">16880 17551 903 0,'0'-20'0'0,"0"8"0"0,0 3 0 0,0 4 0 0,0-2 0 0,7 6 0 0,5-1 0 0,3 2 264 0,0 0-115 16,2 0-59-16,2 5-28 0,-5 7 85 0,1-1-60 15,-2 4-28-15,-1 2-48 0,-6 0 1 16,-3-1 21-16,-3 2-133 0,0 0 62 0,-2-2 35 0,-10-1 1 16,-2-2 11-16,-2-2 1 0,2-4 31 0,-3 1-8 15,2-3 101-15,5 0-54 0,-1-4-38 0,6 2-24 16,0-3 253-16,3 1-124 15,2-1-57-15,0 0 22 0,2 0-40 0,12 0 0 16,5 0-89-16,4-1 20 0,1-5-7 0,2 0 37 16,0 0-252-16,-1 1 126 0,-4 1 71 0,0 2 23 15,-1 2-601-15,-3 0 296 0,-4 0 96 0,-6 13-420 16</inkml:trace>
  <inkml:trace contextRef="#ctx0" brushRef="#br0" timeOffset="-66905.29">17053 17931 993 0,'0'1'0'0,"0"4"0"0,0-5 0 0,0 1 0 0,2-1 0 0,1 0 384 16,6 0-176-16,5 0-79 0,1 0 91 0,2 0-93 15,3-1-47-15,-1-5-24 0,2 2 20 0,-1-1-13 16,-1-1-9-16,-2 1-21 0,0 2-429 0,-6 1 214 16,1 0 108-16,-5 1-477 0,0 1 283 0,-3 0 141 15</inkml:trace>
  <inkml:trace contextRef="#ctx0" brushRef="#br0" timeOffset="-66747.71">17227 17677 1330 0,'0'-7'0'0,"0"1"0"0,0 3 0 0,2 3 0 0,-2 0 0 0,1 5 0 0,-1 12 0 0,0 9 0 0,0 3 154 16,0 12-61-16,0 0-30 0,0 2 221 0,-3-3-117 0,-3 8-71 0,3-6-32 15,1-7-137-15,0 1 53 16,2-3 27-16,0-6-386 0,0-5 202 0,0-3 104 15,6-10 54-15,3-3-531 0,1-6 270 0</inkml:trace>
  <inkml:trace contextRef="#ctx0" brushRef="#br0" timeOffset="-66533.94">17381 17766 561 0,'6'-7'0'0,"2"7"0"0,-3 0 0 0,-1 15 0 0,-1 14 0 0,-1 3 359 0,0 9-163 0,0 0-82 16,-1 2 74-16,2-5-70 0,-1 1-46 0,0-2-1 15,3-6 37-15,1-3-37 0,-1-9-1 0,3-8-82 16,-2 0 19-16,1-6-1 0,1-5 27 0,-1 0-78 16,1-18 38-16,-4 0 9 0,1-12 33 0,-1 1-3 15,-1-4 1-15,-1-3-17 0,2-1-90 0,0-9 30 16,0 6 30-16,-2 8 0 0,3-5-117 16,-1 2 59-16,2 3 36 0,-1 2-447 0,3 8 227 15,-4-1 108-15</inkml:trace>
  <inkml:trace contextRef="#ctx0" brushRef="#br0" timeOffset="-66284.23">17651 17492 1455 0,'8'0'0'0,"-2"-1"0"0,3 0 0 0,-3-1 0 0,1-2 0 0,1 2 0 0,0-2 0 0,-1 0 0 0,4 2 228 0,1 2-98 0,-1 0-49 16,-2 0-9-16,3 2-9 0,-3 6-30 15,-2 1-1-15,-1 3-113 0,-2-2 56 16,-4 0 38-16,0 5-259 0,0-2 139 0,-10 1 70 15,-3-1 35-15,-4 0-119 0,0 0 73 0,0-1-34 16,-1 1 235-16,2-5-110 0,5-2-29 0,2 0-56 16,3-2 385-16,2-2-169 0,2-2-60 0,1 1-51 15,1-1 78-15,0 0-55 0,9 0-18 0,6 0-90 16,2 0 27-16,2-3 1 0,2-1 26 0,-3-2-331 16,3 0 175-16,-2 5 73 15,-1-1-657-15,1 0 342 0</inkml:trace>
  <inkml:trace contextRef="#ctx0" brushRef="#br0" timeOffset="-66055.91">18082 17580 1020 0,'5'-2'0'0,"-1"-1"0"0,0 3 0 0,-2 0 0 0,-2 0 0 0,0 0 0 0,0 0 0 0,-14 9 0 0,-2 5 326 0,-3 3-146 0,-4 2-66 0,-3 2 20 15,-2 1-51-15,-2 0-25 0,0 2 0 0,0-2 13 16,4-4-38-16,7-4-1 0,0-3 121 0,7-1-60 15,3-5-30-15,6 0 8 0,-1-3 118 0,4 0-78 16,0 1-40-16,4 0 1 0,10-1-16 0,5-2-15 16,6 0-8-16,-1 0-106 0,2 3 53 0,1 0 26 15,1 0 0-15,-5 1-164 0,5-1 91 0,-8 3 50 16,1 1-733-16,0 2 364 0,-7 3 148 0</inkml:trace>
  <inkml:trace contextRef="#ctx0" brushRef="#br0" timeOffset="-65896.34">17851 18069 603 0,'-15'1'0'0,"7"3"0"0,5-2 0 0,-1-2 0 0,4 1 0 0,0 1 525 0,0 2-239 0,5-3-130 0,10 5 288 16,4 0-206-16,0 0-102 0,5 1-52 0,-1-1-100 16,3 2 20-16,-1-1 0 0,-2-2-213 15,-2 1 120-15,2-1 62 0,0 0 37 16,-3 0-670-16</inkml:trace>
  <inkml:trace contextRef="#ctx0" brushRef="#br0" timeOffset="-65747.74">18298 17676 2188 0,'9'-6'0'0,"6"6"0"0,-2 0 0 0,2 15 0 0,-5 12 0 0,-1 15 0 0,-1 7 0 0,-1 13 0 0,-5-5 444 16,0 17-210-16,-2-4-101 0,0 1-131 0,0 4-1 15,0 1 40-15,0 2-8 0,0 0-679 0</inkml:trace>
  <inkml:trace contextRef="#ctx0" brushRef="#br0" timeOffset="-65122.91">18773 16659 832 0,'-17'-15'0'0,"0"4"0"0,2 7 0 0,1 4 0 0,-4 0 0 0,-1 1 0 0,-3 17 0 0,-4 13 241 0,3 3-105 0,2 12-51 0,1 4-18 15,3 6 225-15,4-2-130 0,3 1-64 16,4-2 83-16,6-4-74 0,0-9-29 0,12 5-9 16,8-10 61-16,5-2-49 0,3-4-24 15,4-2-224-15,-4-8 108 0,8-3 41 0,-2-3 26 16,-3-5-468-16,1-4 246 0,-3-4 80 0,-5 0 80 15,-1-10-571-15</inkml:trace>
  <inkml:trace contextRef="#ctx0" brushRef="#br0" timeOffset="-64803.74">18899 16819 969 0,'0'0'0'0,"0"1"0"0,0 23 0 0,0-2 0 0,0 4 0 0,0 6 174 0,0 4-62 0,0 9-44 0,6-7 152 16,3 4-93-16,4-2-48 0,0-6 189 0,4 0-110 15,2-5-67-15,2-4-29 0,-5-10-68 0,3-2 0 16,0-7 38-16,-2-6 9 0,0 0-169 0,1-7 80 16,-2-15 41-16,-4-4-193 0,0-5 117 0,-1-3 65 15,-2-11-21-15,1 1-180 0,0 1 72 0,-1-2 63 16,0 1-23-16,-1 9 29 0,-1 0 9 16,-3 12 36-16,0 10 125 0,-3 2-62 15,1 3-40-15,-2 8 8 0,0 4 351 0,0 22-183 16,-9 12-66-16,2 2 353 0,0-3-188 0,0 12-120 15,3-4-57-15,3-1 133 0,1-1-94 0,0-9-47 16,1 2-20-16,10-6-28 0,3-3 1 0,-3-9 0 16,5 0-324-16,0-5 161 0,-2-6 90 0,0-4 33 15,0-3-563-15,-3 0 232 0,-2 0 165 0,-1-7-375 16,-2-9 249-16,1-9 138 0,-5-7 63 16</inkml:trace>
  <inkml:trace contextRef="#ctx0" brushRef="#br0" timeOffset="-64562.42">19402 16562 1324 0,'9'-10'0'0,"9"6"0"0,-4 3 0 0,3 1 0 0,0 0 0 0,2 0 0 0,0 0 0 15,1 8 173-15,1 6-69 0,-3 0-36 0,-4 0 9 0,-1 4-22 16,-3 0 8-16,-6 0-30 0,-3 3-110 0,-1-3 55 16,-1-2 28-16,-13 0-89 15,-3 0 66-15,-5 0 21 0,2-2 0 0,-1-1 84 16,3-1-27-16,2-3-28 0,4-2 172 0,1-1-99 15,6-2-39-15,1-3-16 0,4-1 90 0,0 3-55 16,2-2-18-16,12-1-8 0,9 0-11 0,2 0-17 16,5 0 1-16,2 0-113 0,2 0 64 0,1-1 21 15,-1-3-1-15,-1 2-513 0,-1 0 263 16,-3 2 96-16,-7 0-586 0</inkml:trace>
  <inkml:trace contextRef="#ctx0" brushRef="#br0" timeOffset="-64403.74">19689 17082 417 0,'-14'3'0'0,"6"3"0"0,2-2 0 0,4-2 0 0,2-2 516 0,0 0-234 0,7 0-128 0,13 0-61 15,6 0 173-15,2 0-116 0,2-2-59 0,4-2 98 16,0-2-82-16,1 3-37 0,-1-1-338 0,-2 2 150 16,-4 0 76-16,-5 2 45 15,0 0-543-15,-5 0 281 0,-8 0 140 0</inkml:trace>
  <inkml:trace contextRef="#ctx0" brushRef="#br0" timeOffset="-64230.69">19928 16777 1971 0,'-4'4'0'0,"4"8"0"0,0 2 0 0,0 2 0 0,2 6 0 0,2 5 0 0,-1 2 0 0,1 10 0 0,-2 7 189 0,1-3-77 0,-3 4-41 0,0 2 231 16,0 0-135-16,0-6-59 0,0 10-263 0,0-11 95 15,-5-6 46-15,3-2 23 0,0-8-518 0,2-7 279 16,0-5 127-16,0-3 68 0,2-7-647 0</inkml:trace>
  <inkml:trace contextRef="#ctx0" brushRef="#br0" timeOffset="-64003.71">20178 16866 1610 0,'3'-6'0'0,"11"6"0"0,-7 0 0 0,-3 12 0 0,-2 8 0 0,0 5 0 0,-2 6 165 16,0 13-66-16,0-9-25 0,0 14 173 0,1-7-107 0,5-9-54 0,4 3-27 16,1-10-64-16,3-2 14 0,0-6 1 0,2-7 22 15,0-7-168-15,0-4 85 0,-2 0 49 16,3-18-54-16,0-8 45 0,-2-4 21 0,0-8-5 16,-3-2-19-16,-1 2-34 0,0-12 26 0,-4 4-56 15,3-1 34-15,-5 2 5 0,1 0-1 16,-3 7-246-16,-1 3 133 0,0 1 59 0,0 9 33 15,-2 1-376-15</inkml:trace>
  <inkml:trace contextRef="#ctx0" brushRef="#br0" timeOffset="-63733.44">20501 16580 1079 0,'0'0'0'0,"4"0"0"0,3 0 0 0,0-4 0 0,5-2 0 0,1-1 0 0,4 2 0 0,2 1 414 16,2 0-183-16,1 2-103 0,0 2 48 0,-1 0-72 15,0 0-35-15,-3 12-1 0,0 1-26 0,-6 2-9 16,0 2 0-16,-8 2 0 0,-2 0-211 0,-2 1 106 16,0 1 60-16,-14 2-181 0,-4-1 113 0,-3-2 42 15,-2-2 32-15,-1-4-116 0,5-2 54 0,-2-3-17 16,3-2 154-16,6-3-72 16,1 0-1-16,6-2-34 0,1-2 342 0,2 0-138 15,2 0-85-15,4 0 2 0,11-2 93 0,7-6-60 16,-1 1-34-16,8 0-240 0,-11 2 95 0,5-2 48 15,-1 4-521-15,-2 0 263 0,1 3 139 0,-1 0 37 16,-2 0-425-16,-3 0 245 0</inkml:trace>
  <inkml:trace contextRef="#ctx0" brushRef="#br0" timeOffset="-63561.21">20978 16568 1030 0,'7'-10'0'0,"5"2"0"0,1 5 0 0,2 1 0 0,0 2 0 0,6 3 226 0,2 17-97 0,5 11-48 0,-5 5 479 15,6 5-264-15,-5 5-123 0,-1 4-75 0,-3 3 266 16,-4 5-165-16,-7 6-83 0,-7-3-42 16,-2-7-31-16,0 3-11 0,-11-1 1 0,-16 5-311 0,-3-9 155 15,-7-3 78-15,-2-7 47 0,-12 4-269 16,0-6 150-16,-6-2 75 0</inkml:trace>
  <inkml:trace contextRef="#ctx0" brushRef="#br0" timeOffset="-62637.69">21955 16257 989 0,'0'-14'0'0,"0"8"0"0,0 3 0 0,0 3 0 0,0 0 0 0,0 10 0 0,-2 11 0 0,0 13 0 0,-1 7 233 0,-1 6-100 15,-1 6-42-15,2 13-34 0,-3 1 134 0,1 3-79 16,-1 2-40-16,1 3 22 0,-2-13 11 0,0 13-41 16,5-20 1-16,-1 1 40 0,3-7-36 15,0-11 0-15,0-1 9 0,0-11-9 0,0-3-37 16,-2-10 1-16,2-3-4 0,0-4 4 0,-4-6 8 16,-3 0-9-16,-3-3 46 0,-3-10-23 15,-1-9 0-15,0 1-194 0,-3-2 95 0,-2-4 34 16,-2-2 21-16,-1 1 0 0,0 1-275 0,-3 2 135 15,4 8 46-15,-2 2-70 0,0 7 43 0,-4 5 46 16,3 3 11-16,-1 7 20 0,2 16-8 0,3 6 9 16,3 3 150-16,4 6-76 15,6-2-37-15,2 1 0 0,5-3 189 0,0-2-79 0,2-4-60 0,14-5 62 16,0-4-51-16,7-6-24 16,0-8-37-16,10-3 52 0,3-2-25 0,3-12 1 15,5-11-256-15,4-13 121 0,-10 1 57 0,5-5 7 16,-4-2-369-16,-2-1 162 0,-5 0 108 0,-5 5-58 15,-4 7 73-15,-2-2 48 0,-5 7 1 0,-4 8 172 16,-6 6-66-16,-1 3-33 0,-3 3 316 0,0 4-170 16,-2 2-90-16,0 0-44 0,-4 17 152 0,-1 4-48 15,-3 7-57-15,5-1 51 0,3 1 142 16,0 1-109-16,0 0-56 0,3-5-66 16,10 3 12-16,4-8-1 0,0-7 1 0,2-2-225 15,2-7 112-15,1-3 65 0,0 0-248 0,-2-8 119 16,-2-13 78-16,-3-4-5 0,-4-1-56 0,0-5 6 15,-4-2 50-15,0-4 8 0,-2-1 3 0,-1 1 27 16,-2 6 1-16,-2 8 69 0,0 2-31 0,0 13 0 16,0-2-38-16,0 4 294 0,0 6-144 0,0 0-47 15,-2 23 187-15,2 4-104 0,0 2-68 0,0 12 2 16,0 1 51-16,0-3-45 16,5 9-34-16,7-6-1 0,3-3-112 0,4-9 42 15,4-2 23-15,2-6 7 0,2-9-521 0,1-3 240 16,2-7 142-16,-2-3-665 0</inkml:trace>
  <inkml:trace contextRef="#ctx0" brushRef="#br0" timeOffset="-61870.97">22941 16687 1204 0,'-11'-24'0'0,"1"6"0"0,3 6 0 0,1-1 0 0,-1-2 0 0,0 1 0 0,0 6 0 0,0 0 0 0,1 3 108 0,3 0-38 0,-2 3 0 0,2 1 44 16,1 1-40-16,0 0 7 0,0 0-81 0,2 1 33 16,-2 6-1-16,2 2 1 0,0-2-50 0,0-2 33 15,0 1-8-15,0-1 25 0,0 0-24 0,0-3 0 16,0-1 32-16,0-1-35 16,0 0-5-16,-3 0 1 0,-1 0-15 0,-1 0 132 15,-2 0-43-15,0-1-30 0,0-6 4 0,-1 4-54 16,1 0 9-16,-1-2 23 0,1 4-39 15,1-1 15-15,1 0 2 0,-4 0 20 0,2 2-69 0,0 0 32 16,0 0-1-16,-4 0 30 0,4 7-40 0,-4 3 0 16,1 6 0-16,-3 4 39 0,3 5-22 15,-4 3 8-15,5 4 128 0,0 1-61 16,0 5-28-16,2 0 0 0,3 1 75 0,3 0-50 16,1-3-11-16,0-2 0 0,0-3-75 0,5-4 26 15,7-6 17-15,1-3-167 0,-1-7 84 0,6-1 42 16,-4-9 17-16,2-1-101 0,0 0 45 0,3-14 32 15,-1-11-223-15,-4-5 115 0,4-9 30 0,-6-3 37 16,1-5-123-16,-1-3 82 0,-1-14 36 0,-1 0 0 16,-1-8-51-16,0-4 44 0,-2-5 14 0,5-12-32 15,-3 6 31-15,1 16 1 0,0-3 30 0,-7 20 18 16,-1 12-26-16,-2 14 8 16,0 12 258-16,0 2-129 0,0 12-65 0,-4 4-31 15,-4 26 276-15,1 17-140 0,-2 14-35 0,0 5-47 16,0 11 314-16,2 16-168 0,4-12-75 0,-1 25 97 15,4-13-95-15,0-1-47 0,0-16-23 0,0 5 16 16,7-15 9-16,7 7-50 0,0-20 4 16,2-2-3-16,-3-11-1 0,4-9 1 15,-6-10-276-15,2-8 134 0,2-8 71 0,-2-3 36 0,1-16-382 16,0-17 193-16,-3-1 37 0,3-15-170 16,-3-1 146-16,1-5 72 0,-3-2 37 0,0 1-96 15,-1 11 58-15,-1-9 41 0,-1 18 78 0,-3 2-22 16,-1 14 0-16,0 6-31 0,0 5 406 0,0 4-199 15,0 5-99-15,-1 10-50 0,-1 18 377 0,0 10-139 16,0 14-117-16,0-1 167 0,2 6-136 0,1-1-68 16,2 0-34-16,3 1 12 0,1-6-46 15,4-7-1-15,-2-11-32 0,2-4-1 0,-3-10 34 0,-1-7 8 16,2-5-103-16,3-7 48 16,-1 0 23-16,0-19 0 0,2-11-49 0,0-2 17 15,2-11 20-15,4-2 43 0,2-5 1 0,5-7-51 16,2 3 17-16,0-1-173 0,7-15 83 0,1 3 42 15,-3-1 21-15,-5 1-478 0</inkml:trace>
  <inkml:trace contextRef="#ctx0" brushRef="#br0" timeOffset="-60835.11">23801 16858 902 0,'-2'-3'0'0,"2"0"0"0,0 3 0 0,2 0 0 0,9 3 0 0,3 4 0 0,-1 1 281 15,2-3-124-15,0 3-62 0,4-1 60 0,-1 1-53 16,1-1-39-16,-1-1 0 0,3-2 109 0,-2 0-69 15,-2 0-36-15,-5-1 9 0,-1-2-140 0,-2 2 48 16,-3-1 25-16,0-1-364 0,-3-1 194 0,-1 4 105 16,-2 2 41-16</inkml:trace>
  <inkml:trace contextRef="#ctx0" brushRef="#br0" timeOffset="-60687.88">23764 17270 1144 0,'0'-8'0'0,"3"7"0"0,12-2 0 0,4-4 0 0,-1 1 0 0,3-3 225 0,4-1-96 16,0 1-40-16,-2 0-32 0,4-1 278 0,-5 5-151 0,3-1-75 0,0 0-216 15,-2 3 79-15,6-1 26 0,-1 2 0 16,2 2-603-16</inkml:trace>
  <inkml:trace contextRef="#ctx0" brushRef="#br0" timeOffset="-60086.55">24444 16522 607 0,'-2'-8'0'0,"-2"7"0"0,4 1 0 0,-3 0 0 0,0 1 0 0,-3 11 202 0,1 2-85 0,-4 4-42 0,-1 3 83 15,-1 9-67-15,0-1-29 0,-3 5 27 0,1-4-28 16,0 1 0-16,2-9-20 0,0 3-47 0,-1-3 1 16,5-5 38-16,1-6 0 15,1-1 31-15,3-5 9 0,-1-3-40 0,1 0 0 16,2-2 77-16,0 0-38 0,0 0-1 0,0 0 81 16,0 0-63-16,12 0-29 0,3 0 33 0,6 0-30 15,3 0 0-15,-4 0-22 0,9 0 25 0,-3 0-33 16,-1 0 0-16,1 0 0 0,-1 0-155 0,-5 0 85 15,3 0 31-15,-1 0 0 0,-3 2-403 0,-2 2 211 16,-4-1 69-16,-1 1-422 0,-3-1 264 0,-2-2 126 16,1 1 65-16,-4-2-134 0</inkml:trace>
  <inkml:trace contextRef="#ctx0" brushRef="#br0" timeOffset="-59919.99">24549 16588 1098 0,'-4'-5'0'0,"0"1"0"0,1 1 0 0,1 3 0 0,2 0 0 0,-2 3 0 0,0 12 116 0,2 8-42 0,-3 3-21 16,1 5 302-16,-1 2-152 0,-3 9-90 0,1 0-40 16,-2 1 50-16,-2 2-45 0,4-7-15 15,-2 10-317-15,1-4 143 0,3-2 71 16,-1 0-429-16,-1-6 250 0,5 2 131 0,0-4 1 16,0-9-237-16</inkml:trace>
  <inkml:trace contextRef="#ctx0" brushRef="#br0" timeOffset="-59546.99">25165 16584 942 0,'0'-32'0'0,"0"4"0"0,0 5 0 0,0 2 0 0,0-1 0 0,-8 2 0 0,1 1 0 0,-5-2 161 0,1 4-68 15,-3 4-30-15,4 1 167 0,-5 4-99 0,1 0-48 16,0 4-18-16,-2 2 107 0,0 2-70 0,-1 0-34 16,4 12 0-16,-6 6 84 0,3 5-51 0,3 7-38 15,-1 9 168-15,0 4-99 16,5 5-50-16,2 4-24 0,1 3 72 0,6-2-53 16,0 5-22-16,0-3 84 0,2 0-53 0,5 0-27 15,2-1 8-15,0 0-61 0,-2 3-1 0,-2-5 28 16,-1 2-84-16,-2-6 42 0,-2-7 30 0,0 1-9 15,0-5-75-15,-11-3 47 0,-5-4 25 0,-2-3-13 16,-5-7-144-16,-1-2 76 0,-3-3 38 16,-1-1-6-16,0-6-81 0,0-2 35 0,6-1 12 15,-5-4-310-15,6-1 176 0,0 0 87 16,9 0-360-16,4-1 225 0,5-5 103 0,3-2 64 16,0-1-377-16,14-4 217 0</inkml:trace>
  <inkml:trace contextRef="#ctx0" brushRef="#br0" timeOffset="-59282.34">25230 17258 1684 0,'0'8'0'0,"0"7"0"0,-5 6 0 0,-4 0 0 0,-3 3 0 0,4-2 0 0,-1 7 0 0,4-4 0 0,5-1 149 0,0-2-58 0,0-3-30 0,9-2 142 15,6-3-90-15,4-4-39 0,2-2-101 0,-1-5 31 16,4-3-1-16,-3 0 38 0,0 0-256 0,-3-11 125 15,0-6 61-15,-7 0 30 0,-4-4-181 0,-5 1 104 16,-1-3-17-16,-1 2 34 0,-3-4-28 0,-12 3 31 16,0 2 119-16,-1 2-56 0,-5 2-19 0,4 3 1 15,-4 3 93-15,2 3-53 16,-1 5-8-16,3 0-5 0,2 2-138 0,5 0 56 16,1 0 29-16,5 0-341 0,3 0 173 0,1 0 80 15</inkml:trace>
  <inkml:trace contextRef="#ctx0" brushRef="#br0" timeOffset="-58972.54">25340 16219 994 0,'-7'-17'0'0,"7"11"0"0,0 4 0 0,5-1 0 0,7 2 0 0,4 1 160 0,-1 0-56 0,4 0-40 0,1 7 114 15,-2 8-72-15,0 4-37 0,-7 2-40 16,0 8 4-16,-6 2-1 0,-5 1 1 0,0 1-125 0,-10 9 62 16,-5-12 40-16,-10 9-9 15,1-7-68-15,-1-7 50 0,-3 3 25 0,0-4-38 16,2-3 12-16,0-6-16 0,5-4 0 0,0 1 232 16,4-5-95-16,6 2-50 0,3-7 144 0,3 3-77 15,1-4-48-15,4 3 8 0,0-1 126 0,2 0-86 16,13 0-36-16,4-2-30 0,7 4 17 0,1-5 0 15,1 0-38-15,2 0-248 0,2 0 132 16,0 0 54-16,-2 0 31 0,0-6-635 0,-3-1 317 0,0-3 107 16</inkml:trace>
  <inkml:trace contextRef="#ctx0" brushRef="#br0" timeOffset="-58800.29">25610 16252 1621 0,'2'0'0'0,"5"0"0"0,11 7 0 0,3-1 0 0,0-2 0 0,2-1 0 0,1-2 0 0,2-1 0 0,6 0 0 0,0 0 367 15,-2 0-171-15,-3 0-82 0,0 0-236 0,-5 0 77 0,-2 0 39 16,-6 0 9-16,-3 0-484 0,-4 0 257 0,-5 0 129 16,-2 1-504-16</inkml:trace>
  <inkml:trace contextRef="#ctx0" brushRef="#br0" timeOffset="-58642.37">25728 16222 991 0,'-9'5'0'0,"9"8"0"0,-2 3 0 0,2 0 0 0,-2 2 0 0,2 6 0 0,0 2 258 0,-2 3-112 0,0 6-57 0,1 1 306 16,-3 1-185-16,-3 6-88 0,5-9-45 0,-1 6-93 16,1-5 24-16,-1-1 9 0,1-3-397 0,2-7 206 15,0-4 104-15,0-7 51 0,0-5-552 0,7-6 287 16</inkml:trace>
  <inkml:trace contextRef="#ctx0" brushRef="#br0" timeOffset="-58531.66">25841 16413 1069 0,'0'-8'0'0,"0"7"0"0,0 1 0 0,0 0 0 0,0 11 0 16,0 10 0-16,-8 3 286 0,3 6-127 0,-3 4-63 0,0 2-36 0,5 1-27 0,-1 1 0 15,4-1 0-15,0-2-376 0</inkml:trace>
  <inkml:trace contextRef="#ctx0" brushRef="#br0" timeOffset="-57830.69">26018 17041 1274 0,'0'-8'0'0,"0"0"0"0,0-8 0 0,-2-3 0 0,2-3 0 0,0-1 0 0,0-5 0 0,0 1 0 0,0-1 232 0,0 2-100 0,0 5-50 0,0-1 7 16,-2 3-32-16,-2 4 0 0,-2 7-25 0,-1 3-39 15,-6 3-1-15,-1 2 49 0,-7 11-91 0,3 14 41 16,-3 8 22-16,1 5-1 0,1 3 68 0,4-3-15 16,-3 11-8-16,6-6-25 15,6-9 81-15,2 3-41 0,4-3-18 0,0-10 27 16,2 0-9-16,10-4-39 0,1-9-1 0,6-4-45 16,1-7 31-16,3 0-8 0,1-7-147 0,-1-16 85 15,4-6 42-15,-2-6 22 0,-4 1-280 0,5-13 137 16,-5 1 39-16,-1-1 44 0,-1-6-218 0,2-9 116 15,-4 7 51-15,2-20-25 16,-1 2 46-16,1-4 23 0,-1 2-1 0,2 5 2 0,-6 20-9 0,-4 10 30 16,-2 12 1-16,-5 14 95 0,-1 0-48 15,0 12-24-15,-2 2 266 0,0 29-114 16,-13 14-82-16,-2 5-40 0,-4 16 331 0,2 0-167 16,2-1-34-16,-7 17-60 0,7-8 74 0,0-2-65 15,2-5-34-15,3-14 14 0,4-3-16 0,6 6-7 16,0-19-56-16,0-4 1 0,4-7 31 15,6-4 0-15,-1-11-206 0,7-7 98 0,0-2 55 16,2-10 26-16,0-14-355 0,-1-6 137 16,-1-5 98-16,2-5-136 0,-4 1 108 0,2 1 55 15,-5 4 27-15,2 0 27 0,-2 2-8 0,-3 10 9 16,-1 3 92-16,-5 9-46 0,0 4-24 0,-1 5 1 16,-1 1 262-16,0 19-113 0,-1 11-82 0,-9 11 15 15,5 0 277-15,-1 5-131 0,6-8-84 0,0 15 91 16,0-9-96-16,2-9-49 0,9 1-24 0,8-6-5 15,-1-11-11-15,7 0-8 0,0-10-84 0,1-9 41 16,1 0 22-16,-4-11 0 0,2-13-224 0,-2-5 119 16,-1-10 62-16,-5 1-3 0,-3-3-204 0,-5-2 71 15,-4-6 71-15,-2-4-40 16,1-11 52-16,-4 5 25 0,0-2 1 0,-12 11-6 16,1 5 23-16,-7 1 8 0,-1 13 97 0,1 11-49 15,-7 7-24-15,1 11 1 0,-2 2 68 0,2 14-27 16,0 7-29-16,5 5 6 0,5 2 208 0,0 4-89 15,7-1-63-15,4 4 103 0,3-3-72 0,0-4-14 16,3 0-24-16,15-1-145 0,4-8 56 0,4 1 31 16,2-5-521-16,2-2 256 15,4-4 134-15,0-3 35 0</inkml:trace>
  <inkml:trace contextRef="#ctx0" brushRef="#br0" timeOffset="-57253.76">27158 16344 1045 0,'0'-34'0'0,"0"5"0"0,0 4 0 0,1 0 0 0,-1-4 0 0,0 0 0 0,0 1 0 0,0 2 0 0,-10 1 112 15,-2 4-31-15,-6 0-9 0,0 7 31 0,-5 5-35 16,-1 5 0-16,-4 4-35 0,-3 0 32 0,-6 20-8 16,3 5-24-16,4 3 104 0,3 6-52 0,6 2-26 15,9-2 7-15,1 16 60 0,7-3-47 0,4 3-23 16,0 5 234-16,2 9-129 0,9-10-56 0,3 12-40 15,-1-4 145-15,-2-2-89 0,0-1-44 16,-3-5-22-16,-3 3 2 0,-3 0-24 16,0 0 0-16,-2-4-86 0,0-3 42 0,-2-3 23 15,-8-4 7-15,-4 4-38 0,-4-7 26 0,0-5 0 16,-2-4-105-16,-7-4 63 0,-1-1-3 0,-2-4 26 16,-1-4-151-16,4-3 79 0,-1-3 15 0,8-5 27 15,-1-2-372-15,9-1 195 0,4-2 93 0,2-2-411 16,6 0 252-16,3 0 127 0,16-2 54 0,9-12-215 15</inkml:trace>
  <inkml:trace contextRef="#ctx0" brushRef="#br0" timeOffset="-57002.43">27008 17209 1755 0,'10'-1'0'0,"-4"1"0"0,-4 0 0 0,-2 7 0 0,0 12 0 0,-8 5 0 0,-2 3 0 0,2 3 0 0,-1 0 339 15,8-5-144-15,1 6-86 0,0-10 351 0,1 0-213 16,12-1-108-16,3-5-52 0,3-5-9 0,2-6-7 15,6-4-38-15,-4 0-205 0,4-2 102 0,-2-18 51 16,1-2 35-16,-3-6-260 0,-7 0 138 0,-7-1 70 16,-3-1 34-16,-6 1-168 15,0 4 84-15,-6-5-65 0,-10 5 92 0,-7 5 1 16,-2 7 25-16,-2 3 1 0,4 9 111 0,-11 1-52 16,3 0-29-16,1 6 30 0,7 6-27 0,3-1 4 15,4 0 4-15,8 0-264 0,2 1 116 0,5 3 66 16,1-5-461-16,1-4 243 0,20-5 133 0,4-1 62 15</inkml:trace>
  <inkml:trace contextRef="#ctx0" brushRef="#br0" timeOffset="-56836.37">27427 15762 1606 0,'0'-33'0'15,"0"26"0"-15,0 7 0 0,10 0 0 0,-4 7 0 0,-1 13 0 0,-3 8 466 0,-2 10-217 0,0 4-107 0,-3 23 51 0,-12 3-71 16,-1 6-49-16,0 2 0 0,4-4-170 16,2 3 65-16,4-1 32 0,4 1 9 15</inkml:trace>
  <inkml:trace contextRef="#ctx0" brushRef="#br0" timeOffset="-55752">27643 16479 695 0,'0'-7'0'0,"0"1"0"0,0 4 0 0,0 0 0 0,0 0 0 0,0 2 0 0,0 0 0 0,0 0 0 0,0 13 155 16,0 8-61-16,7-1-22 0,2 9 83 0,0 3-61 15,-1 2-30-15,2 7-1 0,-2-1 16 0,1-5-15 16,0 12-7-16,-4-13-25 0,1 5 26 0,-1-1-1 16,-1-6-24-16,-1-6-18 0,0-2-8 0,-1-3 25 15,-2-10 1-15,0 0 23 0,0-7-23 16,0-1 8-16,0-3 93 0,0 0-51 15,0-14-25-15,-5-11 0 0,5-3-51 0,0-3 9 0,0-13 16 0,0 2-49 16,3-2 25-16,10-2 0 16,1 2 25-16,2 9-72 0,0-3 32 0,0 10 16 15,-6 7 1-15,4 4 28 0,-3 6-13 0,-2 4-15 16,-2 1-40-16,0 4 16 0,0 0-1 0,-2 2 7 16,4 0-21-16,-4 0-2 0,3 2 41 0,-1 0 0 15,0 5-148-15,0-3 66 0,-2-1 28 0,1 3-215 16,-1-2 104-16,2-2 63 0,-5 1 10 15,5 2-297-15,-4-4 165 0</inkml:trace>
  <inkml:trace contextRef="#ctx0" brushRef="#br0" timeOffset="-55425.93">28043 16194 1345 0,'-6'-11'0'0,"3"4"0"0,1 6 0 0,2-1 0 0,0-2 0 0,0-2 0 0,0 0 0 0,11 3 0 0,2-1 277 16,7 1-114-16,-2 1-69 0,5 2-20 0,-2 0-20 15,-3 0-1-15,0 9-20 0,-4 2-144 0,-2 0 68 16,-5 4 37-16,-5 1-98 0,-2-1 68 0,0 1 34 16,-4 2 9-16,-11-2-23 0,0-4-23 0,-2-2 26 15,-1 0-49-15,1-4 95 0,6-2-37 0,-3-3-6 31,5-1 229-31,2 0-107 0,3 0-44 0,-1 0-30 0,5 0 225 0,0 0-118 16,0 0-57-16,0 0-74 0,5 0 19 0,8 0 0 16,1-1 8-16,2-3-46 0,-2 0 38 0,2 0 0 15,0 2 0-15,-5-1-210 0,2 0 113 0,3 3 45 16,-5 0-532-16,1 0 270 0,-3 8 89 0,2 5 83 16,-2 3-426-16</inkml:trace>
  <inkml:trace contextRef="#ctx0" brushRef="#br0" timeOffset="-54904.95">28161 16755 899 0,'0'0'0'0,"0"0"0"0,0 0 0 0,0 0 0 0,0-1 0 0,0-2 0 0,0 3 0 0,0 0 0 0,0 0 0 0,0 0 127 0,0 0-38 16,0 0-33-16,0 0 109 0,0 0-66 0,0 4-33 15,0 0 46-15,0-1-31 0,4 2-9 0,-2-4-39 16,-2 0 38-16,0-1-38 0,0 3 0 0,0-3 8 16,0 0 20-16,0 0-29 0,0 0 1 0,0 0 39 15,0 0 0-15,0 0-31 0,3-3-8 0,-3 2-29 16,0 0-1-16,0-1 30 0,0 2 0 0,0-3-31 15,0 3 30-15,0 0 1 0,0 0-29 16,0 0-9-16,0 0 44 0,0 0-23 16,0 0-40-16,0 0 17 0,0 3-1 0,0-1 54 15,0-1 5-15,0 0-40 0,0-1 7 0,0 0-61 16,0 0 30-16,0 0-1 0,0 0-90 0,0-1-140 16,4-6 120-16,3-3 49 0,2-1-565 0,5 0 303 15</inkml:trace>
  <inkml:trace contextRef="#ctx0" brushRef="#br0" timeOffset="-54483.98">28418 16460 1063 0,'-5'-9'0'0,"3"3"0"0,-3 2 0 0,5-1 0 0,-2 0 0 0,2 3 0 0,0-2 0 0,0 3 0 0,0 0 275 0,0 1-121 0,0 0-61 0,0 0-30 16,2 7 56-16,3 7-48 16,-3 0 1-16,1 5 96 0,-1 3-68 0,0 5-33 15,1 1 8-15,-1 4 37 0,-1 6-39 0,2 3 0 16,1-2-76-16,-1 3 0 0,0-7 44 0,1 4-8 16,1 1-93-16,-2-4 46 0,0-2 24 0,-1-6-37 15,1-5 38-15,-1-5-8 0,0-7-15 0,-2-1-35 16,0-7 11-16,0-1 22 15,0-2 114-15,-7-2-47 0,1-13-14 0,-1-11-36 0,0-2 85 0,2-3-38 16,0-7-4-16,4-7-4 16,1 1-23-16,0 2 6 0,4-2 21 0,6 3 7 15,6 9 15-15,2-3-35 0,0 8 0 0,1 6 15 16,-4 8-15-16,4 2 8 0,-3 3-9 0,3 6-82 16,-1 2 30-16,-5 0 23 0,6 2-156 0,-8 8 88 15,2 1 30-15,1 0 23 0,-2 0-184 0,-2 0 94 16,-1-3 33-16,-5-1-221 0,3-1 128 0,-2-1 64 15,-4 0 33-15,5-2-152 16,-6-1 93-16,3-2 37 0,-1 3-389 0</inkml:trace>
  <inkml:trace contextRef="#ctx0" brushRef="#br0" timeOffset="-53984.67">29017 16823 854 0,'-8'-12'0'0,"3"2"0"0,0-4 0 0,-2-5 0 0,3 2 0 0,-4-1 0 0,3 0 0 0,-3 0 154 0,-1 1-53 0,-1 2-38 0,2 4 0 16,-4 2-7-16,0 8-23 0,-5 1 0 0,1 0 42 15,-3 13-8-15,0 10-34 0,0 7-1 0,0 1 117 16,5 5-58-16,2 2-22 0,2-1 47 0,3-1-41 15,7-1-22-15,0-6 1 0,0-2 83 16,3-7-43-16,7 1-35 0,6-6 0 16,1-2-49-16,-1-5-1 0,6-6 24 0,-2-2-141 15,3 0 66-15,-4-10 38 0,-3-8-1 0,0-2-204 16,-1-4 113-16,-5-4 32 0,3-4-90 0,-1-8 54 16,-2-1 41-16,1-2-11 0,-2-8 16 0,1-3-11 15,0-13 32-15,0 2 1 0,2-4 41 0,1-3-21 16,-1 10-8-16,1-9 26 0,-3 23-39 0,-1 7 0 15,-4 7 1-15,-3 13 212 16,-1 8-103-16,2 4-31 0,-3 4-29 0,0 5 273 16,0 8-139-16,-8 18-49 0,-1 6 36 0,3 9-45 15,-1 5-30-15,1 4 0 0,1 4 103 0,3 13-66 16,-2-13-25-16,4 16 55 0,0-9-49 0,0-8-24 16,0 6 0-16,0 1-87 0,4-4 40 0,-2-4-9 15,5-3 32-15,-3-5-359 0,1-9 179 0,2-2 75 16,2-8-252-16,-3-4 124 0,4-6 96 0,-3-9-23 15,7-6-399-15,-3 0 247 0,1-6 115 16,-1-17-260-16</inkml:trace>
  <inkml:trace contextRef="#ctx0" brushRef="#br0" timeOffset="-53645.56">29315 16570 929 0,'3'-25'0'0,"2"7"0"0,-2 8 0 0,1 2 0 0,-3 3 0 0,3 2 0 0,-2 3 0 0,3 5 399 0,-3 16-175 0,3 10-99 15,-1 7 248-15,-2 1-170 0,0 2-85 0,1 5-43 0,-2-7 62 0,1 13-57 16,2-7-23-16,-2 1 0 16,-2-3-51-16,0-11 1 0,1-2 34 0,1-4-110 15,0-5 51-15,-2-10 26 0,1-4-1 0,-1-1-112 16,2-6 77-16,-2-2 27 0,2-17-17 0,2-5-8 16,0-6 0-16,2-2 1 0,3-6 80 0,-1-5-28 15,5 2-6-15,1-1-24 0,3 0 106 0,1-2-43 16,3 7-12-16,1-11 5 0,0 12-2 0,-3 9-1 15,2 0-28-15,-3 11 70 0,2 3-20 16,-4 7-8-16,0 2-65 0,-2 4 1 16,-4 0 32-16,2 5 9 0,-2 11-41 0,-3-1 0 15,0 2 25-15,-4-3 5 0,1 4-67 0,-3-7 36 16,2 1-16-16,-3-4-5 0,2-3 14 0,1 0 0 16,-3-3 2-16,0-2-212 0,0 0 96 0,0 0 58 15,0 0-366-15,0 0 198 0,0 0 99 0</inkml:trace>
  <inkml:trace contextRef="#ctx0" brushRef="#br0" timeOffset="-48351.06">30052 16751 770 0,'-2'0'0'0,"0"0"0"0,1 0 0 0,-1 0 0 0,2 0 0 0,0 0 0 0,0 0 0 0,0 0 191 0,0 0-79 15,7 3-40-15,6-2 224 0,2-1-131 0,1 1-58 16,6 2-42-16,-1-3 191 0,-2 0-112 0,3 0-55 16,0 0-29-16,-2 0 52 0,0 0-44 0,-3 0 0 15,-4 0-34-15,-1 0-1 16,0 3 0-16,-4 0-155 0,0-1 73 0,-3 0 41 15,-1 1 0-15,-2-3-295 0,0 2 165 0,-1-2 39 16,-1 0 54-16,0 1-483 0,0 1 247 0,0 2 124 16</inkml:trace>
  <inkml:trace contextRef="#ctx0" brushRef="#br0" timeOffset="-48105.2">30056 17038 1069 0,'-17'0'0'0,"9"0"0"0,5 0 0 0,1 5 0 0,2 2 0 0,-3-1 0 0,3-3 0 0,0 3 359 15,0-1-163-15,0 3-82 0,8-1-33 0,3 1 173 16,5-1-111-16,3-1-56 0,5 0 56 0,0-2-56 16,-2-2-18-16,8-1-9 0,-1 0 69 0,-2-1-48 15,-1 3-24-15,-4-3-55 0,-2 0 39 16,0 0-8-16,-7 0-1 0,-1 0-176 15,-2 0 89-15,-2 0 43 0,-6 0 31 0,3 0-405 16,-3 0 198-16,-1 0 54 0,-1 0-277 0</inkml:trace>
  <inkml:trace contextRef="#ctx0" brushRef="#br0" timeOffset="-47147.94">30798 16952 843 0,'-5'-15'0'0,"4"2"0"0,1-2 0 0,0 2 0 0,0-3 0 0,0-4 0 0,0 0 0 0,0-3 0 0,4 2 0 0,3 2 222 0,5 1-95 0,-1 0-38 0,-1 4 98 16,6-1-76-16,-2 3-40 0,4 3 0 0,-4 2 4 15,3 3-13-15,0 3-9 0,1 1 20 0,-3 0 0 16,2 1-40-16,-6 12-1 0,3 1-39 0,-4 6 16 16,-3 4-1-16,0 2-45 0,-5 3 34 0,-2 2 0 15,0 2 44-15,-11 1-156 16,-2-1 68-16,-1-1 13 0,-1-2 24 0,-5 0-74 0,1 0 42 0,-5-2 3 16,0-5 52-16,-1-2-30 0,4-5 7 15,2-4-10-15,0-3 59 0,6-3-24 16,4-2 0-16,-2-4-22 0,6 0 191 0,3 0-79 15,-1 0-47-15,3 0 224 0,0 0-126 0,12 0-59 16,6-3-32-16,6 2 105 0,-6-1-61 0,10 0-42 16,-6 2 85-16,0 0-60 0,1 0-30 0,1 0 1 15,-1 0 2-15,-2 0-32 0,-2 5 0 0,0 0-176 16,-3 1 89-16,3-1 42 0,-6-1 32 0,4 2-430 16,-7-1 215-16,2-2 72 15,-2 1 65-15,1 0-587 0,0-2 298 0,0-1 162 0,3-1-386 16</inkml:trace>
  <inkml:trace contextRef="#ctx0" brushRef="#br0" timeOffset="-46938.87">31315 16672 1651 0,'0'-13'0'0,"8"11"0"0,11 2 0 0,2 0 0 0,-2 0 0 0,2-1 0 0,-2-1 0 0,6 2 263 0,4 0-116 0,1 0-57 0,2 0 321 15,1 0-193-15,-1-3-93 0,0 3-91 0,-2-1-1 16,-2-1 0-16,-4-1 8 0,0 1-250 0,-5-3 121 16,-2 2 61-16,-4 1-132 0,-2-1 97 0,-4 2 55 15,-6-1 15-15,2 0-622 0,-3 2 245 0,0 0 169 16,-9 0 83-16</inkml:trace>
  <inkml:trace contextRef="#ctx0" brushRef="#br0" timeOffset="-46761.91">31504 16643 1337 0,'-8'0'0'0,"5"0"0"0,3 2 0 0,0 7 0 0,0-4 0 0,0 5 0 0,0 3 0 0,0 4 171 15,2 7-69-15,-1 2-27 0,1 5 357 0,-2 2-200 0,0 3-99 0,0 1-50 16,0 1-10-16,-3 1-11 16,-1-1-9-16,-1-2-154 0,5-3 66 0,0-1 35 0,0-3-1 15,0-9-417-15,0 1 221 0,0-10 116 16,1-1-640-16,7-8 347 0</inkml:trace>
  <inkml:trace contextRef="#ctx0" brushRef="#br0" timeOffset="-46602.32">31663 16748 1516 0,'8'-12'0'0,"-2"9"0"0,2 1 0 0,0 2 0 0,-3 0 0 0,-3 0 0 0,0 13 0 0,-1 11 0 0,-1 4 557 0,0 10-266 0,0 1-129 0,0 5 159 16,-1 0-145-16,-3 5-71 0,1-8-28 0,0 13-75 15,-2-10 31-15,5-2 0 0,0-7-371 0,0 1 186 16,0-6 100-16,0 2 38 0,3-8-722 0</inkml:trace>
  <inkml:trace contextRef="#ctx0" brushRef="#br0" timeOffset="-46444.03">32081 17335 2915 0,'-10'-3'0'0,"7"3"0"0,3 0 0 0,0 1 0 0,0-1 0 0,0 0 0 0,0 2 0 0,0-2 254 0,0 0-103 0,0 0-63 15,0 0-94-15,0 0-1 0,0 0 40 0</inkml:trace>
  <inkml:trace contextRef="#ctx0" brushRef="#br0" timeOffset="-16316.5">18153 4632 630 0,'0'0'0'0,"0"0"0"15,-2 0 0-15,0 0 0 0,0 0 0 0,2 0 0 0,-2 0 0 0,2 0 0 0,0 0 95 0,0 0-32 0,0 0 1 0,0 0-32 0,0 0 79 16,0 0-44-16,0 0 0 0,0 0 29 15,0 0-31-15,0 0-1 0,0 0-23 0,0 0 33 16,0 0 0-16,0 0-42 0,0 0 45 16,0 0-22-16,0 0 7 0,0 0-29 0,0 0 25 15,0 0 0-15,0 0-25 0,0 0-1 0,8 0 1 16,2-3 0-16,1-1 0 0,0 0 6 0,-1 3-7 16,1-1 1-16,-2 0 8 0,-1 2-47 0,1 0 39 15,0 0 0-15,3 0 3 0,-1 0-3 0,2 0 6 16,4 2-7-16,6 1 25 0,1-3-26 0,4 0-2 15,6 0 2-15,4 0 1 16,6 0 0-16,-2 0 0 0,1-3-47 0,-2-1 21 16,5-1 1-16,-9 3-24 0,10-2 18 0,-11 3-3 15,5 1 27-15,-4 0-29 0,-1 0 0 0,-1 0 17 16,-6 0-13-16,-1 5-18 0,-2-2-1 0,-5 3 18 16,0-1-2-16,-2-1 20 0,-4 2-15 0,0-2 3 15,-6-1 25-15,1 1 0 16,-5 0-19-16,1-2-8 0,-5-1 7 0,1-1-1 0,0 0 2 0,-2 0-14 15,0 0 18-15,0 0-6 0,0 0 6 16,0 0 41-16,0 0-20 0,0 0 0 16,2-1-17-16,0-6-57 0,1-2 25 0,-2 2 0 15,-1 0-312-15,2 1 159 0,-2 3 66 0,0-1 46 16,2 2-562-16,0 2 291 0</inkml:trace>
  <inkml:trace contextRef="#ctx0" brushRef="#br0" timeOffset="-15648.72">19678 4621 696 0,'0'0'0'0,"0"-1"0"0,0-1 0 0,-2 0 0 0,1 2 0 0,1-2 0 0,0 2 0 0,0 0 0 0,0 0 0 0,0 0 82 0,0 0-24 0,0 0 0 0,0 0 105 15,0 0-66-15,0 0-23 0,0 0-9 0,0 0 79 16,0 0-56-16,5 0-27 0,2 0 0 15,3 0 42-15,1 0-38 0,2 2 60 0,1 2-46 0,0-3-23 16,6 3 0-16,-1-1 48 16,6 0-39-16,3-2-1 0,6 2-31 0,10-2 27 15,1-1 1-15,4 0-21 0,5 0-7 0,10 0-41 16,-4-1 20-16,6-3 0 0,1-4-21 0,-5 1 30 16,20 0-9-16,-10 1-92 0,-2 0 55 0,-3 4 10 15,-14 0 1-15,5 2-29 0,-7 0 24 0,-6 0-1 16,-1 2 0-16,-11 6 3 15,1 1 15-15,0 0-13 0,-4-1 10 0,0 1 24 16,0-1 0-16,-2-1-19 0,-1-1 28 0,-7-4 5 16,3 1-32-16,-2 0 9 0,-3-3 34 0,-4 0-32 15,-4 0-6-15,-2 0 47 0,-3 0-2 0,0 0-34 16,-2 0-6-16,-1 0 78 0,0 0-36 0,-2-4-7 16,0 0-5-16,0-3-138 0,0-1 58 0,-2 0 31 15,-8 3-549-15,-3-1 260 0,-9 6 143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35:46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21300 14286 507 0,'0'-6'0'0,"0"2"0"0,0 3 0 16,0-1 0-16,0-1 0 0,0 2 0 0,0 1 0 0,1 0 59 0,1 0-18 0,2 0-8 0,0 0 34 0,-1 0-34 0,1-1 0 15,-1 1 0-15,1 0 84 16,1 0-46-16,0 0 0 0,-1-3-12 0,1 3 0 15,1-2-26-15,1 2 8 0,1-2 59 0,1 2-34 16,2-2 0-16,1 2 5 0,1-2 0 0,2 0-30 16,4 2-8-16,2-2 28 0,3 1 0 0,1 1-28 15,0-4 27-15,0 4-19 16,9 0-8-16,-3 0 0 0,5 0-2 0,8 0 2 0,0 0 0 0,6 0 19 16,4-2-19-16,12 0 0 0,3-2 0 0,18-3-20 15,-9 1 28-15,31-5-8 16,15 2-1-16,-3-3-24 0,4 3-1 0,3 3 20 15,-13 3-50-15,25 0 19 0,-32 3 0 0,5 0 22 16,-8 0-33-16,-6 6 13 0,-7 1 4 0,14 6-34 16,-16-5 23-16,-14 2-14 0,7-1 33 0,-1 0 22 15,-4-1-22-15,-2 1-12 0,2-1 8 0,-7 0 31 16,-5-2-1-16,-13-4-27 0,5 3 38 0,-5-1-2 16,-10 0-34-16,-6-3 11 0,-2 3 49 15,-5-2-22-15,-7 2 14 0,-2-3-53 16,-6 1 19-16,-3-1-5 0,-5 2 1 0,-2-3-54 15,-3 2 32-15,0-2-5 0,0 0 24 0,-2 0-126 16,0 0 58-16,2 4 26 0,-1 3-500 0,-1 8 252 16,0 14 100-16</inkml:trace>
  <inkml:trace contextRef="#ctx0" brushRef="#br0" timeOffset="3105.75">16188 15856 437 0,'0'0'0'0,"0"0"0"0,0-2 0 0,0 2 0 0,0 0 0 0,0 0 0 0,0 0 0 15,1 0 0-15,1 0 142 0,0 0-58 0,0 0-27 0,3 0 24 0,1 0-24 16,4 0 0-16,2 0-16 0,6 0 23 0,5 0 1 16,4-2-32-16,5 0-1 15,10-4 75-15,-5 0-29 0,15 1-8 0,1-1 21 16,12 1-28-16,-1 2-1 0,5 2-29 0,-7 1 44 15,16 0-7-15,-4 4-38 0,-4 5-36 0,0-1 0 16,-3 5 37-16,-7-2 8 0,12 0-38 0,-8 1 1 16,-12-5 29-16,6 1 0 0,1-2-50 0,-6 2 22 15,-5-1-7-15,-3-2-2 0,0 1 28 0,-1-1-20 16,-3-3 14-16,-6 2 45 0,3-2-5 0,-2 0-43 16,-4-1 3-16,-8 1 35 15,0-2 1-15,-5 0-13 0,-4 0-39 0,-5 0 5 16,-1 0 20-16,-2 0 8 0,1 0-45 0,-2 0 7 15,3 3 30-15,6 4-348 0,2 9 164 0,2 17 67 16</inkml:trace>
  <inkml:trace contextRef="#ctx0" brushRef="#br0" timeOffset="6979.23">15365 14441 27 0,'-2'0'0'0,"0"0"0"0,0 0 0 0,-2 0 0 0,3 0 0 0,1 0 35 0,-3 0-1 0,1 0-23 0,2 0-1 16,0 0-2-16,0 0 1 0,0 0 0 0,0 0 4 16,0 0-1-16,0 0-3 0,0 0-34 0,0 0 32 15,0 0 1-15,0 0 0 16,0 0 2-16,0 0-3 0,0 0-1 0,0 0 1 16,0 0 41-16,0 0-41 0,0 0 3 0,0 0 33 15,0 0-33-15,0 0 0 0,0 0 2 0,0 0 12 16,2 0-6-16,1 0-7 0,0 0 34 0,-1 0 0 15,2 0-24-15,-1 0-5 0,1-1 37 0,-2-3-5 16,0 2-25-16,-1-1 24 0,1 0 3 0,0 1-27 16,-2 1 11-16,2-2 2 0,-2 3-8 0,0-1-1 15,0 1 5-15,0 0-34 0,0 0 10 16,3 0 19-16,-1 0-70 0,1 0 33 16,1 0-7-16,1 0 38 0,3 0 35 0,-3 0-38 15,5 1-9-15,1 3 8 0,3 1 40 0,4-2-40 16,5 1-1-16,7-2 59 0,9-1-27 0,5-1-1 15,6 0-19-15,12 0 28 0,-9 0-11 0,16 0 1 16,-7 0-57-16,0 0 48 0,0 0-6 0,-8 0 10 16,3 0-71-16,-2 0 27 0,-3 0 0 0,-3 0 25 15,-10 4-56-15,-3-1 27 16,-5 4-5-16,-8-4-10 0,0 3 35 0,-8-1-11 16,0 2 8-16,-6-6 5 0,2 1-6 0,-3 0-4 15,1 0 36-15,2-2-32 0,3 0 0 0,-1 0 6 16,4-2 17-16,-1-6-15 0,2 1-5 0,-4 1 9 15,2 4-237-15,-3 2 105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37:45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8139 14877 1292 0,'0'0'0'0,"0"0"0"0,0 0 0 0,0 0 0 0,0 0 0 0,0 0 0 0,0 0 0 0,0 0 60 0,0 0 0 0,8 0-27 15,5 0 156-15,3 0-82 0,3-1-37 16,6-2-1-16,-3-2 48 0,4-1-42 16,-5 0-13-16,9-2-16 0,-4 1-14 15,1 0 1-15,-1-1 0 0,4 1-7 0,-11 0 15 0,10-3-8 16,-11 5-62-16,2-3 30 0,-1 5 1 0,-1-1 31 16,-8 1-100-16,1 1 44 0,-1 1 8 0,-6 1-1 15,0 0-207-15,-3 0 112 0,1 0 37 0,-2 0-291 16,0 0 162-16,0 0 85 0,0 0 42 15,-7 0-106-15,-5 0 66 0</inkml:trace>
  <inkml:trace contextRef="#ctx0" brushRef="#br0" timeOffset="360.97">8291 14841 1089 0,'-20'4'0'0,"4"2"0"16,3-1 0-16,3 0 0 0,1-2 0 0,4-1 0 0,1-2 0 0,2 0 0 0,1 2 383 0,1-2-176 0,0 5-87 0,6-1-43 0,6 2 89 15,5 0-59-15,-1 2-41 0,5 0-5 0,0 2 0 0,-2 1-29 16,0-1 1-16,-1 2-27 16,-1-1-7-16,-4 5 33 0,-1 1-114 0,-3 2 58 15,-4 3 28-15,-3 0 8 0,-2 6-99 0,0 0 57 16,-9 3-9-16,-5-2 26 0,-4 2-35 0,-1-1 24 16,-1-1-9-16,-1-3 127 0,-1-4-53 0,1-1-22 15,2-4 0-15,3-4 175 0,-2-1-87 0,6-2-46 16,2-4 97-16,4-1-66 15,3-3-16-15,-1 1-13 0,4-3 127 0,0 1-78 16,2 1-40-16,9 1 0 0,7 0-45 0,1-1 14 16,7 0-9-16,1-2 1 0,1 1 59 0,0 1-29 15,1 0-1-15,-3-2-106 0,6 2 33 0,-6-2 23 16,-2 1-100-16,-3 2 60 0,2-1 31 0,-2 1 8 16,-3 1-412-16,-1-2 200 0,-2 2 70 0,-1-3 60 15,-2 0-502-15,-1-1 262 0,5 0 143 0,-3 0-181 16,-2-2-78-16</inkml:trace>
  <inkml:trace contextRef="#ctx0" brushRef="#br0" timeOffset="511.85">8781 14962 934 0,'3'0'0'0,"-1"0"0"0,2 0 0 0,-2 1 0 0,1-1 465 0,0 0-216 15,-3 0-99-15,2 0-63 0,2 0 54 0,-1 2-54 16,5-2-27-16,-3 3 0 0,3-2-195 15,0 1 80-15,1 2 43 0,-2 0-579 0,1 1 295 16</inkml:trace>
  <inkml:trace contextRef="#ctx0" brushRef="#br0" timeOffset="649.15">8817 15154 756 0,'-10'14'0'0,"5"1"0"0,3 1 0 0,0-8 0 0,2 1 0 0,-3 0 621 0,3-2-294 0,0 0-147 16,0-1 407-16,0 0-277 0,3-1-131 0,1 1-77 15,3-2-47-15,-1-2-23 16,4-1 1-16,-1 1 0 0,0-2-455 0,3 0 224 16</inkml:trace>
  <inkml:trace contextRef="#ctx0" brushRef="#br0" timeOffset="3073.83">9875 14873 599 0,'0'0'0'0,"0"-2"0"0,0 0 0 0,0 2 0 0,0-1 118 0,0-1-43 0,0 0-21 0,0-1 75 16,0 0-52-16,0 1-22 0,1 1 57 15,3-3-40-15,5 1 0 0,0 2-7 16,5 1-9-16,-1 0-23 0,2 0 0 0,0 0-2 16,0 0 1-16,2 0 9 0,0 0-60 0,-1 4 50 0,0 0 2 15,0-1 0-15,0 1 0 0,-2 0-20 0,2 1-8 0,-3 0 28 16,0-2-1-16,-2-1-51 0,0 3 22 16,0-4-7-16,-4 0 3 0,-2 0-9 0,0-1 29 15,-3 3-20-15,1-3 16 0,-1 2 0 16,-2 0 0-16,0 6-5 0,0 1 66 0,-7 2-29 15,-2 6 0-15,-3 0-35 0,-4 7 6 16,2-1 7-16,-2 3-6 0,0 1-39 0,-2 1 0 16,2 2 49-16,-3-2-34 0,1-1-12 0,2 2 0 15,1-4 30-15,0-1 3 0,6-5 48 16,-3 0-27-16,3-2-6 0,3-5 81 0,3 2-48 16,1-5-22-16,-1 1 6 0,3-1 44 0,0-4-31 0,0 4 0 15,8-6-21-15,5 0 1 0,4 1-8 0,-2-4-3 16,6 2 2-16,0-2 1 15,-3 0 0-15,3 0-47 0,-4 0 19 16,0 0 0-16,-1 2-147 0,-2 0 77 0,-1 2 42 0,-3-1 13 0,-3 1-252 16,0 1 118-16,-1-2-89 15,-3 1 92-15,-1-1 57 0,1-1 9 0,-1-2 7 0,-2 2-286 16,0-2 161-16,0 0 79 0,-5-4-335 16</inkml:trace>
  <inkml:trace contextRef="#ctx0" brushRef="#br0" timeOffset="3242.38">9908 15040 665 0,'-10'2'0'0,"7"0"0"0,3 0 0 0,-2 0 0 0,2 2 426 0,0-2-196 15,0-1-99-15,10 2-41 0,4 0 314 0,6 2-185 16,0 0-93-16,1-1-34 16,1 2-29-16,0-1 8 0,7 0-38 0,-5 1-109 0,-3-2 55 15,5 2 26-15,-5-4 1 0,1 2-409 16,5-1 214-16,-4 0 110 0,0-3 57 0,-4 0-634 15</inkml:trace>
  <inkml:trace contextRef="#ctx0" brushRef="#br0" timeOffset="3396.59">10370 14980 1706 0,'2'2'0'0,"4"2"0"0,-3-1 0 0,1 0 0 0,1-2 0 0,4-1 0 0,0 2 0 0,4-2 255 0,2 0-104 0,1 0-62 16,4 0-29-16,-1 0 14 0,1 0-1 0,1 0-304 15,0 0 140-15,-5 0-1224 0,1 2 1343 16,-2 5 5-16,-1-4-1 0,-5 2-470 16</inkml:trace>
  <inkml:trace contextRef="#ctx0" brushRef="#br0" timeOffset="3543.04">10466 15186 1535 0,'-12'6'0'0,"5"4"0"0,1-5 0 0,1 1 0 0,1-4 0 0,3-1 0 0,-1-1 0 0,2 0 366 15,0 3-159-15,2-2-91 0,10-1-41 0,2 0-100 16,4 0 29-16,1 3 0 0,1-3 37 0,7 2-229 16,-3-1 110-16,1-1 56 0,3 0 27 0,1 0-593 15</inkml:trace>
  <inkml:trace contextRef="#ctx0" brushRef="#br0" timeOffset="3816.65">10886 15024 1118 0,'0'0'0'0,"0"2"0"0,0 1 0 0,-5 6 0 0,1 5 0 0,0 2 496 0,3 3-223 0,1 1-124 16,0 2 117-16,0-1-117 0,1-1-58 0,10-4-32 15,3 2-18-15,4-2-8 16,3-4-134-16,-2-6 67 0,8-3 34 0,-9-3-1 16,7 0-174-16,1-2 100 0,-3-12 53 0,-3-9 28 0,-3-2-167 15,-6-4 93-15,-4-6 7 0,-5 3-32 16,-2-3 78-16,0 0-10 0,-7 1-21 0,-9 1 272 15,-7 5-240-15,0 4 7 0,-5 8-26 0,-1 6 178 16,-1 6-77-16,0 4-43 0,0 0-4 0,3 17 174 16,1 1-74-16,5 5-51 0,8-6 8 0,3 4-200 15,6 0 78-15,4 1 39 0,0 1-666 16,12-5 335-16,10 1 160 0</inkml:trace>
  <inkml:trace contextRef="#ctx0" brushRef="#br0" timeOffset="4794.92">12281 14930 993 0,'-4'0'0'0,"2"0"0"0,2 0 0 0,-3 0 0 16,3 0 0-16,0-2 0 0,0 0 0 0,5-2 0 0,9 2 118 0,2-2-34 0,0 3-30 0,4 1 140 0,-4 0-80 15,3 0-41-15,-3 3 0 0,2 7 37 0,-5 3-43 16,-2 0 0-16,-1 2-43 0,-3 2 8 0,-4 1 1 16,0 2 8-16,-3 4-22 0,0-4 14 15,-13 5 0-15,-2-2-27 0,-6-2 1 0,-2-1 34 16,-1-6-8-16,-2-2-114 0,0-4 38 15,-3-2 34-15,5-6-3 0,3 0-229 0,1 0 105 16,2-2 67-16,8-10-278 0,2-3 157 0,8-2 78 16,0-3 32-16,6-9-197 0,10 5 122 15,5-4 62-15</inkml:trace>
  <inkml:trace contextRef="#ctx0" brushRef="#br0" timeOffset="4991.74">12468 14800 1325 0,'6'-9'0'0,"-1"4"0"0,-1 1 0 0,-2 1 0 0,-2 1 0 0,0 2 0 0,0 0 0 0,-8 0 0 0,1 14 204 16,-2 1-77-16,-3 5-52 0,1 5 96 0,2 3-70 0,1 4-33 0,2 1-1 16,3 3 112-16,1-2-77 0,2-2-34 0,0-2-4 15,0-2-31-15,5-7 0 0,9-1 8 0,-1 0-147 16,1-6 69-16,4-1 35 0,-1-3-227 0,-1-2 130 16,2-3 73-16,-4-1-19 0,4-3-145 15,-4-1 48-15,4 0 65 0,-2 0-31 16,1-4-227-16,0-6 154 0,2-7 75 0,-2 2-248 15</inkml:trace>
  <inkml:trace contextRef="#ctx0" brushRef="#br0" timeOffset="5398.49">12821 14843 995 0,'-2'0'0'0,"0"0"0"0,-3 0 0 0,-1 0 0 0,-3 4 0 0,1 4 0 0,-1 3 0 0,0 2 0 0,2 2 279 0,0 4-123 0,4-1-62 15,1 5 120-15,2-2-82 0,0 1-55 0,0-1-21 16,2-2 74-16,7-1-49 0,4-2-24 16,0-4 8-16,4 2 4 0,-2-4-1 0,4-4-35 0,0 0-22 15,-1-2 0-15,0-2 30 0,0-2-9 0,-1 0-75 16,-2 0 38-16,0-4 0 15,-4-8-80-15,1 0 65 0,-3-4 0 0,-3-6 21 16,-3-3-116-16,-1 0 60 0,-2-2 12 0,0-4 20 16,0-4-65-16,-5-5 37 0,-6 2 7 0,1 6-8 15,-3-1 8-15,2 14-5 0,-4-3 12 0,-2 9 48 16,0 4-5-16,0 7-31 0,-2 2 134 0,2 0-66 16,1 15-24-16,-3 4 1 0,8-3 18 15,1 5-21-15,2 2 16 0,6-2-34 16,2-1-150-16,0 1 74 0,0-4 42 0,8-1-165 15,5 0 90-15,2-5 45 0,2-1 12 0,0-1-343 16,4-6 182-16,-6-1 90 16</inkml:trace>
  <inkml:trace contextRef="#ctx0" brushRef="#br0" timeOffset="5698.56">13201 14757 1158 0,'-6'0'0'0,"4"0"0"0,0-2 0 0,0 1 0 0,0 1 966 15,1 0-921-15,1 0-12 0,0 0 8 0,0 0 123 16,1 0-66-16,8 0-32 0,3 6-1 0,-1 4 128 15,-1 2-72-15,3 3-48 0,-2 3-139 16,-1 1 49-16,-1-1 25 0,0 1 0 0,-2 2-324 16,2 0 171-16,-4-3 88 0,1 2 46 0,-3-8-526 15,-1 0 273-15,0-3 76 0,0-1 48 0,0-5-331 16,-2-1 220-16,0-2 109 16</inkml:trace>
  <inkml:trace contextRef="#ctx0" brushRef="#br0" timeOffset="5888.16">13383 14727 1032 0,'6'-8'0'0,"-3"5"0"0,3 1 0 0,-2-1 0 0,-3 3 0 0,1 0 248 15,0 5-108-15,-2 11-53 0,0 6-19 0,0 7 358 16,-5 7-197-16,-6 6-98 0,-5 4-49 0,0 5 154 16,-3 2-94-16,-4 9-58 0,1-8-84 15,-3 2 33-15,1 2 0 0,-1-2 0 0,5-4-92 16,-3 0 42-16,4-6 25 0,6-11-341 0,4-9 183 15,3-7 100-15,2-4 37 0,2-6-585 0,2-3 283 16,0-6-288-16,2 0 285 0</inkml:trace>
  <inkml:trace contextRef="#ctx0" brushRef="#br0" timeOffset="6553.24">13527 14777 1011 0,'4'-9'0'0,"8"9"0"0,6 0 0 16,1 0 0-16,2-2 0 0,1 1 212 0,3-4-90 0,3 3-36 0,2-2-31 0,2-2 158 16,3 0-90-16,1 2-46 0,-1 0-110 15,-2 2 42-15,-1 1-10 0,-4-1 34 0,-8 0-364 16,3 0 182-16,-5 0 90 0,-8 0 55 0,-2 2-404 16,-3 0 199-16,-5 0 100 0,0 0-96 15,-3 0 86-15,-10 0 35 0,-3 0 29 0,0 0 51 16,-1 0-1-16,0 0-28 0,2 0 1 0,-2 0 200 15,4 0-96-15,0 0-52 0,3 2 309 16,1 2-151-16,1 1-99 0,1 5 8 0,-1-1 230 16,2 5-135-16,1 0-75 0,0 5 107 15,-1 6-91-15,0-3-37 0,-3 9-31 0,1-2 32 16,-1 3-27-16,-1 0 0 0,-1 4 39 16,2-1-26-16,-3 1-7 0,5-3-33 0,0 0 72 15,1-1-36-15,2-2 0 0,4-3-28 0,0 4-38 16,0-4 1-16,0 0 29 0,0 1-188 15,2-3 94-15,0-6 55 0,4 2 15 0,-1-6-163 0,-1-5 68 16,-1-1 51-16,-1-6-399 0,0-2 178 16,0-1 105-16,0-1-173 0,-2-16 147 0,0-7 71 0,0-3 29 15,0-4-139-15,-4-5 91 0,-5-7 47 0,0 3 22 0,1 7 38 16,0-4-23 0,1 6 456-16,3 6-396 0,-1 4-25 0,3 1-1 15,2 7-26-15,0 2 197 0,0 0-94 16,7 3-38-16,10-1 317 0,6 4-138 0,5-4-92 0,2 1-22 15,5 3 60-15,7-2-63 0,-8 4-30 0,5 0 0 0,0 2-90 16,-3-2 37-16,1 1-8 16,-2 1-128-16,-3 1 79 0,-4 0 39 15,-6 0 1-15,-1 0-16 0,-2 0 24 0,-6 0 3 16,-2 0 4-16,-3 6-16 0,-1-2 16 0,-3 3-45 0,-2-2 296 16,0 3-130-16,-1 4-60 0,-1-2 252 15,0 5-145-15,0 2-64 0,0 2-44 0,2 2-9 16,-2 2-27-16,2 2-1 0,0-1 1 0,3 1-103 15,-2 5 47-15,3-2 27 0,-3-1-382 0,3 0 205 16,-3 1 103-16,-1-2 59 0,0 3-550 0,-2-2 239 16,0-3 145-16,0-6-267 15,-4 7 206-15,-7-8 94 0,-2 1 60 0,-2-6-210 0</inkml:trace>
  <inkml:trace contextRef="#ctx0" brushRef="#br0" timeOffset="6736.45">13922 15065 1568 0,'-2'-10'0'0,"0"7"0"0,2 1 0 0,0 0 0 0,0 2 0 0,0 0 0 0,0 11 157 0,0 6-62 15,0 6-22-15,2 3 279 0,2 3-160 0,-1 0-79 0,1 4-41 0,-2 2-71 16,0 1 40-16,0-1-9 0,-2 3-311 16,0-3 156-16,0 1 77 0,0-2 48 0,0-4-503 15,0-9 259 1,0-4 131-16,0-6-220 0,-2-5 108 0,-2-6 87 0</inkml:trace>
  <inkml:trace contextRef="#ctx0" brushRef="#br0" timeOffset="6911.07">14005 15011 831 0,'9'-2'0'0,"2"2"0"0,-1 0 0 0,-3 3 0 0,-1 6 0 0,-3 7 529 15,1 5-252-15,-2 3-123 0,1 2 167 16,-2 3-144-16,1 2-73 0,-2 0-27 0,0-2-223 15,2 1 89-15,0 0 44 0,0-3-496 16,-1-6 268-16,1 1 141 0,2-5 60 0,-2-4-287 16,-2-2 159-16,0-3 81 0</inkml:trace>
  <inkml:trace contextRef="#ctx0" brushRef="#br0" timeOffset="7048.11">13952 15192 1012 0,'-5'-9'0'0,"1"5"0"0,2 2 0 0,0 1 0 0,2 1 0 0,0 0 231 15,0 0-104-15,6 0-47 0,6 0 195 0,4 0-122 16,0 0-60-16,2 0-22 0,-2 0-175 0,3 0 68 0,-1 3 35 16,-2 1-482-16,-3-1 255 0,-3 0 134 0,-1 0 58 0,-4 2-508 15</inkml:trace>
  <inkml:trace contextRef="#ctx0" brushRef="#br0" timeOffset="7164.38">14027 15271 794 0,'-4'4'0'0,"2"2"0"0,2-3 0 0,0 1 0 0,0-3 223 15,0 4-95-15,2-4-48 0,6-1-15 0,3 2 49 16,2 1-41-16,1-3 0 0,-2 2-220 16,2-2 90-16,-3 2 53 0,0-1-529 15</inkml:trace>
  <inkml:trace contextRef="#ctx0" brushRef="#br0" timeOffset="7326.94">13890 15466 1745 0,'-11'2'0'0,"5"2"0"0,2-3 0 0,2 1 0 0,2-1 0 0,0 1 0 0,2 1 289 0,12-2-128 0,9 3-64 0,0-2 202 0,7-2-136 15,4 0-66-15,2 0-145 0,4 0 40 0,-3 0 0 0,0 0 49 0,-1-2-660 16,0-2 327-16,0 3 162 0,-2-2-746 16</inkml:trace>
  <inkml:trace contextRef="#ctx0" brushRef="#br0" timeOffset="7468.56">14715 15579 2236 0,'0'0'0'0,"0"0"0"0,0 0 0 0,0 0 0 0,0 0 0 0,0 0 0 0,0 0 0 0,0 0 85 15,0 0-18-15,0-2-9 0,-2-1-279 0,0 1 127 0</inkml:trace>
  <inkml:trace contextRef="#ctx0" brushRef="#br0" timeOffset="9169.14">16452 14789 501 0,'-8'-12'0'0,"5"7"0"0,1 1 0 0,-2-4 0 0,-2 5 0 0,2 0 174 15,1 0-71-15,-3 2-35 0,-1 1 115 0,1 0-75 16,0 4-30-16,-1 10-7 0,1 7-60 0,1 5 21 16,1 6 1-16,1 0 0 15,1 5 52-15,-1 6-31 0,3-1 1 0,0-1 68 16,0-1-45-16,6-6-23 0,5 4 8 0,2-6 1 15,3 1-1-15,0-5-30 0,5-2-119 0,-2-4 59 16,-1-4 38-16,7 1-8 0,0-8-109 16,-4-4 70-16,0-3 34 0,0-4-1 0,0 0-437 0,1-5 182 15,-5-12 121-15</inkml:trace>
  <inkml:trace contextRef="#ctx0" brushRef="#br0" timeOffset="9393.57">16608 14943 710 0,'-8'-4'0'0,"6"2"0"0,2 2 0 0,0 0 0 0,0 0 0 0,4 0 0 0,12 0 386 0,4 6-177 0,2 2-88 16,5 0 144-16,-4 2-108 0,9 3-66 0,-4 0-29 15,-3 3 3-15,-2-3 0 0,-4 0-33 0,-2 4 9 16,-5 0-42-16,-5-1-1 0,-5 4 35 16,-2 2-58-16,-6-1 30 0,-13-1 7 15,-6 1 21-15,-1-5-43 0,-3 0 22 0,-4-6-5 16,4-2-112-16,4-4 48 0,-3-4 17 0,5 0 24 15,7 0-316-15,2-2 147 0,7-8 85 0,7-4 21 16,0-6-163-16,7-3 105 0</inkml:trace>
  <inkml:trace contextRef="#ctx0" brushRef="#br0" timeOffset="9570.15">16953 14815 1230 0,'3'0'0'0,"-3"0"0"0,0 1 0 0,0 14 0 0,-16 5 0 0,2 5 0 0,-2 3 0 0,2 2 0 0,-2 5 598 15,2 1-282-15,2-1-142 0,3 3 225 0,3-3-175 16,6 0-99-16,0-1-47 0,2-4-76 16,14-3 0-16,5 0 30 0,8-5 9 0,-1-3-409 0,3-4 200 15,1-3 100-15,-2-5-230 0,-2-5 165 16,-5-2 91-16,-1 0-60 0,-3 0-622 0</inkml:trace>
  <inkml:trace contextRef="#ctx0" brushRef="#br0" timeOffset="9722.74">17199 15134 1440 0,'4'3'0'0,"0"-3"0"0,-2 5 0 0,-1 1 0 0,-1 1 0 0,0 6 0 0,0 1 0 0,0 3 0 0,-3 4 502 0,-5 4-235 0,0-2-108 0,-1 4-68 16,0-2 75-16,-1-1-66 0,1-5-34 0,2 0-153 16,-2-8 68-16,6 1 22 15,-1-6-1-15,0-3-502 0,4-3 267 0</inkml:trace>
  <inkml:trace contextRef="#ctx0" brushRef="#br0" timeOffset="9881.7">17321 14928 1587 0,'4'2'0'0,"4"4"0"0,-1 2 0 0,0 4 0 0,1 1 0 0,-2 4 0 0,3 4 0 0,0 1 0 0,3 1 463 0,1 0-216 0,0-1-107 0,2-3-203 16,-1-2 57-16,6 4 14 0,-5-9-229 0,1 4 127 15,2-7 63-15,-4-1 33 0,-2-7-611 0</inkml:trace>
  <inkml:trace contextRef="#ctx0" brushRef="#br0" timeOffset="10052.34">17663 14838 1330 0,'6'-6'0'0,"-3"5"0"0,1 1 0 0,-2 0 0 0,0 7 0 0,-2 16 0 0,0 4 0 0,-2 11 0 0,-9 5 584 0,-5 6-276 15,-6 11-138-15,2-1 318 0,1-5-219 0,-10 16-123 16,5-5-29-16,-2 2-122 0,2-2-1 0,3-11 47 16,0 0-226-16,10-15 108 0,3-3 55 0,5-15 28 15,3-6-628-15,0-4 336 0,2-6 155 0</inkml:trace>
  <inkml:trace contextRef="#ctx0" brushRef="#br0" timeOffset="10259.82">17770 14686 1953 0,'7'-11'0'16,"7"9"0"-16,2 2 0 0,3 0 0 0,0 4 0 0,0 12 0 0,-2 2 0 0,1 8 515 0,5 7-242 0,-4 3-119 0,-6 3-61 16,-2 3 57-16,-3-3-50 0,-2 10-37 0,-5-4-56 15,-1-2 26-15,-1 2-1 0,-15-2 1 0,0-5-250 16,-11 5 121-16,-1-7 64 0,-2-4-427 15,-4-4 245-15,1-6 123 0,3-3-19 0,-2-4-607 0,3-7 342 16</inkml:trace>
  <inkml:trace contextRef="#ctx0" brushRef="#br0" timeOffset="10578">18698 14666 1578 0,'-18'-14'0'0,"2"8"0"0,1 4 0 0,-2 2 0 0,-2 0 0 0,-5 4 0 0,-4 17 0 0,-4 5 0 0,0 6 0 0,0 6 196 0,0 4-74 0,1 6-48 16,2 1 152-16,5 1-97 0,5 0-47 0,4-4-26 15,10-9 144-15,2 5-87 0,3-5-41 0,0-3 49 16,12-3-45-16,8-4-21 0,2-4 8 16,7-4-40-16,-1-4 10 0,4-7 0 0,3-3-229 15,1-5 115-15,0 0 64 0,-2-9 22 16,2-6-558-16,-3-2 277 0,-3-2 94 0,-5 5 83 16,-9-1-498-16,-2 2 286 0</inkml:trace>
  <inkml:trace contextRef="#ctx0" brushRef="#br0" timeOffset="10728.6">18311 15054 1681 0,'-21'0'0'0,"8"0"0"0,4 0 0 0,5 0 0 0,2 0 0 0,2 0 0 0,4 0 0 0,19 0 0 0,8 0 159 0,10-4-63 0,3-2 238 0,1-1-150 0,-2 3-68 0,11-2-45 16,-6 5-241-16,-2-4 102 15,0 4 50-15,-3-1 26 0,-6-2-614 0,-1 2 316 16</inkml:trace>
  <inkml:trace contextRef="#ctx0" brushRef="#br0" timeOffset="10918.09">18974 14719 2018 0,'-2'-9'0'0,"0"7"0"0,2 2 0 0,0 0 0 0,0 8 0 0,0 10 0 0,0 5 0 0,0 6 0 0,0 1 614 0,0 5-291 0,0 2-145 0,0 3-65 15,0 4 49-15,0-2-65 0,0-2-32 0,0-5-1 16,2 3-405-16,0-4 195 0,0-6 86 0,1-7-596 16,1-3 345-16,2-8 172 0,-2-1-371 0,1-7 240 15</inkml:trace>
  <inkml:trace contextRef="#ctx0" brushRef="#br0" timeOffset="11170.42">18867 14614 1364 0,'0'-21'0'0,"2"8"0"0,9 2 0 16,5 0 0-16,3 1 0 0,6 5 0 0,5 3 0 0,4 0 472 0,3 2-220 0,7 2-110 0,-8 13 207 0,1 8-158 0,-5 2-70 15,5 10-49-15,-7 2-7 0,-2 6-32 0,-7 3-1 16,-4 1-86-16,-7-7 52 0,-3 15 13 16,-7-8 0-16,0 0-7 0,-7 0 29 15,-14-2-1-15,-4-1 9 0,-5-5-33 0,-5-2 25 16,-4-3 0-16,-9-8-126 0,-2-4 55 0,-3-4 13 15,4-9-2-15,10-8-227 0,1-1 124 0,10 0 55 16,9-7-149-16,4-9 82 0,8-5 61 0,7-4 3 16,0 2-483-16,17-2 265 15</inkml:trace>
  <inkml:trace contextRef="#ctx0" brushRef="#br0" timeOffset="11361.91">19367 15066 1641 0,'18'9'0'0,"3"5"0"0,-2-2 0 0,-3-5 0 0,2 1 0 0,-2 1 0 0,0 0 0 0,-4 1 0 0,2 1 0 0,-3 0 459 0,-2 0-217 0,-3 1-105 0,-2 1 52 16,-4 0-78-16,0 3-40 0,-8-2-138 0,-10 3 45 15,-7-2 28-15,-3 2 0 0,-4-2-183 0,-7 4 105 16,3-6 61-16,-9 4 18 16,11-7-163-16,0-3 65 0,11-5 57 0,2-2-74 15,1 0-324-15,9-2 204 0,5-10 97 0,6-4-233 16,0-9 166-16,16 0 82 0,8-3-214 0</inkml:trace>
  <inkml:trace contextRef="#ctx0" brushRef="#br0" timeOffset="11543.43">19590 14965 1498 0,'11'-3'0'0,"1"3"0"0,-3 0 0 0,-7 0 0 0,-2 10 0 0,0 4 0 0,-11 5 0 0,-3 3 0 0,-2 1 511 0,0 3-239 15,0 0-111-15,2 3-68 0,1-2 153 0,8 1-107 16,3 2-53-16,2-3 90 0,0-2-63 0,4 2-44 15,10-2 0-15,7-6-189 0,2 0 77 0,3-5 38 16,-4-4-373-16,10-3 202 0,-4-3 104 0,-1-4 52 16,-6 0-663-16,2 0 279 0,-3-1 178 0,-5-7 100 15</inkml:trace>
  <inkml:trace contextRef="#ctx0" brushRef="#br0" timeOffset="11697.01">19778 15093 1422 0,'-2'-2'0'0,"2"2"0"0,0 0 0 0,0 0 0 0,2 0 0 0,5 0 0 0,3 8 147 0,3 2-61 0,0 4-26 0,0 3 290 16,3 4-158-16,-4 0-79 0,-1-3-149 0,5 7 31 15,-5-9-1-15,4 4 39 0,-2-6-524 0,3-2 270 16,-2-5 123-16,2-4 65 16</inkml:trace>
  <inkml:trace contextRef="#ctx0" brushRef="#br0" timeOffset="11839.16">20142 14939 1405 0,'2'-2'0'0,"0"2"0"0,0 0 0 0,-2 4 0 0,-2 13 0 15,-16 12 286-15,-5 11-127 0,-7 15-63 0,-6 5 217 0,-6 8-139 0,-2 9-63 16,-15 22 180-16,-6 10-129 16,-1-2-65-16,-6 7-31 0,-4 9-459 0,-4 14 222 15,-12 21 97-15</inkml:trace>
  <inkml:trace contextRef="#ctx0" brushRef="#br0" timeOffset="20721.3">11803 15977 1228 0,'-2'-3'0'0,"2"1"0"0,-2 0 0 0,2 0 0 0,0 2 0 0,0 0 0 0,0 0 0 0,0 0 0 0,2 0 157 0,12 6-63 15,2-3 137-15,9 1-100 0,1-1-41 0,4-3-32 16,2 0 26-16,4 0-25 0,-1 0 0 0,5 0-27 16,-4 0-22-16,0 0 23 0,-3 0 0 0,-3-1 0 15,-7-1-100-15,3 1 50 0,-5-2 33 0,-6 0-214 16,-4-1 115-16,-4 1 21 0,-3-1-290 0,-2 0 149 16,-2-4 87-16,0 1 16 0,-13-3-104 0,-4 5 87 15</inkml:trace>
  <inkml:trace contextRef="#ctx0" brushRef="#br0" timeOffset="21041.28">11890 16019 601 0,'-8'4'0'0,"3"-1"0"0,1 1 0 0,4-1 0 0,0 0 184 0,0 0-76 16,0 3-38-16,11 0 1 0,2 2 243 0,4 1-132 16,0 0-79-16,2 1 191 0,0 1-130 0,-3-2-66 15,3 3-32-15,-2-2 9 0,0 2-8 0,-4-3-34 16,-1 3-86-16,-3 1 43 0,-4 0 21 15,-3 4 9-15,-2 3-57 0,0 0 36 16,-11 7-1-16,-6-5 35 0,-3 4-133 0,-3-2 32 16,-2-4 41-16,1-1-80 0,0-1 52 0,0-6-3 15,6-2 163-15,0-2-66 0,6-3-23 0,3 0-2 16,4-5 256-16,3 3-123 0,0-3-67 0,2 0-10 16,0 0 37-16,9 0-37 0,10 0 0 0,3 0-37 15,3 0 62-15,-3 0-23 0,9 3-8 0,-3 1-61 16,2 3 29-16,-2 1 1 0,-1-1 0 15,-4 0-179-15,7 3 85 0,-5-2 47 16,-4-1-386-16,-1-1 183 0,1 2 108 0,-4-5 12 16,0-1-439-16,0 0 252 0,-1-2 126 0,0 0 62 15,0-6-165-15</inkml:trace>
  <inkml:trace contextRef="#ctx0" brushRef="#br0" timeOffset="21347.76">12543 15804 1349 0,'4'-9'0'0,"4"4"0"0,-1 5 0 0,-1 0 0 0,-1 8 0 0,-1 13 0 0,2 8 299 16,0 3-137-16,-1 10-65 0,-1-1 259 0,-2 1-161 15,1 4-82-15,-1-9-32 0,2 12-89 0,0-13 0 16,0 2 41-16,-2-4 0 0,1-6-428 0,1-7 210 16,-2-8 109-16,0-2-208 0,-2-6 159 15,0-5 78-15,0 0-72 0,0-11-393 0,0-8 239 0,-2-1 121 16,-2-1-38-16,1 0 78 0,-1 2 32 15,2 3 8-15,0 6 236 0,-1 0-99 16,3 3-48-16,0 3-25 0,0 1 390 0,0-2-204 16,11 4-105-16,3-3 191 0,7 2-62 0,4-1-93 15,-4 1 23-15,8 0 172 0,-1 0-136 0,-2 2-68 16,1 0-49-16,-4 0-19 0,-2 0 9 0,0 0-8 16,-3 0-424-16,-7 0 212 0,-2 0 106 0,-3 0-517 15,-4 0 260-15,-2 4 161 0</inkml:trace>
  <inkml:trace contextRef="#ctx0" brushRef="#br0" timeOffset="21499.86">12491 16315 1250 0,'-30'16'0'0,"9"-1"0"0,6-2 0 0,5-3 0 0,5 1 0 0,5-1 0 0,0-2 211 0,7-1-89 0,14 1 110 0,9-2-104 16,2-2-47-16,6-3-24 0,7 0 137 0,-2-1-81 15,-4 0-32-15,9 0-7 0,-6 0-351 16,-8 0 155-16,6 0 78 0,-6 0 38 15,0-1-492-15,-4 0 261 0,-8-3 94 0</inkml:trace>
  <inkml:trace contextRef="#ctx0" brushRef="#br0" timeOffset="21684.38">13180 15769 1193 0,'4'-17'0'0,"1"6"0"0,1 4 0 0,-5 2 0 0,2 4 0 0,-3 1 0 0,0 0 288 0,0 8-132 15,0 10-62-15,-8 6 342 0,-8 10-202 16,-4 6-101-16,2 5-41 0,-5 4 21 0,2 0-40 16,3-3 0-16,-1 0-389 0,5-11 175 0,2 0 94 15,4-9-538-15,7-10 308 0,1-4 155 0,0-8 77 16,1-4-403-16</inkml:trace>
  <inkml:trace contextRef="#ctx0" brushRef="#br0" timeOffset="21840.18">13124 15981 1458 0,'0'-4'0'0,"0"3"0"0,3 1 0 0,1 0 0 0,-1 11 0 0,2 12 0 0,1 5 0 0,-3 9 192 0,-1 10-83 0,0 1-39 16,0 4 403-16,-1 0-220 0,1 3-110 0,0-3-47 15,0-2 92-15,2-1-78 0,0-2-39 0,2-11-414 16,-1-2 188-16,1-11 102 0,-1-13-570 0,3-2 327 16,1-8 165-16,-1-5 28 0,-1-23-295 15,-1-9 147-15</inkml:trace>
  <inkml:trace contextRef="#ctx0" brushRef="#br0" timeOffset="22198.92">13268 15970 1070 0,'4'-16'0'0,"-2"8"0"0,5 2 0 0,-3 4 0 0,2 2 0 0,-2 0 264 15,-2 13-120-15,0 4-55 0,-1 2 168 0,-1 1-113 16,0 6-55-16,0-3 209 0,0 8-137 0,0-5-64 16,0-5-32-16,2 1-269 0,0-5 119 0,0-7 67 15,0-2-468-15,-1-2 260 0,1-2 129 16,0-4 65-16,0 0-491 0,0-11 204 15,-2-11 147-15,0-5 70 0,0-6-66 0,0-7 68 16,-6-2 33-16,-1 5-8 0,0-14 75 0,1 15 0 16,2-1 0-16,0 5 35 0,4 11-38 0,0 0-30 15,0 8 327-15,0 3-178 0,4-1-75 0,9 8-36 16,0 1 344-16,4 2-130 0,2 0-99 0,2 0-16 16,1 0 69-16,1 0-70 0,-3 0-27 0,3 0-8 15,-2 0 11-15,-5 0-24 0,0 2 1 0,-5 1 37 16,0 2-21-16,-3-2-9 15,-3 4 49-15,1 3-40 0,-4 2 0 0,0 3-39 16,-1 1 139-16,-1 7-73 0,0 2-33 0,0 3-1 16,0 1-106-16,0 2 36 0,0 1 9 0,2-2 29 15,2-2-182-15,-2-2 91 0,2-3 46 0,-2-1-634 16,0-3 282-16,-2-3 175 0,0-4-409 0</inkml:trace>
  <inkml:trace contextRef="#ctx0" brushRef="#br0" timeOffset="22363.48">13415 16067 1792 0,'-6'-5'0'0,"4"3"0"0,0 1 0 0,2 1 0 0,0 0 0 0,0 3 0 0,0 10 0 0,0 5 0 0,0 2 0 15,0 7 263-15,2 1-116 0,-2 3-56 0,0 4 189 0,0 0-124 16,0-2-53-16,0-1-39 0,0-4-237 0,0 0 103 16,-4-7 51-16,1 1-198 0,-3-4 133 15,4-9 54-15,-1-3-561 0,3-6 304 16,-2 0 74-16,2-6 101 0</inkml:trace>
  <inkml:trace contextRef="#ctx0" brushRef="#br0" timeOffset="22484.15">13421 16274 1207 0,'3'-1'0'0,"5"1"0"0,-1 0 0 0,-1 0 0 0,0 3 0 0,-1 8 0 0,1 1 0 0,-3 1 0 0,-1 2 455 0,2 2-215 0,0 1-104 0,-2 1-52 16,0 2 54-16,2-4-49 0,-3 0-32 0,5-8 0 15,-1 2-481-15,1-5 228 0,4-6 115 16,1 0-254-16</inkml:trace>
  <inkml:trace contextRef="#ctx0" brushRef="#br0" timeOffset="22630.78">13653 16041 626 0,'8'0'0'0,"0"0"0"0,-1 0 0 0,-4 8 0 0,3 3 262 16,-4 2-115-16,1 2-49 0,-2 2 347 0,1 3-206 15,0 0-103-15,0-2-52 0,-2 3-106 0,2-4 36 16,-1-3-9-16,5-5-427 0,-1-2 227 15,3-1 114-15,0-6 57 0</inkml:trace>
  <inkml:trace contextRef="#ctx0" brushRef="#br0" timeOffset="22841.22">13755 15732 1113 0,'0'-12'0'0,"0"5"0"0,6 2 0 0,-1 4 0 0,2 1 0 0,3 8 0 0,-1 13 146 16,2 5-57-16,1 10-19 0,1 12 437 0,0 10-236 0,-1 5-120 0,-1 1-59 15,0 6 281-15,-5-8-163 16,1 19-92-16,-5-13-16 0,0-3-35 0,-2-11 1 16,0 5-36-16,0-4-171 0,-4-6 82 0,-5-6 45 15,-1-11-100-15,-1-2 73 0,2-14 35 0,-1-4 9 16,-5-4-404-16,2-8 133 0,0-4 128 0,2-21-17 16,-1-12-312-16,5-8 208 0</inkml:trace>
  <inkml:trace contextRef="#ctx0" brushRef="#br0" timeOffset="22967.91">14140 16004 1803 0,'3'0'0'0,"9"0"0"0,-3 3 0 0,-1 3 0 0,-5 0 0 0,3 1 0 16,-4 0 0-16,0 1 157 0,0 0-53 0,-2-1-41 0,0 4-208 0,0-1 88 15,0 3 45-15</inkml:trace>
  <inkml:trace contextRef="#ctx0" brushRef="#br0" timeOffset="23085.56">14207 16340 1654 0,'0'16'0'0,"2"11"0"0,0-6 0 0,1-2 0 0,-3-2 0 0,0-2 0 0,1-2 436 0,1-1-206 16,0-2-99-16,0-1 188 0,0-3-143 0,-2-2-72 16,0-4-27-16,0 0-633 0,0 0 295 0</inkml:trace>
  <inkml:trace contextRef="#ctx0" brushRef="#br0" timeOffset="24195.71">16076 15874 861 0,'0'-6'0'0,"0"3"0"0,0 1 0 0,2-2 0 0,2-3 0 0,-1-6 0 0,-1 1 0 0,0-3 118 0,3-2-42 0,-4 0-14 0,1-1-8 16,0-3 17-16,-2 1-1 0,0 1-37 0,0 1-35 15,0 2 9-15,-4 1 25 16,-4 0-23-16,-1 4-1 0,2-1 24 0,-5 3 1 15,3 4 36-15,0 1-8 0,-5 0-28 0,1 2 0 16,1 2 33-16,-2 0-7 0,-1 2-19 0,2 7-19 16,-2 6 123-16,0 3-56 0,4 3-27 0,2 2 101 15,0 0-56-15,4 6-41 0,3 2 0 0,2 0 81 16,0 2-57-16,0 2-28 0,2 0 4 0,5 9-7 16,5-5-25-16,-5 3 0 0,2-1-26 15,-3 0 1-15,2-2 33 0,-4 7-9 16,-1-5-93-16,-1 4 47 0,-2-11 24 0,0 4-82 15,-2-1 47-15,-9-3 1 0,0-2 22 0,-4-4-57 16,3-9 32-16,-4 0-1 0,-2-8-120 0,2-1 62 16,-1-10 38-16,0 0 9 0,2 0-283 0,2-8 134 15,1-17 81-15,9-1 38 0,3-5-195 0,0-3 116 16,10-8 58-16,6 8 20 0,9-10-358 0</inkml:trace>
  <inkml:trace contextRef="#ctx0" brushRef="#br0" timeOffset="24436.38">16273 15749 689 0,'16'-33'0'0,"-2"5"0"0,-4 0 0 0,-4 6 0 0,-4-3 0 0,-1 4 0 0,-1 5 0 0,0 3 290 0,-9 4-128 0,1 3-57 15,-7 2 182-15,3 4-128 0,-6 0-63 0,-1 13-31 16,1 9 149-16,1 6-82 16,-1 8-54-16,6-4-23 0,1 4 137 0,5 2-79 0,4-1-41 0,2 1 52 15,0-1-49-15,2 1-22 16,4-3 1-16,3-1 21 0,0 0-21 0,1 0 9 15,-5 0-87-15,1-3 28 0,-4 2 1 0,-1 1 27 16,-1-5-153-16,0 3 85 0,-5-2 31 0,-6-3-1 16,-3-1-345-16,4-7 177 0,-3-1 54 0,-1 0-189 15,1-4 131-15,1-2 72 0,2-3 37 0,0-1-447 16</inkml:trace>
  <inkml:trace contextRef="#ctx0" brushRef="#br0" timeOffset="24614.93">15889 16540 1071 0,'0'7'0'0,"0"1"0"0,0-1 0 0,0-1 0 0,0-5 0 0,5 3 0 0,4-4 537 0,7 0-256 15,8 0-124-15,0 0-62 0,2 0 330 0,3-3-196 16,-5 2-90-16,8-3-49 0,-5 2-28 0,-6 1-1 16,0-1-28-16,-1 0-165 0,-4-1 90 0,-1 2 33 15,-4-1-452-15,-2 2 247 16,-4 0 124-16,-1 0 61 0,-3 0-715 0,-1 0 359 15</inkml:trace>
  <inkml:trace contextRef="#ctx0" brushRef="#br0" timeOffset="24902.16">15903 16520 1311 0,'-5'0'0'0,"5"0"0"0,0 0 0 0,0 2 0 0,0 2 0 0,3 2 0 0,9 3 0 0,5 4 215 0,4 1-92 0,0 1-45 0,-1 3 95 16,2 3-63-16,-1 1-42 15,-1 1 71-15,-2-3-53 0,-7-1-27 0,-1 2 0 16,-5 0-115-16,-3-1 40 0,-2-1 24 0,0 0 1 16,-16-2-50-16,-2 0 37 0,-3-6 8 0,-7 0-13 15,2-1 20-15,-1-5 1 0,7-2 124 0,-5 0-56 16,4-1-18-16,7-2-60 0,2 0 141 0,5 0-53 16,1 0-32-16,4 0 0 0,2 0 175 0,0 0-105 15,11-2-47-15,10-4-24 16,4-1-81-16,3-1 28 0,1 1 9 0,1-3-276 15,1 5 148-15,0-4 74 0,0 3-535 0,0 4 267 16,0-2 145-16,-2 2 27 0,1 0-237 0,2 0 170 16</inkml:trace>
  <inkml:trace contextRef="#ctx0" brushRef="#br0" timeOffset="25139.05">16608 16022 1387 0,'-6'-24'0'0,"2"16"0"0,4 7 0 0,0 1 0 0,0 0 0 0,0 4 242 0,0 14-105 0,0 4-44 16,0 7 179-16,2 4-119 0,2 9-60 0,-2 1-30 16,0-1 197-16,-1-2-105 15,3 10-173-15,-1-6 25 0,-1 1 0 0,-1-2 25 16,-1-8-391-16,0 3 203 0,2-7 91 0,-2-10 48 15,0-4-531-15,2-7 236 0,-2-9 151 16,2-1-197-16,0-13 168 0</inkml:trace>
  <inkml:trace contextRef="#ctx0" brushRef="#br0" timeOffset="25407.6">16606 15980 575 0,'5'-21'0'0,"3"6"0"0,5 5 0 0,3 1 0 0,0 2 446 0,5 1-206 0,4 3 42 0,-2 3-124 16,2 0-63-16,-4 5 108 15,5 10-90-15,-7 5-39 0,0 5-1 0,-5 3-145 16,-2 1 53-16,-6 2 34 0,-5 1-136 16,-1-1 77-16,-5 0 38 0,-12 1 0 0,-3-2 13 15,-7-4 35-15,-3-1-10 0,-2-7 1 0,0-3 32 16,0-2-43-16,1-3-3 0,6-4 256 0,-2-1-134 0,8-3-60 16,7 1-30-16,4-3 12 0,3 0 286 15,2 0-162-15,3 3-77 0,0 1-39 0,16-1 34 0,6 2-37 16,5 3 9-16,0-3-159 0,10 3 57 15,4 2 29-15,-2 0-219 0,-6-3 124 0,8 0 70 16,3 4-724-16,-8-4 345 0,-1 2 193 16,0-2 42-16,-5 0 65 0</inkml:trace>
  <inkml:trace contextRef="#ctx0" brushRef="#br0" timeOffset="25596.26">17240 15929 1578 0,'-17'-2'0'0,"3"2"0"0,2 7 0 0,-1 13 0 0,-3 3 0 0,-2 13 0 0,1 7 615 0,1 8-295 0,2-1-144 0,5 4 172 15,5-3-157-15,4-6-80 0,0-6 49 0,6 2-101 16,11-5 0-16,3-7-26 0,3-2-404 0,5-7 202 16,0-5 109-16,2-5 42 0,2-8-661 0,-2-2 355 15,0-2 107-15</inkml:trace>
  <inkml:trace contextRef="#ctx0" brushRef="#br0" timeOffset="25812.39">17374 16101 1425 0,'-2'-1'0'0,"2"-1"0"0,0 2 0 16,3 0 0-16,11 0 0 0,2 0 0 0,9 7 201 0,-2 5-84 0,-1 0-34 0,6 4 8 0,-3-1-28 0,-3 1-1 15,-1 2-140-15,-6-5 56 16,-2 4 35-16,-5-3-8 0,-6 0-202 0,-2 1 115 15,-6-2 57-15,-11 1 38 0,-10 2-60 0,-3 1 38 16,-7 0-48-16,1 0 39 0,5-4-20 0,-5 0 27 16,4-3-42-16,9-6 36 0,4-4-15 0,12 0 12 15,1-3-129-15,6-14 68 0,15-9 34 0,15-4 29 16,6-5-370-16</inkml:trace>
  <inkml:trace contextRef="#ctx0" brushRef="#br0" timeOffset="25966.88">17772 15959 2030 0,'2'-4'0'0,"-2"4"0"0,-2 0 0 0,-17 13 0 0,-5 6 0 0,-13 9 0 0,6 6 0 0,-1 1 0 0,2 3 365 0,4 0-166 0,9-7-83 0,4 5 305 15,8-6-194-15,5-3-89 0,0 3-78 0,12-8-27 16,11-3 0-16,1-2 0 0,6-2-376 0,4-1 196 16,0-8 86-16,0 4 47 15,2-5-724-15,-6-3 335 0</inkml:trace>
  <inkml:trace contextRef="#ctx0" brushRef="#br0" timeOffset="26127.49">17988 16281 833 0,'-8'-1'0'0,"3"0"0"0,-1 1 0 0,-2 0 0 0,-1 0 0 0,0 7 570 0,-5 7-269 0,2 8-126 16,-4 2 217-16,2 4-180 0,-4 2-90 0,4-1-44 15,0 2-16-15,3-1-21 16,2-2-8-16,3-7 0 0,0 1-368 0,2-8 183 15,4-5 93-15,0-3-651 0</inkml:trace>
  <inkml:trace contextRef="#ctx0" brushRef="#br0" timeOffset="26296.57">18039 16128 1598 0,'0'0'0'0,"0"0"0"0,0 0 0 0,0 0 0 0,3 0 0 0,5 0 0 0,1 1 469 0,5 10-223 0,0-1-106 0,2 3-54 16,-2 0-14-16,4 2 1 0,-4 1-32 0,5 2-331 16,-4-5 162-16,0 1 80 0,0-1 41 0,-1-2-725 15,-7-6 358-15</inkml:trace>
  <inkml:trace contextRef="#ctx0" brushRef="#br0" timeOffset="26484.07">18427 15930 1690 0,'2'-3'0'0,"-2"1"0"0,0 2 0 0,0 5 0 0,-7 20 0 0,-10 10 0 0,-4 11 0 0,-5 13 673 0,-1 6-320 15,3-7-152-15,-10 18 180 0,4-6-174 0,-2 4-87 16,-4 10-43-16,6-16 65 0,-3 7 109 16,3-7-251-16,7-15-504 0,5-5 315 0,8-16 111 15,8-10 55-15,2-6-637 0,0-1 342 16,2-11 124-16,11-4 104 0</inkml:trace>
  <inkml:trace contextRef="#ctx0" brushRef="#br0" timeOffset="26728.86">18653 16444 853 0,'0'0'0'0,"0"3"0"0,0 2 0 0,0 3 0 0,0-2 0 0,0 3 136 0,0 0-51 0,-4 5 419 0,-4-3-236 16,-1 2-117-16,-2 2-51 0,-1 0 140 0,0 1-103 16,-2-1-52-16,3-1-26 0,-2-2-361 15,3-3 175-15,1-2 76 0,2-2-639 16</inkml:trace>
  <inkml:trace contextRef="#ctx0" brushRef="#br0" timeOffset="27458.78">18889 16011 1562 0,'-13'-6'0'0,"4"3"0"0,6 2 0 0,-2 1 0 0,5 0 0 0,-2 0 0 0,2 0 0 0,0 0 0 0,2 0 145 16,14 0-56-16,6 0-28 0,2-3 292 0,6 0-164 15,4-8-78-15,0 1 64 0,2-3-71 0,-2 1-36 16,-8 5 8-16,8-2-68 0,-14 5 1 16,3 2 23-16,-4 0-68 0,-3 2 35 0,-2 0 7 0,-5 13 27 15,-4 8-92-15,-3 3 46 0,-2 6 22 0,-2 8-3 16,-10-5-13-16,-7 11-26 0,0-3 23 16,-3 1-4-16,-1-3 19 0,0-2-18 15,3-6 15-15,-1-1 86 0,2-3-40 0,1-1-18 16,4-10 193-16,3 0-93 0,4-2-34 0,-1-5-37 15,4-3 103-15,2-2-65 0,2-2-32 0,0 0 0 16,0-2-57-16,0 0 159 0,8 0-167 0,5 0 0 16,0 0-176-16,4-2 352 0,0-2-176 0,2-2-477 15,0 0 304-15,-1 1 95 0,-1-1-533 0,1 5 268 16,-4-1 159-16,-5 2 75 0,3 0-477 16,-5 0 276-16,-1 0 139 0,-4 3 61 15</inkml:trace>
  <inkml:trace contextRef="#ctx0" brushRef="#br0" timeOffset="27627.17">18974 16297 1432 0,'-23'-4'0'0,"7"-3"0"0,7 2 0 0,0 4 0 0,4-3 0 0,1 2 0 0,2 0 0 0,2-1 320 0,0 1-136 0,17 2-80 0,6 0 376 0,5 0-224 0,4 2-112 16,3 5-55-16,1 1 112 0,4-1-89 0,-3 1-39 15,-1-3-445-15,-1 1 202 16,1-1 102-16,0-2 58 0,-2-1-610 0,-4 0 326 15,-6-1 94-15,-1-1-293 0</inkml:trace>
  <inkml:trace contextRef="#ctx0" brushRef="#br0" timeOffset="27802.5">19455 16039 1490 0,'2'-13'0'0,"3"4"0"0,4 3 0 0,5 2 0 0,-1 2 0 0,2 2 0 0,5 0 0 0,1 6 0 0,4 12 161 0,0 2-65 16,-4 8 458-16,0 2-253 0,0 12-138 0,-8-1-65 15,-6 6 398-15,-5 2-231 0,-2 3-117 0,-9 3-49 16,-8-3 125-16,-7-1-224 0,-4-4 0 0,-2-4-297 16,-4-4 182-16,0-10 82 0,-9 3 28 0,2-11-378 15,0-1 208-15</inkml:trace>
  <inkml:trace contextRef="#ctx0" brushRef="#br0" timeOffset="28714.99">20206 16244 369 0,'0'0'0'0,"0"0"0"0,0 0 0 0,0 0 0 0,0-4 136 0,-2 1-52 15,-3-3-25-15,-1-1 101 0,3-2-67 0,-4-1-31 16,4-1 1-16,-1 0-23 0,0-2-8 0,-1 5 9 16,-1-2-39-16,-2 1-1 0,1 3 32 0,-2 1 0 15,-3 2 39-15,-3 3 9 0,-2 0-48 0,-1 11 0 16,-3 6 28-16,-2 9 0 16,-1 8-29-16,3-2 109 0,-3 10-58 0,6-2-25 15,6-7 102-15,3 1-64 0,5-2-31 0,4-7 8 16,0-3-17-16,0-3 1 0,11-6-25 0,6-3 1 15,1-7-65-15,3-3 40 0,6 0-7 0,-4-8 31 16,0-8-31-16,0-7 0 0,0-3 32 0,-5-4-94 16,3-8 21-16,-4 1 31 0,0-7-219 0,-2-4 114 15,0-13 57-15,-2 7 2 0,2-23-191 16,1 0 107-16,-6-4 50 0,5 1 28 0,-1 2-68 16,-5 16 40-16,0-1 32 0,-3 10 88 0,-4 20-31 15,-2 8-1-15,0 8-31 0,0 8 109 16,-10 8-51-16,-1 1-30 0,-3 16 278 0,-4 18-146 15,4 5-43-15,-2 7-47 0,5 8 323 0,-1 2-165 16,3 12-81-16,6-8-41 0,3-5 123 0,0 13-86 16,0-15-39-16,0 1 0 0,9-6-102 0,4-5 32 15,0-9 8-15,5 0-135 16,-2-4 78-16,-1-6 41 0,0-7-492 0,1 0 258 16,-4-8 89-16,4-5 76 0,-3-4-531 0,-1 0 287 15,0-17 143-15</inkml:trace>
  <inkml:trace contextRef="#ctx0" brushRef="#br0" timeOffset="28917.07">20401 16036 454 0,'-2'-23'0'0,"-2"7"0"0,4 6 0 0,0-1 0 0,0 3 0 0,0 3 428 0,0 3-198 0,11 0-98 0,3 2-50 15,5 0 255-15,5 9-156 0,1 6-74 0,1 4-37 16,0 5 84-16,-1 2-60 0,-5 2-23 0,-1 3-64 16,-6-1 0-16,-5 2 26 15,-6 2-29-15,-2-1-1 0,0 1 38 0,-17-1-8 16,-3-2 0-16,-7-2-1 0,1-3 1 0,-4-6 0 15,0-3-26-15,1-6-8 0,8-5 3 0,1-4-81 16,3-2-234-16,10 0 156 0,0-5 59 0,7-10-377 16,1-10 221-16,14 1 111 0,13-7 55 0</inkml:trace>
  <inkml:trace contextRef="#ctx0" brushRef="#br0" timeOffset="29457.36">20826 15974 512 0,'10'-18'0'0,"-7"10"0"0,-1-2 0 0,-2 2 0 0,0 3 338 15,-12 3-144-15,-4 2-85 0,-3 0 102 0,-4 10-89 16,1 6-45-16,-2 9-22 0,-1 5 230 0,-2 9-130 16,7-3-61-16,7-4-31 0,0 2 119 0,3 1-74 15,8-3-30-15,2-1 50 0,0-5-48 0,10-2-23 16,10-3-150-16,5-2 71 0,5-6 23 16,2-4 1-16,3-3-96 0,4-5 63 15,3-1 33-15,-8 0 7 0,4-8-285 0,-3-10 103 16,0 2 86-16,-5-4-17 0,-5 0-145 0,0-1 100 15,-4-1 62-15,-7 0 24 0,0-3 30 0,-7 4 0 16,-3-1 1-16,-2-3 125 0,-2 4-58 0,0-1-34 16,-7-3 71-16,-4 9-53 0,-5 1-25 0,2 2-6 15,-6 5 198-15,1 7-64 0,-3 1-60 16,1 4 168-16,-1 17-101 0,0 7-29 16,-3 8-38-16,10-4 65 0,2 3-48 0,6-1-22 15,2 0-1-15,5-9 42 0,0 5-37 0,8-10 1 16,9-2-40-16,6-7 11 0,-1-6-1 0,0-3 9 15,6-2-151-15,1 0 71 0,-3-13 36 0,1-6-253 16,-3-5 138-16,-4-4 46 0,1-5 39 0,0-6-300 16,-6-1 154-16,-2-5 57 0,-2-3 44 0,0-6-136 15,-3-10 94-15,0 2 44 0,-5-4-70 0,3 1 57 16,-1 2 28-16,2 13-9 16,-4 1 29-16,-1 17 8 0,-2 12 0 0,0 5 0 15,0 5 270-15,0 6-143 0,-5 4-60 0,-5 16 373 16,1 13-209-16,-2 12-57 0,1 3 266 0,2 6-179 15,3 3-101-15,-2 12-48 0,2-2 167 0,3-2-107 16,2 1-53-16,0-9-19 0,0 1-7 0,10-4 0 16,3-4-27-16,2-9-1 0,0-4-301 0,1-7 158 15,0-3 68-15,-1-7-623 16,-2-4 340-16,3-10 110 0,-4-2-239 0,-1-6-17 16,1-18 223-16,-5-6 109 0</inkml:trace>
  <inkml:trace contextRef="#ctx0" brushRef="#br0" timeOffset="29579.54">21410 15914 699 0,'0'-20'0'0,"0"12"0"0,2 0 0 0,-1 6 0 0,1 0 0 0,0 2 0 0,1 4 397 0,4 7-182 0,2 4-91 16,2 3 165-16,3 2-128 0,-1-1-56 0,4 3-40 15,-1-1-64-15,3-2 32 0,2-3-1 0,-4-4 1 16,4-3-189-16,0-1 90 16,2-4 50-16,0-4-586 0</inkml:trace>
  <inkml:trace contextRef="#ctx0" brushRef="#br0" timeOffset="29748.09">21849 15715 1675 0,'3'-7'0'0,"-3"6"0"0,0-1 0 0,0 2 0 0,-3 3 0 0,-13 21 0 0,-7 9 0 0,-9 17 0 0,-4 11 620 0,-6 22-294 0,-4 7-139 0,-2 10-81 16,-14 20 433-16,4-8-254 0,-6 5-126 0,-1 0 39 15,11-20-198-15,-2 0 0 0,5-10 0 0,13-23-190 16,3-1 128-16,12-14 47 0,7-8 32 0,6-5-731 15,8-10 373-15</inkml:trace>
  <inkml:trace contextRef="#ctx0" brushRef="#br0" timeOffset="30196.95">22082 16093 1240 0,'0'-9'0'0,"2"5"0"0,7 1 0 0,5-1 0 15,-3 1 0-15,6-5 153 0,1 2-60 0,9 1-30 0,-1-3 335 0,3 1-174 16,2 0-100-16,3 0-45 0,0 0 81 0,0 3-63 16,-2 3-32-16,-8-2 8 0,3 3-124 0,-5 0 42 15,-2 0 21-15,0 3-300 0,-8 6 160 16,-2-2 89-16,-2 5 32 0,-5 1-759 16</inkml:trace>
  <inkml:trace contextRef="#ctx0" brushRef="#br0" timeOffset="30355.53">22160 16348 1769 0,'-8'0'0'0,"8"0"0"0,0 0 0 0,10 0 0 0,4 0 0 0,4 0 0 0,3 0 0 0,8 0 0 0,13 0 674 0,-1 0-320 16,3-7-161-16,2 0 71 0,-7-2-108 0,3-1-65 15,-3 1-30-15,0 0-741 0,-3 2 357 0,-8-7 178 16</inkml:trace>
  <inkml:trace contextRef="#ctx0" brushRef="#br0" timeOffset="33064.65">23437 15798 704 0,'-2'-4'0'0,"2"0"0"0,0 2 0 0,0-4 0 0,0-4 0 0,0 1 0 0,0-4 0 0,0 0 161 16,0 0-57-16,0-3-39 0,0 1 48 0,-4-1-40 16,4-1-1-16,-3 0-39 0,-1 0-21 0,-3 3 20 15,2-1 1-15,-2 1 0 0,-1 3-24 16,-3 0 24-16,0 1 8 0,0 5-3 0,-5-1-5 0,2 4 0 15,-4 0 0-15,-1 2 45 0,1 0-15 0,-1 2-7 16,1 10 59-16,-5 2-41 0,5 4-20 0,4 4-1 16,0 3 82-16,3 2-54 15,6 4-25-15,1 1 0 0,2 1 59 0,2 3-42 16,0 1 9-16,4 10-43 0,7-5-6 0,3 3-1 16,-3 1-15-16,1 1 16 0,2 2 8 0,-3-1-8 15,-1 0-40-15,-5-1 1 0,1 0 39 0,-4-2 0 16,-2-6-20-16,0 9 20 0,0-7-6 0,-2-6 4 15,-7 0-32-15,-5-4 0 0,5-8 18 0,-7-2-134 16,4-6 62-16,-4-6 35 0,2-4-138 0,1-5 80 16,-1 0 35-16,2-1 21 15,0-14-457-15,4-8 223 0,5-6 112 0,3-9 55 16,0 2-405-16,3-11 235 0,15-1 113 0</inkml:trace>
  <inkml:trace contextRef="#ctx0" brushRef="#br0" timeOffset="33329.78">23674 15654 1143 0,'5'-25'0'0,"-1"6"0"0,-2 0 0 0,-2 4 0 0,0 0 0 0,-10 4 0 0,-3 5 0 0,-2 2 0 0,-2 4 203 16,-1 0-77-16,-4 14-50 0,2 8 222 0,0 6-132 16,-1 9-67-16,5 3-33 0,7-5 203 0,2 14-122 15,3-3-58-15,4-3-27 0,0 2 174 0,2-8-93 16,11 8-60-16,2-4 60 0,-2-11-55 15,2 6-28-15,-2-2-41 0,-1 0 22 0,-3-2-9 0,-4-1 1 16,-3 2-35-16,0-1 0 0,-2-2 34 0,-4 0 9 16,-8 0-139-16,-5-3 66 0,-3-5 32 0,2-1 4 15,-3-5-351-15,5-3 139 16,-1-2 101-16,-3-1-439 0,6-5 257 0,1 1 128 16,3-5-498-16,1 2 304 0</inkml:trace>
  <inkml:trace contextRef="#ctx0" brushRef="#br0" timeOffset="33962.33">24032 15831 581 0,'-6'-19'0'0,"3"8"0"0,1 8 0 0,2 0 0 15,0 2 0-15,0 1 261 0,0 0-115 0,0 15-48 0,2 9-36 16,1 6 220-16,1 8-124 0,-2 1-63 0,0 4 60 0,-2-3-53 0,0 12-39 16,0-5 0-16,0 0-66 15,0 1 36-15,0-6-1 0,0-4-132 0,0-2 62 16,0-5 35-16,0-12 0 0,0-4-303 0,0-3 168 16,0-7 49-16,0-5 50 0,0 0-439 0,1-18 222 15</inkml:trace>
  <inkml:trace contextRef="#ctx0" brushRef="#br0" timeOffset="34247.85">24021 15772 1189 0,'0'-12'0'0,"0"4"0"0,3 6 0 0,7 2 0 0,3 0 0 0,4 0 0 0,4 12 167 0,5-2-67 16,2 4-33-16,2 4 94 0,2-4-63 0,0 2-25 16,-2 4 24-16,-3-1-33 0,-7-1 1 0,-7-2-32 15,-4 2-133-15,-7 1 74 0,-2-2 26 0,-2 3-1 16,-19 0-50-16,-2-2 42 0,-14 2 21 0,5-3 46 15,-10 2-45-15,10-4 14 0,-4 0-40 0,6 0 226 16,7-3-104-16,2-1-40 0,7 0 113 0,7-3-76 16,1 0-31-16,6 5-21 0,0-2 121 0,7 0-63 15,13 3-44-15,5 0 1 16,2-2-7-16,12 2 0 0,1 0-30 0,-7-3-169 16,12 2 80-16,-11-4 45 0,1 3 23 0,-2-5-425 15,-4 1 198-15,-9-1 121 0,4-1 6 0,-3-3-262 16,-6 3 129-16,0-5 95 0,0-1-362 0,0 0 219 15</inkml:trace>
  <inkml:trace contextRef="#ctx0" brushRef="#br0" timeOffset="34433.86">24693 15698 1243 0,'-12'-3'0'0,"-1"3"0"0,-5 12 0 0,-2 9 0 0,-7 8 0 0,6 4 0 0,-5 11 468 16,6 6-218-16,-2 2-108 0,8-1 362 0,4 0-236 0,6-10-109 15,4 9-49-15,0-16-39 0,2 5 1 0,10-7-40 16,6-3-124-16,5-5 70 16,2-5 23-16,3-5 1 0,2-7-468 0,1-5 250 15,2-2 124-15,-1-2 71 0,-2-10-795 0,-5-6 385 16</inkml:trace>
  <inkml:trace contextRef="#ctx0" brushRef="#br0" timeOffset="34650.18">24782 15998 1024 0,'-9'-22'0'0,"6"2"0"0,1 6 0 0,2 2 0 0,0 0 0 0,0 0 0 0,12 3 0 0,8 1 0 0,2 0 324 0,2 5-137 0,6 1-82 0,-2 0 126 16,-3 2-99-16,0 2-50 0,-3 9-24 0,-4 4-60 15,2 5 13-15,-9-4 0 0,1 2 22 16,-8 6-78-16,-3 0 39 0,-1-2 8 0,-5 6-131 16,-14-3 81-16,-5 0 40 0,-2-1 0 0,-6-3-134 15,0-5 78-15,-1-1-10 0,-1-4-109 0,2-1 62 16,9-6 46-16,0-4 10 0,10 0-123 15,1-3 82-15,11-9 37 0,1-10-1 0,9-3-57 0,17-5 48 16,1 1 14-16,8-8-190 16</inkml:trace>
  <inkml:trace contextRef="#ctx0" brushRef="#br0" timeOffset="34798.06">25095 15812 838 0,'15'-14'0'0,"-3"4"0"0,-1 4 0 0,-6 2 0 15,-3 4 0-15,-2 0 0 0,0 8 223 0,-11 12-95 0,-5 3-40 0,0 5 399 0,-3 2-227 0,1 2-113 16,0 3-58-16,6-5 284 0,6-1-163 0,-2 5-92 15,8-6-31-15,0-2-27 0,2-2 0 0,13-4-27 16,6-2-309-16,3 2 151 0,4-6 79 16,4-2 39-16,0-4-606 0,2-3 302 15,-1-2 88-15,0-3-255 0</inkml:trace>
  <inkml:trace contextRef="#ctx0" brushRef="#br0" timeOffset="34940.68">25446 16094 1416 0,'0'-10'0'0,"0"6"0"0,0 3 0 0,-2-1 0 0,-4 0 0 0,1 2 0 0,-3 0 0 0,1 2 0 0,0 9 242 0,1 5-104 0,-1 2 91 0,-3 5-29 16,3 0-83-16,-1-3-34 15,1 3-216-15,3-3 83 0,0-1 42 0,2-2 20 16,2-8-500-16,0 1 268 0,0-5 123 0</inkml:trace>
  <inkml:trace contextRef="#ctx0" brushRef="#br0" timeOffset="35120.21">25572 15901 1601 0,'4'-4'0'0,"4"4"0"0,-3 0 0 0,-2 0 0 0,0 4 0 0,0 7 0 0,1 2 356 16,-1 2-162-16,6 1-72 0,-2 2 158 0,-1-2-123 16,4 1-63-16,2-1-30 0,-3 0-297 0,5-3 141 15,-3-1 58-15,2-3-581 0,1-3 315 0,-2-2 158 16,4-4 78-16,-2 0-333 0</inkml:trace>
  <inkml:trace contextRef="#ctx0" brushRef="#br0" timeOffset="35290.25">25918 15757 1347 0,'0'-10'0'0,"0"6"0"0,0 2 0 0,0 2 0 0,0 0 0 0,-3 8 0 0,-4 12 0 0,-4 9 263 0,-4 10-115 0,-5 8-50 15,-7 11 443-15,-1 4-254 0,-2 4-127 0,-4 1-64 16,1 1 207-16,-3 1-127 0,-1-5-76 15,2 0-193-15,3-6 62 0,4-12 32 0,-2 2 1 16,8-12-431-16,-3-2 227 0,10-13 118 0,3-1-239 16,7-9 178-16,4-3 20 0,1-6-72 15,0-2-463-15</inkml:trace>
  <inkml:trace contextRef="#ctx0" brushRef="#br0" timeOffset="35486.81">26002 16229 1340 0,'0'-10'0'0,"0"9"0"0,0 1 0 0,0 0 0 0,0 6 0 0,-5 7 0 0,-5 0 398 15,-3 2-182-15,2 1-92 0,-4 5 100 0,2-1-96 16,0-2-39-16,-4 4-32 0,4 0-26 0,1-4 2 16,1 2 0-16,0-4 0 0,3-3-373 0,1-4 183 15,5-3 95-15,2-4-489 0,0-2 291 0,5 0 24 16</inkml:trace>
  <inkml:trace contextRef="#ctx0" brushRef="#br0" timeOffset="35779.61">26230 16013 1451 0,'7'-2'0'0,"2"2"0"0,-5 4 0 0,-3 7 0 0,-1 6 0 0,0 2 277 0,0 2-114 0,0-3-69 15,3 3 112-15,5-3-87 0,0-2-42 0,6-2-23 16,1-1 98-16,3-6-63 0,2-1-28 0,4-5-119 15,1-1 46-15,0 0 22 0,4-11 9 0,-3-6-223 16,0-5 119-16,-3 0 58 16,-2-5-175-16,-6-1 79 0,-2-3 70 0,-5 2-36 15,-7-4-12-15,-1 4 18 0,0-1 25 0,-8 5 1 16,-6 6 41-16,-8-1 9 0,1 9-26 0,-6 6 197 16,-1 5-98-16,-2 0-52 0,-2 8-19 0,3 7 212 15,4 2-105-15,5 2-22 0,6-4-53 0,1 2 13 16,5-2-20-16,6 0 36 0,2 0-355 0,0-5 157 15,10 1 77-15,5-4 37 16,11-5-241-16,2-2 108 0,2-2 73 0,2-10-352 16,0-6 204-16,-2-3 93 0</inkml:trace>
  <inkml:trace contextRef="#ctx0" brushRef="#br0" timeOffset="35930.21">26584 15848 923 0,'11'-21'0'0,"-2"5"0"0,-2 3 0 0,0 3 0 0,1 2 0 0,3 3 0 0,0 2 0 0,5 3 271 0,7 0-118 15,0 10-61-15,9 12 457 0,6 1-258 0,3 7-121 16,0 6-73-16,0 5 472 0,-2 5-268 0,-8 0-134 15,-2 1 37-15,-11-5-77 16,-3 11 54-16,-7-6-181 0,-8-5 0 0,0-6 0 16,-4 0 0-16,-14-4 0 0,-1-3-524 0,-13 4 345 15,-2-5 106-15,-8 0-336 0,-10 4 135 0,3-9 137 16</inkml:trace>
  <inkml:trace contextRef="#ctx0" brushRef="#br0" timeOffset="37148.54">23170 16659 1546 0,'1'0'0'0,"6"0"0"0,0 3 0 0,2 2 0 0,2 7 0 0,1 3 0 0,1 6 0 0,-1 4 172 0,-3 3-70 0,-2 5-34 15,-3-3-1-15,-1 5-63 0,0-3 29 0,-1 0 0 0,-2-2 0 16,0 0-170-16,0-10 85 0,0 3 51 0,0-6-181 15,0-5 100-15,0-4 51 0,-2-2-402 16,-4-6 207-16,0 0 53 0,1-11 74 16</inkml:trace>
  <inkml:trace contextRef="#ctx0" brushRef="#br0" timeOffset="37350.01">23164 16674 1353 0,'0'-18'0'0,"0"6"0"0,4 6 0 16,4 1 0-16,3 1 0 0,5 2 0 0,3 0 0 0,6 2 0 0,2 0 193 0,-1 10-81 0,1 5-39 15,0 2 191-15,-1 3-121 0,1 3-54 0,-6 2-29 0,-5-1 42 0,-4 0-35 16,-7-1 8-16,-3 5-79 0,-2-2 0 16,-2 0 36-16,-19-1 1 0,-7 5-2 15,0-10 10-15,-11 7-9 0,1-7-69 0,1-5 34 16,2-1 0-16,1-3 36 0,9-5-303 0,-1-1 139 16,5-1 44-16,8-2 45 0,5-2-450 0,4 0 229 15,4 0 107-15,7 0-308 0,14-9 216 0</inkml:trace>
  <inkml:trace contextRef="#ctx0" brushRef="#br0" timeOffset="37555.47">23490 16894 1664 0,'10'0'0'0,"0"0"0"0,-4 0 0 0,-1 2 0 0,-3 1 0 0,0 2 0 0,2-3 0 0,-1 5 0 0,3-1 182 0,4 2-78 0,-1 2-36 16,0 1 199-16,3 1-117 0,-1-2-59 0,0 4-21 15,-1-1-68-15,-1 0-1 0,-4-1 32 0,-3 1 0 16,0-1-195-16,-2-3 106 0,0 4 40 0,-13-2-180 15,-8 0 114-15,-2-4 21 0,-2 1-201 0,2-4 88 16,-7-1 78-16,7-3 13 16,1 0-52-16,2 0 51 0,4-1 25 0,7-9-7 15,7-2-156-15,2-9 94 0,2-1 48 0,14-2-214 16</inkml:trace>
  <inkml:trace contextRef="#ctx0" brushRef="#br0" timeOffset="37723.03">23697 16811 944 0,'10'-4'0'0,"-2"3"0"0,-5 1 0 0,-1 0 0 0,-2 3 0 0,0 8 0 0,-14 9 0 0,-4 0 346 0,2 3-149 0,-2 0-86 0,4 4 318 16,0 0-198-16,3-1-100 0,8-3 113 0,3-2-98 15,0 3-61-15,0-6-26 0,7 1-116 0,12-2 45 16,-1-5 23-16,1-1 7 0,8-2-128 0,-7-5 72 16,4-2 35-16,-1-2-481 0,-3 0 259 0,-1 0 69 15,-3-5 83-15,-3-1-585 0</inkml:trace>
  <inkml:trace contextRef="#ctx0" brushRef="#br0" timeOffset="37868.15">23846 16883 1628 0,'0'2'0'0,"0"-1"0"0,2 5 0 0,-2-2 0 0,1 1 0 0,1 3 0 0,5 0 0 0,0 1 0 0,0 2 302 0,2 3-135 0,0-2-59 0,-1 4-41 15,4-3-95-15,0 0 31 0,-1-2-1 0,4-2-408 16,-1-4 228-16,2-2 101 0,2-3 55 0</inkml:trace>
  <inkml:trace contextRef="#ctx0" brushRef="#br0" timeOffset="37999.83">24154 16780 2005 0,'0'-8'0'0,"0"5"0"0,0 3 0 15,0 8 0-15,-9 11 0 0,-4 8 0 0,-4 8 0 0,-4 8 0 0,-6 11 0 0,-8 16 318 0,-6 13-143 0,0 0-70 0,-5 1-4 0,3 4-34 16,6-9 8-16,-8 19-42 0,12-12-697 15,2-3 348-15</inkml:trace>
  <inkml:trace contextRef="#ctx0" brushRef="#br0" timeOffset="43134.34">27618 16087 821 0,'-4'-8'0'16,"1"1"0"-16,-1-1 0 0,3-2 0 0,-4 1 0 0,3 0 0 0,0 2 0 0,-1-3 152 0,3 2-59 0,0-1-31 0,-1 0 13 0,1 0-8 15,-2 2-34-15,2 0 0 16,-2 1-23-16,-1 3 0 0,-2 1 31 0,-1-1-23 15,-2 3 15-15,-5 7 0 0,-1 13-1 0,-2 8-19 16,-1 6 28-16,-7 9-15 0,8 3 45 0,-1-2-6 16,4 2-34-16,3-11-3 0,4 5 53 0,5-8-46 15,1-8-2-15,0 1-1 0,0-7-35 0,10-3-1 16,3-4 45-16,1-5-88 0,6-6 40 0,0 0 15 16,2-6 1-16,3-16-118 0,0-6 68 0,0-12 15 15,-1-1-105-15,-5-7 56 16,0-3 37-16,-2-11 0 0,-4 7-48 0,4-20 26 15,-7 2 1-15,-2-4 18 0,0-5 15 0,1-11-14 16,-2 18 4-16,3-4-22 0,-4 10 27 0,1 22-7 16,-5 12 6-16,-2 12 166 0,0 10-85 0,0 5-28 15,-2 8-21-15,-11 15 214 0,-2 26-108 0,-1 6-38 16,2 10 184-16,-2 16-104 0,7-1-61 0,2 3-12 16,2 3 42-16,5-1-42 0,0 0-13 0,3-4-61 15,7-6 31-15,7-4 1 0,-7-15 0 16,5 4-337-16,-3-11 177 0,-1 0 76 15,-1-5-437-15,1-7 218 0,-5-8 129 0,4-8 17 16,-1-7-302-16</inkml:trace>
  <inkml:trace contextRef="#ctx0" brushRef="#br0" timeOffset="43355.85">27847 16030 1230 0,'1'-25'0'16,"1"9"0"-16,0 7 0 0,3-1 0 0,2 1 0 0,0 3 0 0,2 2 0 0,5 2 0 0,-1 2 312 0,2 0-132 0,2 2-77 0,0 10 13 15,1 5-42-15,-3 1-20 0,-2 3-1 0,-2-1-38 16,-4 3-7-16,-4-1 24 0,-1 5 1 0,-2-4-137 16,-5 3 68-16,-13-3 43 0,-3-1-94 0,-2-2 60 15,-4-2 14-15,-2-2-1 0,-2-2-155 0,0-6 83 16,4-2 11-16,5-3-45 0,5-3 30 0,3 0 32 16,5 0-4-16,5-3-149 0,4-11 93 0,4-7 43 15,19 2-191-15,8-9 117 16,3-1 58-16</inkml:trace>
  <inkml:trace contextRef="#ctx0" brushRef="#br0" timeOffset="43515.78">28170 15899 849 0,'8'-15'0'0,"-5"5"0"0,-1 3 0 0,-2 3 0 0,-6 2 0 0,-11 2 0 0,-1 0 251 0,-7 13-109 0,7 2-47 16,-3 5 289-16,4 4-175 0,-1 2-89 0,4 2-43 16,3 2 168-16,0 0-98 0,8 0-61 0,1-2-86 15,2-1 33-15,0-3 0 0,11-4-1 16,3 0-119-16,9 1 55 0,3-7 33 15,3-1-391-15,1-5 212 0,2-3 98 0,3-3 63 16,-3-2-654-16,0 0 319 0</inkml:trace>
  <inkml:trace contextRef="#ctx0" brushRef="#br0" timeOffset="43883.89">28446 16175 960 0,'0'-12'0'0,"0"3"0"0,0-2 0 0,-3 0 0 0,-1-2 0 0,-2 1 0 0,-1 3 0 0,1 1 0 0,-1 2 291 0,-4 2-134 0,2 3-62 0,0 1 7 15,-4 0-35-15,1 11 0 0,-2 7-26 0,-2 6-28 16,6 0 20-16,-2 3-1 0,2-1 1 0,5-2 35 16,5-5-27-16,0 5-8 0,0-1 31 0,2-7-32 15,5 0 1-15,6-7 0 0,2-1-91 16,0-5 38-16,3-3 25 0,-3 0-154 0,5-2 75 0,-1-14 46 16,-4-3 16-16,4-8-217 0,-6-3 110 15,-1-2 55-15,2-9-75 0,-5 2 58 0,-2-2-7 16,5-14 32-16,-3-5-23 0,0 0 24 15,0-6-1-15,-2-3 23 0,2-5-14 0,-2 1 14 16,1 3 0-16,-3 18 21 0,-2 13 1 0,-1 11-22 16,-2 8-8-16,0 8 277 0,0 5-131 0,-6 7-45 15,-6 18 79-15,1 10-51 0,0 8-44 0,1 11 12 16,-2 0 249-16,1 7-135 0,-2 8-68 0,7-3-35 16,-1-4 125-16,3 14-84 0,4-7-38 0,0-7-45 15,0 2 8-15,0 0 0 16,0-13 8-16,4 9-272 0,6-10 132 0,-1-9 65 15,-1 0-189-15,4-6 98 0,-6-9 78 0,7-2-30 16,-6-12-491-16</inkml:trace>
  <inkml:trace contextRef="#ctx0" brushRef="#br0" timeOffset="44036.05">28653 16115 1581 0,'6'4'0'0,"-1"2"0"0,1 1 0 0,-4 1 0 0,3 2 0 0,-2 3 0 0,2 2 0 0,4 4 239 0,2 1-94 0,-1 1-61 0,3 0-83 16,-2-4-1-16,1 1 33 0,1 0-566 0,4-3 289 16,-2-4 133-16</inkml:trace>
  <inkml:trace contextRef="#ctx0" brushRef="#br0" timeOffset="44177.18">29183 15942 2312 0,'0'-4'0'0,"0"4"0"0,0 0 0 16,-11 17 0-16,-15 11 0 0,-8 18 0 0,-11 8 0 0,-13 20 0 0,-3 6 352 0,-4 12-151 0,-14 19-88 0,7 1 12 0,-7 10-46 0,1 5-23 15,-1 5-577-15,4 5 286 0,13 4 129 0</inkml:trace>
  <inkml:trace contextRef="#ctx0" brushRef="#br0" timeOffset="51949.04">12014 17435 1163 0,'-17'0'0'0,"2"-6"0"0,6 4 0 0,0 0 0 0,2 2 0 0,3 0 0 0,1-2 0 0,1 2 0 0,0 0 152 0,2 0-59 0,0 0 29 0,0 0-49 16,2 0 0-16,12 0-40 0,7 0 20 0,4 0-20 15,5 0 8-15,0 0-8 0,4-1 31 0,0-5-31 16,-2 0-1-16,-1-3 1 0,1 1-42 0,-3 2 16 16,-1-2 1-16,-7 2-189 0,-3-2 94 15,-1 4 57-15,-6 1-164 0,-2-1 99 16,-2 2 27-16,-5 2 33 0,-1 0-366 0,-1 0 184 16,-3 6 83-16</inkml:trace>
  <inkml:trace contextRef="#ctx0" brushRef="#br0" timeOffset="52281.32">12079 17443 907 0,'-9'5'0'0,"2"-1"0"0,3 2 0 0,0-2 0 0,2-1 0 0,2-1 0 0,0 0 184 16,0 1-79-16,2 3-36 0,11 1 216 0,2-1-126 0,2 1-63 16,1 1 35-16,3-1-42 0,4 3-29 0,-8-1 1 15,3-1-61-15,-1 3-1 0,-2-2 42 0,-2 3-8 16,-4 3-131-16,-5 2 65 0,-4 5 33 0,-2 3 1 15,-2 5-117-15,-15 0 47 0,-5 5 47 16,-5-2-92-16,1-4 56 0,2-4-4 0,-4 0 20 16,-2-7 117-16,5-2-45 0,6-2-10 0,1-4 88 15,6-3-52-15,3-1-33 0,5-4 5 16,0-1 249-16,4-1-104 0,0 0-73 0,2 0-19 16,11 0-1-16,6 0-8 0,6 0-40 0,-2 0 63 15,4 0-32-15,1 0 1 0,-3 0-90 0,7 0 25 16,-6 0 1-16,2 0 33 0,1 0-291 0,-3 0 134 15,-4 0 82-15,2 0 4 0,1 0-223 0,0 0 98 16,-3 0 74-16,0 0-12 0,1 0-360 0,-2 0 214 16,3-1 107-16</inkml:trace>
  <inkml:trace contextRef="#ctx0" brushRef="#br0" timeOffset="52464.83">12607 17405 1312 0,'-4'-12'0'0,"4"9"0"0,0 0 0 0,7 1 0 0,9-2 0 0,1 2 0 0,5-3 194 0,3 4-85 16,7-3-38-16,3 0 53 0,3-1-46 15,5-1-22-15,-7 3 7 0,3-1-28 0,-1 2-2 16,-2 0 0-16,-4 0-292 0,-9 2 145 0,2 0 82 16,-6 0 28-16,-2 0-417 0,-9 0 223 0,-1 0 12 15,-5 2-250-15</inkml:trace>
  <inkml:trace contextRef="#ctx0" brushRef="#br0" timeOffset="52621.9">12957 17327 837 0,'-19'0'0'0,"8"3"0"0,-5 0 0 0,9 4 0 0,0 0 0 0,1 1 0 0,2 6 291 0,2 2-121 0,2 7-73 0,0 0-32 16,0 4 187-16,0 5-110 0,0 3-55 0,0 5-19 16,0 8 59-16,0 1-48 0,0 0-23 0,0 1-70 15,0 1 23-15,0-7 9 0,0 8 15 0,0-18-344 16,2-8 172-16,4-6 86 0,-1-8-527 0,3-4 281 15,-1-8 88-15</inkml:trace>
  <inkml:trace contextRef="#ctx0" brushRef="#br0" timeOffset="52756.63">12923 17731 1163 0,'2'-11'0'0,"0"6"0"0,-2 2 0 0,2 2 0 0,-1-1 0 0,-1 1 0 0,2 1 0 0,4 0 314 15,-1 0-140-15,5 4-63 0,-1 4-43 0,2 5 27 0,1 0-32 16,-1 2 1-16,2 1-158 0,2-1 71 0,0-4 24 15,0-2-491-15,3-3 254 16,2-6 128-16</inkml:trace>
  <inkml:trace contextRef="#ctx0" brushRef="#br0" timeOffset="52930.43">13370 17204 1635 0,'5'-13'0'0,"-1"5"0"0,0 5 0 0,-2-2 0 0,0 4 0 0,-2 1 0 0,0 0 0 0,-10 14 0 0,-5 11 209 0,-6 11-88 16,-1 3-45-16,0 3 8 0,1-5-17 0,-4 13-9 0,7-5-60 0,1-4-104 16,6-6 69-16,1-1 35 0,6-13-443 15,4-8 235-15,0-4 121 0,0-9 61 16</inkml:trace>
  <inkml:trace contextRef="#ctx0" brushRef="#br0" timeOffset="53078.92">13308 17422 945 0,'3'-2'0'0,"1"2"0"16,2 0 0-16,-2 11 0 0,-2 10 0 0,0 5 0 0,-2 12 0 0,0 1 456 0,0 8-211 0,0 2-98 0,0 2-61 0,0 0 211 0,-2-1-131 16,2 3-67-16,0-3-99 15,0 2 41-15,0-6-9 0,2-10-197 0,3-6 98 16,2-10 51-16,1-8 24 0,2-6-534 0,-1-6 248 16,0-8 150-16</inkml:trace>
  <inkml:trace contextRef="#ctx0" brushRef="#br0" timeOffset="53238.49">13513 17392 1164 0,'5'-10'0'0,"2"7"0"0,1 3 0 0,-2 0 0 0,-4 8 0 0,-2 6 0 0,0 5 0 0,0 8 378 0,0 0-172 16,-5 4-87-16,0 1 117 0,-1-2-106 0,5 4-49 16,-1-5-23-16,2-1-259 0,0-9 117 0,0-4 66 15,0-2-251-15,2-7 150 0,7-6 77 0,-1 0 37 16,-1-7-579-16</inkml:trace>
  <inkml:trace contextRef="#ctx0" brushRef="#br0" timeOffset="53454.36">13503 17285 1035 0,'0'-21'0'0,"0"9"0"0,4 3 0 0,2 3 0 0,1 3 0 0,2 0 0 0,5 2 0 0,-1 1 0 0,4 0 0 0,1 0 99 0,5 0-34 0,-2 0 1 0,1 0-55 15,-1 0 22-15,0 0 0 0,-5-1-1 0,-2-2-42 16,-3 3 22-16,-4 0 8 0,1 0 82 0,-4 0-34 15,-1 8-1-15,-1 7-34 0,-2 4 99 0,0 1-42 16,0 9-32-16,0-3-1 0,0 1 187 0,0 4-106 16,-2 1-52-16,2-2-8 0,0 2-46 15,0-2 1-15,0-2-349 0,0 3 175 16,2-6 87-16,2-2 51 0,-2 0-596 0,0-8 276 16,-2-4 157-16,0-2 21 0</inkml:trace>
  <inkml:trace contextRef="#ctx0" brushRef="#br0" timeOffset="53605.78">13644 17602 1057 0,'-7'-4'0'0,"1"2"0"0,0 0 0 0,4 2 0 0,-2 0 0 0,2 4 0 0,2 10 195 0,0 0-85 0,0 3-38 15,0 4 191-15,0 7-115 0,-3 0-58 16,-3 5-20-16,-1 7 62 0,-1-2-49 0,-1-4-26 16,0-1-249-16,-1-2 113 0,6-13 63 0,0-2 21 15,3-3-452-15,1-5 238 0,0-8 119 0,0 0 4 16</inkml:trace>
  <inkml:trace contextRef="#ctx0" brushRef="#br0" timeOffset="53728.8">13629 17782 1251 0,'2'-9'0'0,"2"5"0"0,-1 2 0 0,-1 2 0 0,0 0 0 0,0 0 0 0,0 2 0 0,-2 9 0 0,0 2 382 0,0 4-179 0,0 0-85 0,0 3 14 16,0-2-50-16,0-1-25 0,2-4 9 0,-1 0-238 15,5-4 103-15,4-3 50 0,1-6-531 0,6 0 291 16</inkml:trace>
  <inkml:trace contextRef="#ctx0" brushRef="#br0" timeOffset="53863.64">13853 17566 1068 0,'0'-7'0'0,"0"6"0"0,1-2 0 0,1 1 0 0,0 2 0 0,-2 0 0 0,0 2 199 16,2 9-83-16,-2 1-42 0,0 1 106 0,2 2-77 15,-2-1-36-15,2 2-202 0,-1-3 84 0,5-4 42 16,0 1 29-16,3-8-249 0,0-2 131 0</inkml:trace>
  <inkml:trace contextRef="#ctx0" brushRef="#br0" timeOffset="54088.64">13959 17118 1069 0,'6'-8'0'0,"2"6"0"0,3 2 0 0,-2 5 0 0,1 17 0 0,-5 11 0 0,-3 10 275 0,4 16-121 0,-4-4-52 16,1 21 421-16,3-3-245 0,2 2-122 0,1 2-62 15,2-1 242-15,-1-12-144 0,5 11-84 0,-4-24-61 16,0 1-14-16,-2-15-1 0,2-3-46 0,-4-12-6 16,-4-6 22-16,1-5 0 15,-2-7-84-15,-2-3 57 0,0-1 29 0,-13-1 8 16,-10-14-117-16,-1-1 68 0,-5-2-32 0,-6-5-417 16,1 3 203-16,8 2 117 0,-4-3 71 0,5 1-596 15</inkml:trace>
  <inkml:trace contextRef="#ctx0" brushRef="#br0" timeOffset="54259.18">14476 17429 2495 0,'0'-13'0'0,"0"13"0"0,9 0 0 0,1 0 0 0,-1 0 0 0,0 0 0 16,1 9 0-16,-2 1 258 0,-1 2-104 0,-3-1-65 0,-1-2-322 0,-1 4 133 0,0-1 66 15,0 2-678-15,0-2 347 0,2 5 178 0</inkml:trace>
  <inkml:trace contextRef="#ctx0" brushRef="#br0" timeOffset="54372.88">14593 17836 1857 0,'-16'0'0'0,"14"0"0"0,2 0 0 0,0 6 0 0,0-1 0 0,2 1 0 0,6 1 0 0,-4 2 0 0,0 4 349 0,-3 2-158 15,1-1-80-15,-2 1-648 0,2-4 270 0</inkml:trace>
  <inkml:trace contextRef="#ctx0" brushRef="#br0" timeOffset="55092.49">16108 17415 683 0,'0'-14'0'0,"0"11"0"0,0 0 0 0,2 3 0 0,-2 0 0 0,0 0 0 0,2 0 63 0,-2 0-31 0,0 0 1 0,0-2 125 15,2-1-63-15,-1-6-23 0,1-5 34 0,0-1-36 16,0-2 0-16,1-3-38 0,-3-2-23 0,0-1 8 15,0 2 15-15,0 1 1 16,-5 0-30-16,-4 4 0 0,-4 3 30 0,0 1-9 0,-4 5 9 0,0 5 0 16,-4 2-1-16,-3 0 13 15,1 9-36-15,-1 11 26 0,-1 5 35 0,0 7-21 16,6-2 2-16,-1 4-22 0,6 0 72 0,5-1-27 16,4 1-7-16,5 3-34 0,0 1 34 0,5 2-1 15,9 0-33-15,5 3 34 0,1 0-34 0,1 3 0 16,0 0 0-16,-1-2-27 0,0-5 1 0,-8-4 34 15,0 1-72-15,-5-1 32 0,-5 1 0 0,-2-4 32 16,0 3-42-16,-9-6 7 0,-8 1 9 0,-6-4 15 16,-1-1-41-16,-2-7 1 15,-2-4 21-15,3-5-129 0,-9-3 60 0,6-5 35 16,2-1-122-16,-1 0 73 0,5-9 29 0,7-6 20 16,0-8-403-16,9 1 200 0,6-5 101 0,3-2 51 15,15-4-344-15</inkml:trace>
  <inkml:trace contextRef="#ctx0" brushRef="#br0" timeOffset="55340.18">16373 17285 1222 0,'13'-33'0'0,"-2"5"0"0,-3 6 0 0,-4 1 0 0,-2 5 0 0,-2 5 0 0,0 3 0 0,-2 3 0 0,-12 5 183 0,1 0-76 0,-6 18-36 0,-2 10 95 15,0 2-58-15,-4 11-41 0,4-1 51 0,5 3-43 16,0 1-21-16,7-2 1 0,5-6 71 15,1 11-50-15,3-13-22 0,0 3 0 0,0-2 11 16,7 0-32-16,5-1 8 0,-1-4-63 0,0 1 27 16,-4 0 0-16,3 0 28 0,-6-4-164 0,-1-1 90 15,-1 4 23-15,-2 1-115 0,0-4 51 16,-5 4 46-16,-4-3-14 0,-2-4-342 0,-3 6 169 16,2-5 95-16,-1 1 48 0,1-2-303 0,0-2 176 15,1-4 78-15</inkml:trace>
  <inkml:trace contextRef="#ctx0" brushRef="#br0" timeOffset="55513.8">15963 18237 930 0,'-14'0'0'0,"0"0"0"0,9 0 0 0,1 0 0 0,0 0 0 0,2 0 0 0,1 0 192 0,1 0-79 16,0 0 174-16,5 0-128 0,14 0-54 0,8-4-41 16,0-3 144-16,5 1-88 0,3 0-44 0,-2 0-21 15,-1 3-38-15,0-3-9 0,-4 2 25 0,1 1-1 16,-8 1-292-16,2 0 146 0,-4 0 82 0,-6 2-440 15,-4 0 244-15,-1 0 58 0,-6 0 82 0,-2 0-373 16</inkml:trace>
  <inkml:trace contextRef="#ctx0" brushRef="#br0" timeOffset="55782.08">16005 18180 928 0,'-5'0'0'0,"2"0"0"0,3 0 0 0,0 0 0 0,0 0 0 0,3 3 0 0,4 2 121 0,2 5-44 0,2 0-15 0,3 3 152 0,-2 4-91 15,0 0-45-15,-1 1-22 0,0-3 26 0,-1 5-16 16,-1-2-9-16,-5-2-80 16,-2 0 28-16,-2-2-1 0,0-1-84 0,0-1 64 15,-11-3 20-15,-3 0 0 0,-2-2-8 0,-3-1-1 16,0 0 37-16,2-2-39 0,1-4 126 0,2 2-51 16,3-2-25-16,3 0-30 0,2 0 113 0,5 0-48 15,-1 0-15-15,2 0 136 0,0 0-83 0,7 0-42 16,10 0-21-16,4-2-84 0,8-4 27 0,1 1 1 15,0-1-187-15,4 0 112 16,-1 2 55-16,1-1 36 0,1 1-544 0,3 2 261 0,-1-1 87 16,0-2 79-16,-2 1-197 0</inkml:trace>
  <inkml:trace contextRef="#ctx0" brushRef="#br0" timeOffset="55972.53">16779 17527 1656 0,'0'-22'0'0,"-4"12"0"0,2 10 0 0,2 0 0 0,0 10 0 0,-6 10 0 0,1 8 0 0,-4 6 0 0,1 8 357 0,-2 3-163 0,3 1-80 0,1 0-41 16,3 0-91-16,3-9 34 0,0 11-9 0,0-7-124 16,0-7 74-16,3 2 39 0,3-12-486 0,1-7 269 15,3-6 123-15,-2-5 66 0</inkml:trace>
  <inkml:trace contextRef="#ctx0" brushRef="#br0" timeOffset="56248.92">16737 17535 655 0,'14'-25'0'0,"7"6"0"0,0 0 0 0,6 3 0 0,1 0 0 0,2 1 357 0,0 6-162 16,-1 5-81-16,-7 2-41 0,0 2 96 0,-1 0-72 15,-6 12-32-15,-2 7-73 0,-9 5 0 0,-4 3 41 16,0 1-63-16,-15 10 28 0,-8-5-1 0,-8 0 36 15,-5-1-60-15,-6-2 30 0,7-5 8 0,-10 2 22 16,3-4 70-16,3-2-36 16,7-5-56-16,0-2 7 0,9-3 274 0,5-3-134 15,6-4-63-15,5-1 188 0,3 0-125 0,4-2-62 16,0 1-24-16,8 1-3 0,16-2 1 0,5 0-38 16,8 3-50-16,2-1 25 0,-1-1 8 0,13 3 18 15,-4 1-324-15,-1 1 162 0,-2 5 81 0,-3 1 40 16,-8-1-694-16,3 4 307 0,-2-1 182 15,-1 0-354-15,-3-4 267 0</inkml:trace>
  <inkml:trace contextRef="#ctx0" brushRef="#br0" timeOffset="56458.02">17456 17417 1768 0,'-15'-30'0'0,"2"6"0"0,2 9 0 0,-1 4 0 0,0 1 0 0,-6 8 0 0,0 1 0 0,-5 1 0 0,1 16 0 0,-3 11 291 0,-2 9-133 0,7 3-63 0,3 7 117 16,4 3-90-16,4 0-44 0,7 2-84 0,2-2 15 15,0-4 0-15,13-2 24 0,10-2-112 0,2-14 64 16,12 5 20-16,-1-11 0 0,1-6-357 0,-3-3 144 16,3-7 111-16,-2-3-17 0,0-2-499 0</inkml:trace>
  <inkml:trace contextRef="#ctx0" brushRef="#br0" timeOffset="56698.97">17569 17591 1527 0,'-6'-19'0'0,"4"7"0"0,2 1 0 0,0-3 0 0,0-1 0 0,0 7 0 0,6-1 0 0,9 4 217 0,3 2-92 0,3 3-46 16,0 0 71-16,0 0-51 0,3 15-37 0,-7 4 0 15,-2 5-56-15,-3 4-1 0,-5 3 28 0,-1 0 8 16,-6 0-109-16,0 0 51 0,0 0 25 0,-11-1-87 15,-7-3 56-15,-2 0 36 0,-4-6-8 16,-5-2-141-16,1-9 74 0,0 0-1 16,-2-5-107-16,5-5 60 0,1 0 48 0,4-2 4 15,4-11-75-15,9-10 43 0,7-6 28 0,0-4-8 16,19-7-217-16,7 0 127 0,3 1 63 0,0-3-262 16,1-1 180-16</inkml:trace>
  <inkml:trace contextRef="#ctx0" brushRef="#br0" timeOffset="56850.86">17869 17367 1262 0,'10'-12'0'0,"-4"9"0"0,-3 2 0 0,-3 1 0 0,0 0 0 0,-15 9 0 0,-5 7 0 0,-3 6 0 0,-5 9 206 0,5-2-79 0,-5 8-51 0,6-1 350 15,3 0-197-15,6-1-99 0,1 3 76 0,5-2-79 16,7-4-51-16,0-3-22 0,7 0-199 0,12-5 89 16,8-4 53-16,3-4-210 0,4-6 123 0,3 1 62 15,6-9 30-15,-10 2-674 0,8-4 251 0</inkml:trace>
  <inkml:trace contextRef="#ctx0" brushRef="#br0" timeOffset="57010.43">18135 17770 1458 0,'-4'-7'0'0,"2"3"0"0,0 3 0 0,-4-1 0 0,-1 2 0 0,-4 0 0 0,-3 0 0 0,1 11 0 0,-2 7 334 0,-4 5-155 0,2 0-73 0,1 4-36 15,-3 0-1-15,4 1 0 0,-2 3-28 0,2-3-8 16,5-6-385-16,3-3 193 0,7-8 95 0,0 0 49 15,0-6-221-15,15-5 129 16,2-5-573-16</inkml:trace>
  <inkml:trace contextRef="#ctx0" brushRef="#br0" timeOffset="57174.99">18207 17518 1611 0,'0'-15'0'0,"0"10"0"0,4 5 0 0,0 0 0 0,0 0 0 0,2 0 0 0,-1 2 0 0,2 8 0 0,-1 3 396 0,0 1-182 0,2 0-82 0,-1 2-65 16,0 4-34-16,5-1 0 0,1 4 0 0,1-9-447 16,0 4 232-16,5-5 103 0,-1-4-234 0,3-2 173 15,2-5 87-15,-5-2 42 0,2 0-634 0</inkml:trace>
  <inkml:trace contextRef="#ctx0" brushRef="#br0" timeOffset="57367.48">18593 17252 1471 0,'0'-7'0'0,"0"5"0"0,0 2 0 0,-2 4 0 0,-10 17 0 0,-6 7 0 0,-5 13 0 0,-3 4 0 0,-8 13 407 0,4-7-188 15,-6 5-92-15,5-2 117 0,-15 19-109 0,-2 6-52 16,-3-3-25-16,-4 1-45 0,-1 1 20 0,11-14 8 16,2-2-235-16,17-14 114 0,8-11 56 0,7 1 28 15,9-13-404-15,2-5 172 0,2-10 119 0,21-10-39 16,5 0-528-16,6-17 323 0</inkml:trace>
  <inkml:trace contextRef="#ctx0" brushRef="#br0" timeOffset="57517.1">18662 17759 1437 0,'0'-21'0'0,"0"16"0"0,0 5 0 0,-2 5 0 0,-7 15 0 0,-8 4 0 0,-6 4 71 15,-3 3 1-15,0-2-31 0,-4 7 156 0,4-10-83 16,-1 5-40-16,1-6-21 0,11-5-104 0,5-6 50 15,5-1 12-15,3-3-451 0,2-7 236 16,2-3 118-16</inkml:trace>
  <inkml:trace contextRef="#ctx0" brushRef="#br0" timeOffset="57805.73">18775 17541 1192 0,'2'-21'0'0,"3"7"0"0,12 8 0 0,4 1 0 0,2 0 0 0,-1-5 0 0,2 2 0 0,1 1 247 0,-1 0-107 16,3-3-54-16,3 3-27 0,0-3 59 0,-4 2-35 16,6 2-29-16,-12 4 5 0,-1-1-26 0,-8 3-1 15,-1 0 9-15,-8 8-69 0,-2 13 30 0,-19 7 0 16,-11 3 154-16,-6 7-61 0,-6 5-23 0,-13 10-8 16,0-2 89-16,2 0-60 0,7-5-31 0,10-10 1 15,10-6 30-15,3-2-34 0,12-7 0 0,1-2 38 16,10-4-31-16,0-4-1 0,4-4-24 0,20-5-182 15,5-2 86-15,4 0 45 16,9 0-252-16,-2-6 136 0,-7-4 53 0,6-2 43 16,-5 2-530-16,-2 3 263 0,-9 2 133 0,-2 1 65 15,-10-1-205-15,-2 4 140 0,-6-7 66 0,-3-1-406 16</inkml:trace>
  <inkml:trace contextRef="#ctx0" brushRef="#br0" timeOffset="57959.32">18733 17608 1463 0,'-22'-20'0'0,"18"16"0"0,4 1 0 0,0 3 0 0,0 0 0 0,0 0 0 0,8 0 0 0,5 3 221 0,4 0-95 0,3 3-46 0,5-3 191 15,-1 2-111-15,6 0-67 0,2-3-227 0,0 2 84 16,2-4 41-16,-2 1 21 0,2-1-603 0,-3 0 298 16,1 0 151-16,-2 0-220 0,0-1 170 0</inkml:trace>
  <inkml:trace contextRef="#ctx0" brushRef="#br0" timeOffset="58116.4">19308 17442 1478 0,'8'-13'0'0,"-1"7"0"0,10 3 0 0,2 0 0 0,3 3 0 0,3 0 0 0,3 3 0 0,0 12 214 0,1 8-90 15,-1 4-38-15,0 11 147 0,-6 1-101 0,-5 7-49 16,-2 1 179-16,-7 6-115 0,-4 0-48 0,-4 4-38 16,0-3-62-16,-12 0-1 0,-20 5 35 0,5-16 8 15,-12 3-281-15,-2-7 137 0,-4-6 68 16,-11 5 33-16,1-6-691 0,6-6 348 15</inkml:trace>
  <inkml:trace contextRef="#ctx0" brushRef="#br0" timeOffset="58898.87">20355 17842 667 0,'-11'-16'0'0,"-1"2"0"0,3 1 0 15,-2 4 0-15,1-1 0 0,-3 0 0 0,-1-1 0 0,1 3 0 0,3 0 62 0,-2 1 1 0,3-2-31 0,-1 5 32 0,2-2 0 16,-1 0-23-16,4 3-9 0,-3 0 38 0,0 3-1 15,1 0-36-15,-4 3 29 16,-3 15-21-16,2 10-8 0,-6 11 0 0,4 6 28 16,-2 7 1-16,2 0-30 0,0 4 66 0,5-3-37 15,1-4 1-15,8-14-30 0,0 3-25 0,0-13 25 16,0-2 9-16,6-7-8 0,5-6-35 0,4-7 1 16,0-3 33-16,6-2-88 0,0-20 51 0,4-16 9 15,-2-1 0-15,-2-10-163 0,4-11 85 0,-4 1 25 16,-7 4-148-16,5-22 93 0,-2 2 45 0,-3-2 1 15,-4-4-38-15,0-10 25 16,-2 15-8-16,-1-4 46 0,-1 9-2 0,-5 16 2 16,1 14 0-16,-2 14 92 0,0 13-54 0,0 4-15 15,-5 10 0-15,-3 10 225 0,0 17-117 0,-1 19-38 16,2-1 264-16,3 6-156 0,-1 1-48 0,2 6-46 16,1-3 162-16,0 3-102 0,2 2-42 0,0 8-34 15,0-6 31-15,0 0-28 0,7-13 0 0,2 3-136 16,2-13 62-16,2 1 19 0,0-6-1 15,0-8-278-15,1-7 153 0,-2-4 76 16,2-7-541-16,1-7 285 0,2-1 104 0,-1-7 82 16,-2-14-263-16</inkml:trace>
  <inkml:trace contextRef="#ctx0" brushRef="#br0" timeOffset="59111.31">20521 17683 817 0,'0'-27'0'0,"0"11"0"0,2 6 0 0,3 0 0 0,0 3 0 0,1 3 0 0,3 3 263 0,4-1-107 16,2 2-66-16,4 0-29 0,6 10 108 0,-3 3-69 15,2 3-33-15,-1 3-2 16,-5 3-9-16,-2 4-23 0,-5 3 0 0,-6-1-75 16,-3 1 37-16,-2 0 8 0,-6 4-67 0,-12-3 48 15,-8 3 24-15,-4-7 1 0,-2-2-78 0,0-6 52 16,-5-1-16-16,0-5 23 0,5-4-133 0,10-4 68 16,-2-4 17-16,5 0-42 0,8 0 31 0,7-12 25 15,4-8-17-15,4 0-170 0,18-7 99 0,4 0 41 16,14-8-202-16</inkml:trace>
  <inkml:trace contextRef="#ctx0" brushRef="#br0" timeOffset="59766.54">20841 17586 377 0,'7'-16'0'0,"1"6"0"0,-6 8 0 0,-2-1 0 0,-2 3 167 0,-21 7-67 0,1 15-25 16,-6 7 203-16,1 5-123 0,-3 7-61 0,2 4-30 16,0 4 249-16,5 0-132 0,5-4-78 0,6-8 136 15,5 3-104-15,7-2-51 0,0-7-26 0,1 0-107 16,17-7 36-16,6-4 23 0,7-2 0 15,2-3-113-15,10-7 68 0,-6-5 42 16,16-3-418-16,-5-3 221 0,0-11 52 0,1-5 75 16,-2-3-473-16,-10-1 243 0,7-5 135 0,-14 5-89 15,-2-5 124-15,-6 0 61 0,-3-2 62 0,-5-1 0 16,-5 0 0-16,-4 1 0 0,-3-2 0 0,-2 6 44 16,0 2-49-16,-7-2 9 0,-5 8 323 0,-1-1-151 15,-4 3-100-15,1 4-49 0,-5 5 356 0,1 5-180 16,-5 2-85-16,0 0-42 0,-1 17 34 15,-4 11-38-15,5 4 8 0,-3 11 12 16,4 0-30-16,3 1 1 0,4 1-30 0,6-2 66 16,6-9-25-16,3 1-7 0,2-5-57 0,2-5 22 15,14-6 1-15,5-6 0 0,0-4-83 0,7-8 38 16,2-1 22-16,0 0 0 0,6-16-169 0,-4-9 77 16,-4-1 57-16,4-11-261 0,-7-1 138 0,-2-3 42 15,-4-4-87-15,1-4 79 0,-4-5 33 0,1-10 8 16,-4 2 19-16,1-4 21 0,-2-1 0 15,-3 1 1-15,0 11 15 0,-6-1-16 16,-1 18 1-16,0 8-1 0,-2 6 199 16,0 13-100-16,-2 2-49 0,-8 9 379 0,-1 5-197 0,-2 20-66 15,-2 12 143-15,2 5-121 0,0 5-54 0,2 2-38 16,2 5 132-16,0 2-81 0,2 10-40 0,5-14-1 16,2 7-7-16,0-5-8 0,0-2-26 0,9-7 1 15,5-3-142-15,1-11 70 0,4 0 45 0,-3-5-389 16,0-8 208-16,3-3 69 15,-3-7 64-15,3-8-539 0,-2 0 267 0,0-10 144 16,-2-10-187-16,-4-8 162 0,-1-4 82 0,0-12 39 16,-3 5-60-16,2-13 55 0,-2 6 23 0,0 2 56 15,-3 10 0-15,-2 2 0 0,1 11 0 0,-1 8 198 16,-2-1-112-16,0 10-60 0,0 0-29 0,0 4 501 16,0 0-255-16,1 14-51 0,1 9 161 0,0 0-161 15,2 3-79-15,1 6-40 0,1 0 13 0,4 3-31 16,1-1 0-16,3 2-23 0,5-4-176 0,2-1 97 15,1-8 36-15,3-4-443 16,1-7 243-16,4-8 116 0,0-4-474 0</inkml:trace>
  <inkml:trace contextRef="#ctx0" brushRef="#br0" timeOffset="59941.99">21978 17431 1227 0,'0'-2'0'0,"0"2"0"0,0 13 0 0,-16 17 0 0,-9 8 0 0,-5 12 0 0,0 6 263 0,-2 9-115 0,-1 5-50 15,-3-1 230-15,2 6-148 16,1-2-73-16,3 2-37 0,0 0 41 0,1 0-30 16,3-3-9-16,3-8-128 0,7-14 44 0,5-1 23 15,6-16-367-15,5-7 203 0,0-8 89 0,2-7 48 16,12-9-662-16,9-2 331 0</inkml:trace>
  <inkml:trace contextRef="#ctx0" brushRef="#br0" timeOffset="60083.61">22116 17820 1109 0,'7'-22'0'0,"5"11"0"0,5 6 0 0,4 3 0 0,-2-4 0 0,1 2 0 0,1 3 354 0,2-1-152 0,-2 1-89 0,6 1-10 16,1 0-35-16,-1 0 0 0,-1 0-35 0,-3 4-265 16,4 5 128-16,-6-6 68 0</inkml:trace>
  <inkml:trace contextRef="#ctx0" brushRef="#br0" timeOffset="60223.25">22263 17935 902 0,'-23'14'0'16,"9"5"0"-16,3 0 0 0,6-6 0 0,3-2 0 0,2 0 433 0,2-3-201 0,21-3-99 0,5 0-50 0,8-5 304 0,11 0-181 16,-1 0-87-16,4 0-261 0,-4 0 87 0,3-3 44 15,-8 3-345-15,9 0 191 16</inkml:trace>
  <inkml:trace contextRef="#ctx0" brushRef="#br0" timeOffset="60822.71">23263 18015 655 0,'-21'0'0'0,"5"7"0"0,7 6 0 0,4-3 0 0,5 0 119 0,0-5-43 0,0-1-22 0,10 0 263 15,17-3-146-15,10-1-69 0,9 0-35 0,14-10 266 16,2-8-150-16,-5 1-67 15,19-5 63-15,-21 7-73 0,0 0-37 0,-4 3 0 16,-15 7-68-16,1 1 7 0,-10 2 25 0,-5 2 0 16,-4 0-42-16,-8 0 21 0,-4 6 0 0,-2-1-217 15,-2 1 114-15,-2 1 62 0,0 0 31 0,-2-3-447 16,-5-1 217-16,-1 1 47 0,3-2-92 0,1-2-93 16</inkml:trace>
  <inkml:trace contextRef="#ctx0" brushRef="#br0" timeOffset="61235.14">24780 17620 812 0,'-8'-16'0'0,"2"3"0"0,6 0 0 0,0-3 0 0,0-2 0 0,0-6 0 0,0 1 0 0,0-7 0 0,4-1 88 0,1-2-28 16,4-1 8-16,-6 0-4 0,1 3-31 0,-4 6 0 16,0 4-1-16,0 0 48 0,-7 8-16 0,-9 4-8 15,0 3 32-15,-5 6-28 0,-4 0 0 0,0 6-27 16,-1 10 111-16,1 5-59 0,-2 4-26 0,4 6-1 16,-1 6 130-16,9-8-78 0,0 9-30 15,3 6 72-15,7-5-59 0,3 4-31 0,2 0 1 0,0 2-3 16,0-1-19-16,7 9-8 0,3-7-50 15,2 1 25-15,-1-2 0 0,-2-9 25 16,1 4-92-16,-3-5 42 0,-3-1 25 0,-2-3-1 16,-2-2-70-16,0-3 43 0,-8-3 1 0,-9 0-23 15,-1 0 13-15,-7-5 1 0,0-4 7 0,-3-2-11 16,2-5-17-16,-6 1 42 0,5-4-164 0,6-4 77 16,-4 0 34-16,4 0 20 0,7-3-346 0,5-12 181 15,7-8 86-15,2-4 44 0,18-5-376 16,8-2 210-16</inkml:trace>
  <inkml:trace contextRef="#ctx0" brushRef="#br0" timeOffset="61480.52">24982 17447 928 0,'12'-32'0'0,"1"2"0"0,-4 5 0 0,-4-5 0 0,-2 2 0 0,-3 7 0 0,0 2 0 0,-6 4 300 0,-3 8-126 0,-6 1-75 15,0 6 56-15,-8 0-61 0,1 15-31 0,-6 11 0 16,5 3 57-16,-3 8-48 15,6-2 0-15,4 5-39 0,7 2 92 0,2-3-47 16,7-4-14-16,0 11 54 0,3-5-42 0,10 1-22 16,1-6 0-16,2-3-16 0,0 0-5 0,0 2 0 15,-2-4-32-15,0 1 1 0,-7-3 30 0,-1-3 9 16,-4 3-163-16,-2-4 77 0,0 1 39 0,0-2 0 16,-13-1-287-16,0-2 121 0,-6 3 84 0,0-2 0 15,-3 1-345-15,1 0 201 16,0-5 99-16,5 0-376 0</inkml:trace>
  <inkml:trace contextRef="#ctx0" brushRef="#br0" timeOffset="61651.17">24506 18238 1343 0,'-14'7'0'0,"5"-2"0"0,2 3 0 0,-2 1 0 0,4 0 0 0,-4 0 0 0,2 4 227 16,-1 5-97-16,0 1-41 0,3 1 107 0,1 3-82 15,0 3-40-15,2-2-1 0,2 3 41 0,0-5-33 16,0 3-8-16,0-4-324 15,0-3 142-15,0-1 71 0,2-8 35 0,0 1-457 16,2-4 241-16,-1-5 84 0,3-1-389 0,-3 0 244 16,0-11 123-16</inkml:trace>
  <inkml:trace contextRef="#ctx0" brushRef="#br0" timeOffset="61855.62">24393 18258 967 0,'-2'-21'0'0,"0"5"0"0,2 5 0 0,0-4 0 0,0 4 0 0,4 1 216 0,7 3-92 0,6 1-37 16,2 1 157-16,5 3-106 15,-2 2-53-15,3 0-26 0,0 9 36 0,-5 5-22 16,3 7-10-16,-4-1-65 0,-7 4 0 0,-3-1 35 16,-4 3-1-16,-5-6-58 0,0 11 24 0,-6-4 1 15,-12-4-19-15,-5 2 27 0,-5-4 7 0,1-4 19 16,-1-3-112-16,-1-2 34 0,-1-5 30 0,9-1-8 16,-4-3-79-16,4-3 35 15,5 0 32-15,6 0-318 0,2 0 163 0,8-7 66 0,0-4 39 0,8-4-320 16</inkml:trace>
  <inkml:trace contextRef="#ctx0" brushRef="#br0" timeOffset="62078.01">24720 18304 927 0,'11'-6'0'16,"4"3"0"-16,0-1 0 0,-3 1 0 0,2 3 0 0,-3-3 0 0,5 1 0 0,-2 2 0 0,5 0 289 0,-2 0-119 0,2 10-73 0,0 5-15 0,-6 0-24 15,1 6 0-15,-4 1-25 16,-6 0-83-16,-2 7 37 0,-2-2 23 0,-4 0 0 15,-13-2-17-15,-3 0 0 0,-5-5 48 0,-5 0-61 16,-2-2 15-16,-1-3-1 0,-1-4 34 0,4-4-65 16,5-3 9-16,2-2-1 0,5-2-92 0,8 0 59 15,3 0 27-15,7-2 1 0,0-9-271 0,14-8 144 16,11 2 60-16,11-8 37 0,2 4-137 0,-1-2 85 16</inkml:trace>
  <inkml:trace contextRef="#ctx0" brushRef="#br0" timeOffset="62228.23">25071 18288 1080 0,'3'-8'0'0,"1"4"0"0,-4 2 0 0,0 2 0 0,-10 0 0 0,-7 2 0 0,-4 13 139 0,0 0-53 16,6 2-19-16,-6 5 340 0,4-1-187 0,6 1-94 15,4 0 149-15,3-2-121 0,4-1-52 0,0 0-39 16,0-3-95-16,11 0 32 0,6-3 0 0,7-2 33 16,-1-4-340-16,7 0 166 0,-4-1 87 0,2-6-527 15,-1 0 255-15,-7 0 158 16,3 0 5-16</inkml:trace>
  <inkml:trace contextRef="#ctx0" brushRef="#br0" timeOffset="62370.84">25159 18306 1140 0,'-5'-2'0'0,"3"1"0"16,2 1 0-16,0 0 0 0,0 0 0 0,0 1 0 0,0 9 210 0,9 3-93 0,2 0-42 0,3 3 123 0,-2 4-82 15,4 1-42-15,-5-5-13 0,4 3-258 0,2-3 115 16,0-4 57-16,1-3-552 15,1-2 285-15</inkml:trace>
  <inkml:trace contextRef="#ctx0" brushRef="#br0" timeOffset="62630.15">25530 18192 1934 0,'0'-2'0'0,"0"2"0"0,0 3 0 0,-6 14 0 0,-14 7 0 0,-6 13 0 0,-8 11 0 0,-3 4 0 0,-4 5 199 16,-3 5-88-16,1 2-39 0,-1 6 117 0,4 0-78 15,0 0-39-15,5 1 8 0,5 0-493 0,3-10 223 16,8-14 111-16,-7-16-904 0</inkml:trace>
  <inkml:trace contextRef="#ctx0" brushRef="#br0" timeOffset="63201.85">25915 17573 289 0,'0'-8'0'0,"0"1"0"0,0-4 0 0,0 2 0 0,0-2 0 0,0 2 0 16,0-3 204-16,0 4-86 0,0 2-35 0,0 2 78 0,0 0-65 16,0 2-31-16,-2 2 0 0,-6 0 62 0,-7 6-38 15,-4 14-33-15,-6 12 80 16,1 8-51-16,-9 10-26 0,5 3-1 0,7-5 42 15,-6 16-38-15,10-15 0 0,4 2-29 0,6-4 113 16,7-9-56-16,0-2-20 0,0-1-37 0,11-7-1 16,8-2 1-16,3-5 0 0,4-2-165 0,4-5 90 15,2-1 34-15,3-5 20 0,1-2-402 0,3-4 201 16,-2-2 65-16,-3 0-186 0,1 0 113 0,-5-2 82 16,-5-7 41-16</inkml:trace>
  <inkml:trace contextRef="#ctx0" brushRef="#br0" timeOffset="63384.36">26113 17697 1185 0,'0'-12'0'0,"0"4"0"0,0 5 0 0,0-1 0 0,0 4 0 0,0 0 0 0,0 7 0 0,0 13 0 0,2 7 360 0,2 2-156 0,-2 6-89 0,-1 6-42 16,-1 0 156-16,0 0-99 0,0-7-48 0,0 5-105 15,0-3 24-15,0-1 1 0,0-6 30 16,0 0-119-16,0-7 60 0,0-5 38 15,0-4-414-15,2-4 217 0,4-4 73 0,4-5 67 16,1 0-548-16</inkml:trace>
  <inkml:trace contextRef="#ctx0" brushRef="#br0" timeOffset="63917.35">25927 17632 834 0,'-9'-10'0'0,"3"4"0"0,0 2 0 0,0 0 0 0,3 0 0 0,0 1 0 0,-1-2 0 0,1 3 0 0,3 1 231 0,0-1-91 0,0 2-58 15,3 0 14-15,6 0-32 0,7 0 0 0,7 0-31 16,-2 0 35-16,7 5-9 0,-1 5-26 0,-1 3-24 16,-2 2 24-16,1 2-1 0,-6 0 9 0,1 7-39 15,-6-1-1-15,-5 3 32 0,-4 2 0 0,-5 4-32 16,0 2 40-16,-5 0-18 0,-13 5 44 0,1-9-6 16,-5 2-32-16,0-2-4 0,-4-2 48 15,-1-3-11-15,3-8-32 0,1 1 9 16,7-6 2-16,-2-2-8 0,6-3 8 0,1-4-129 15,4-3 61-15,4 3 30 0,-2-3 1 0,5 0-252 16,0-3 128-16,8-7 48 0,6 0-386 0,2-2 200 16,3 3 113-16,3-2 47 0,4-2-100 0,-1 1 82 15</inkml:trace>
  <inkml:trace contextRef="#ctx0" brushRef="#br0" timeOffset="64204.16">26480 17580 707 0,'-2'-15'0'0,"-4"1"0"0,1 3 0 0,-3-4 0 0,3 0 0 0,-1 2 0 0,-1 1 168 0,2 5-67 16,-1-1-26-16,0 5 107 0,0-1-74 0,-7 4-38 0,-1 0 7 16,-5 7-22-16,-4 15 8 0,-6 9-30 0,1 4 28 15,-2 5 0-15,0 7-28 0,-4 10 0 16,11-8 144-16,-1 12-75 0,9-12-35 15,1 3 157-15,8-2-96 0,6-5-47 0,0-10-16 16,5 3 89-16,10-4-60 0,3-6-31 0,3-4 1 16,4-3-62-16,3-3 39 0,0-4-8 0,3-5-116 15,2-5 59-15,-1-3 28 0,2-1 0 0,-1 0-327 16,-2-1 137-16,-3-5 101 0,0-3-610 16,-5 1 331-16,4 1 166 0</inkml:trace>
  <inkml:trace contextRef="#ctx0" brushRef="#br0" timeOffset="64611.42">26713 17958 1610 0,'0'-7'0'0,"0"0"0"0,0 5 0 0,0 0 0 0,0 0 0 0,0 1 0 0,0 1 0 0,0 0 0 0,0 0 0 0,0 3 147 0,-3 10-58 0,-2 0-19 0,-3 5 16 16,1 2-26-16,-3 2-1 0,3-3-111 0,-2 2 42 16,1-4 30-16,0-3-9 0,1-1-239 0,5-3 130 15,-2 0 66-15,3-5 32 16,-1-2-480-16,2-3 176 0,0 0 138 0</inkml:trace>
  <inkml:trace contextRef="#ctx0" brushRef="#br0" timeOffset="64842">26954 17508 1345 0,'0'-18'0'0,"0"6"0"0,0 6 0 0,0 3 0 0,-1-4 0 0,-1 1 0 0,0 2 0 0,0 0 0 0,0 3 190 0,2-3-79 16,0 4-39-16,0-1 52 0,0 1-46 0,0 0-14 16,0 0-162-16,0 0 65 0,0 0 33 0,0 0 0 15,2 1-21-15,4 3 35 0,-3-3-8 0,3 0 27 16,-3 2-181-16,2-3 54 0,-2 0 57 0,-1 0-48 16,0 2-212-16,2-2 101 15,-2 2 81-15,-1 2-210 0</inkml:trace>
  <inkml:trace contextRef="#ctx0" brushRef="#br0" timeOffset="65408.27">25175 17337 503 0,'4'0'0'0,"1"0"0"0,-3 0 0 0,1 0 0 0,1 0 0 0,-1 0 0 0,3 0 0 0,2 3 0 0,-1 4 152 0,2 1-60 0,0 4-30 0,2 0 51 15,-4 2-32-15,0 3-8 16,-1 4-40-16,-2 6 154 0,-3 0-76 0,-1 6-40 0,0 4 160 0,-14 10-104 16,-1 0-47-16,-2 1-23 0,0 1 33 15,2 0-28-15,1-9 8 0,-4 8-37 16,7-12-69-16,1-2 34 0,0-3 0 0,4-9-41 15,-1-4 47-15,6-5-9 0,-2-2-241 0,2-6 135 16,1-3 32-16,0-2 46 0,0-2-394 0,4-16 202 16,5-4 93-16,-1-7 49 0</inkml:trace>
  <inkml:trace contextRef="#ctx0" brushRef="#br0" timeOffset="65694.62">25179 17403 644 0,'3'-21'0'0,"2"9"0"0,4 3 0 0,-1 2 0 0,5 0 0 0,2 1 275 0,6-2-121 15,2 5-52-15,5 0 160 0,1 3-114 0,0 0-58 16,0 3-28-16,0 10 22 0,-3 4-17 0,-3 5-8 16,-6 4-55-16,-4 1-1 0,-8 3 30 0,-5 3 8 15,0 7-95-15,-9-3 43 0,-13 4 23 0,-3 1-1 16,-9-3-38-16,-1-3 35 0,-3-6-7 0,3-3-13 16,3-9 67-16,-2 0-30 15,6-6-13-15,7-3 192 0,0-3-93 0,10-1-38 16,4-3-24-16,0-2 118 0,5 1-68 0,2 1-25 15,2 2 93-15,12 1-67 0,9 3-34 0,1 0 0 16,2 1 75-16,2 0-46 0,2 4-35 0,2 0-72 16,0 4 22-16,0 0 0 0,0 4 23 15,-4 0-437-15,-1 1 214 0,1 1 96 16,0 1-329-16,-1 1 163 0,4 3 120 0</inkml:trace>
  <inkml:trace contextRef="#ctx0" brushRef="#br0" timeOffset="66192.06">26916 17480 885 0,'-1'-10'0'0,"-2"3"0"0,-1 0 0 0,-1-1 0 0,4 3 0 0,-1 3 0 0,0 1 0 0,2-3 175 0,0 4-76 0,0 0-33 0,2 5 182 16,8 6-108-16,1 2-53 0,4 4-19 0,2 4 233 15,0 1-135-15,-1-1-66 0,2 0 37 0,-2 5-53 16,-1-6-17-16,2 9-8 0,-5-3-162 0,-1-2 68 16,-3 1 34-16,-1-5-1 0,-1 1-328 0,-1 0 177 15,1-5 85-15,-3-3 49 0,3-6-337 0,0-2 172 16,1-5 3-16,4 0-284 0</inkml:trace>
  <inkml:trace contextRef="#ctx0" brushRef="#br0" timeOffset="66416.48">27353 17317 1209 0,'5'-13'0'0,"-1"5"0"0,-1 5 0 0,2 2 0 0,-3 1 0 0,-2 0 0 0,0 16 0 0,-7 9 0 0,-10 16 490 0,-3 5-229 0,-12 12-114 0,-2 4-57 16,-7 7 371-16,-6 12-218 16,4-2-105-16,2 0 72 0,-3-1-89 0,9-13-43 15,-4 4-15-15,1-3 64 0,6-8-46 0,2-1-25 16,9-15-79-16,4-3 36 0,4-6-9 0,6-9 29 15,1-3-275-15,2-8 137 0,4-4 69 0,0-3 42 16,0-4-592-16,0-2 288 0,10 0 79 0,6-13-361 16,2-4 273-16,1-4 129 0,0-2 77 0,3-1-215 15</inkml:trace>
  <inkml:trace contextRef="#ctx0" brushRef="#br0" timeOffset="66591.02">27313 17926 858 0,'3'0'0'16,"0"0"0"-16,-1 0 0 0,-2 0 0 0,0 1 0 0,-8 4 0 0,-6 7 436 0,-2 3-201 0,-1 4-102 0,1-3 195 0,-3 6-152 0,-1-1-72 15,6 1-35-15,3-5-98 0,-1 1 31 0,5-3 8 16,1 0 23-16,4-6-181 0,1 3 90 16,1-5 46-16,0-1-434 0,1-1 247 15,9-3 93-15</inkml:trace>
  <inkml:trace contextRef="#ctx0" brushRef="#br0" timeOffset="66948.7">27632 17743 952 0,'0'-13'0'0,"0"7"0"0,0 2 0 0,-1 2 0 0,-3 1 0 0,-3 1 0 0,-6 0 123 0,-3 13-49 0,0 8-20 15,0 5 229-15,-1 5-124 0,3-1-64 0,2 4-23 16,6-2 199-16,3 2-120 0,3-4-59 0,0-2 90 16,1-5-67-16,15 1-45 0,0-7 0 0,5-3-67 15,-1-7 1-15,5-1 28 0,-2-6-118 0,7 0 55 16,-4-4 32-16,1-15 0 0,-1-4-69 16,-4-3 50-16,1-4 34 0,-6-2-18 15,-2-4-255-15,-7-7 91 0,1 2 77 0,-7-2-59 16,-2 2 49-16,0-11 37 0,-11 8 1 0,-5 3 66 15,-3 13 1-15,-4-1-39 0,3 12 200 0,-10-1-93 16,1 11-52-16,2 6-11 0,0 1 79 0,1 0-31 16,8 11-35-16,-5 10 23 0,8-3 3 0,5 7 4 15,2 1 0-15,7 3-372 0,1-1 163 0,0 1 82 16,11-2 39-16,10-4-512 0,9-5 257 16</inkml:trace>
  <inkml:trace contextRef="#ctx0" brushRef="#br0" timeOffset="67125.07">27972 17490 1238 0,'9'-14'0'0,"-4"8"0"0,8 3 0 0,1 1 0 0,0-1 0 0,5 3 0 0,1 0 578 0,5 0-272 0,-1 12-129 0,3 5-76 16,-4 5 109-16,-3 5-89 0,-3 5-44 0,-2 8 43 16,-12-3-35-16,-1 11-31 15,-2-4 1-15,-2 3-187 0,-14-2 82 0,-10 2 42 16,-6 2-340-16,-11 6 187 0,-5-2 97 0,-3 4 48 15,-4 1-692-15,-2 0 301 0</inkml:trace>
  <inkml:trace contextRef="#ctx0" brushRef="#br0" timeOffset="67879.14">28930 17035 801 0,'-2'-8'0'0,"0"4"0"0,-1 3 0 0,1 1 0 0,-2 0 0 0,-3 15 0 0,2 11 0 0,-4 11 136 15,1 7-44-15,0 5-34 0,1 5 163 0,-2 4-95 16,4 0-46-16,-2 10-24 0,5-15 119 0,-2 7-75 16,3-2-33-16,-1-2 48 0,2-2-41 0,0-5-21 15,0-9 9-15,0-3-38 16,0-5 9-16,0-11-1 0,0-1 1 0,0-8-17 0,0-3 25 16,0-4-9-16,0-5-32 0,-7 0 33 15,0 0-1-15,-2-11 1 0,-1-7 25 0,-1-5-26 16,0 1 1-16,-1-3 0 0,0 2-141 0,1 0 66 15,-1 4 30-15,-3-1-199 0,-1 3 108 0,0 5 41 16,-3 5 31-16,0 5-99 0,0 2 51 0,-5 5 15 16,-1 13 48-16,4 10-39 0,-2-1 22 0,0 6 1 15,7-1 177-15,0 1-82 0,7-2-45 0,4-2-13 16,5-2 269-16,0-7-117 16,0 1-74-16,8-3 71 0,8-2-62 0,8-1-23 15,0-7 0-15,4-1-225 0,5-6 103 0,-1-1 38 16,5 0-215-16,-2 0 119 0,9-8 67 0,-7-8 4 15,-1 1-630-15,10-8 323 0</inkml:trace>
  <inkml:trace contextRef="#ctx0" brushRef="#br0" timeOffset="68084.09">29075 17630 1308 0,'0'-18'0'0,"2"7"0"0,0 1 0 0,-1 0 0 0,3 2 0 0,1 5 0 0,-3 0 0 0,6 3 192 0,4 0-80 0,3 0-31 0,0 11 101 16,0 2-75-16,1 5-37 0,0 2 1 0,-3 0-60 15,-5-1 8-15,1 3 14 0,-6 0-90 0,-3 4 44 16,0-1 23-16,-5 2 9 0,-12-2-26 0,-6-2 0 16,-6-1 40-16,3-4-125 0,-10-1 59 0,4-4-4 15,-1-4 23-15,3-3-161 0,7-2 84 0,0-4 19 16,4 0 29-16,10 0-231 16,0-11 125-16,9-4 58 0,0-8-292 0,19-2 175 15</inkml:trace>
  <inkml:trace contextRef="#ctx0" brushRef="#br0" timeOffset="68264.12">29423 17465 1276 0,'3'-7'0'0,"-3"3"0"0,-4 2 0 0,-12 2 0 0,-11 0 0 0,3 0 0 0,-3 11 0 0,-5 11 0 0,2 5 220 0,2 2-86 16,-4 10-54-16,9-3 184 0,4-3-115 0,6 3-58 15,4-1-30-15,6-1 16 0,3-1-9 0,0-2-35 16,7-2-235-16,11-4 118 0,6 0 58 0,4-6 38 15,9-3-478-15,3-4 245 0,4-7 124 0,4-5-322 16</inkml:trace>
  <inkml:trace contextRef="#ctx0" brushRef="#br0" timeOffset="68634.7">29788 17753 920 0,'0'-17'0'0,"0"1"0"0,-5 1 0 0,-8-2 0 0,0-1 0 0,-2 4 0 0,-2 3 118 0,-1 2-43 0,-1 5-20 0,-1 2 122 15,-1 2-76-15,-5 7-34 0,4 14-4 0,-1 7-30 16,5 3 0-16,1 5 8 0,4-1 37 0,0 3-22 16,7-4 0-16,4-2-24 0,2-2 51 0,0-10-16 15,2 3-10-15,10-7-45 0,1-3 20 0,6-5 1 16,2-6 8-16,6-2-128 16,-2 0 60-16,2-16 30 0,0-6-242 0,-2-2 127 15,-3-8 51-15,1-8 34 0,-4 1-238 0,-3-5 123 16,0-5 30-16,-5-1 41 0,6-6 3 0,-7-10 9 15,1 3 26-15,3-5-37 0,-4-2-1 0,1 1 39 16,-2 13-9-16,-1-1 29 0,-6 20 0 16,1 9-21-16,-3 8 438 0,0 7-212 0,0 6-79 0,0 5-59 15,-3 4 249-15,-7 25-137 0,-2 9-59 0,2 9 83 16,-1 5-71-16,-1 12-48 16,5-2 0-16,-1 2-39 0,3 2 0 0,-1-4-1 15,6-8 15-15,0 5-14 0,0-6-1 0,2-4 1 16,10-5-261-16,1-9 130 0,3-1 74 0,2-10 24 15,1-10-568-15,1-3 277 0,4-9 99 0,-2 0 82 16</inkml:trace>
  <inkml:trace contextRef="#ctx0" brushRef="#br0" timeOffset="68770.34">30091 17465 738 0,'0'-17'0'0,"2"10"0"0,0 6 0 0,-1 1 0 0,1 0 0 0,0 7 394 0,-1 8-185 0,5 3-88 0,-1 7 185 16,1 1-136-16,-1 1-69 0,0-4-26 0,4 9-41 15,1-5-1-15,1-5 0 0,5-5-367 0,3 0 183 16,0-8 101-16,11-5 37 0</inkml:trace>
  <inkml:trace contextRef="#ctx0" brushRef="#br0" timeOffset="68936.86">30488 17293 1192 0,'5'-10'0'0,"-3"6"0"0,-1 2 0 0,-1 2 0 0,0 6 0 0,-16 15 0 0,-9 12 262 0,-4 17-114 15,-9 3-58-15,-4 5-28 0,-5 9-1 0,-2 2-20 16,-5 15 493-16,8-7-251 0,1 0-125 0,-2 0-63 16,11-10 95-16,-3 5-70 15,0-2-48-15,9-7 0 0,4-1-451 0,10-13 206 0,5 4 102 0,4-11-632 16,5-1 360-16</inkml:trace>
  <inkml:trace contextRef="#ctx0" brushRef="#br0" timeOffset="69100.42">30679 18229 2280 0,'-16'-23'0'0,"10"23"0"0,6 14 0 0,0-3 0 0,-2-1 0 0,-1 3 0 0,-5 2-142 0,0 4 55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9:39:25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26380 15684 1022 0,'-5'-5'0'0,"2"-1"0"0,1 5 0 0,2-1 0 0,0 0 0 0,0 2 0 0,0 0 0 0,0 0 133 0,0 0-42 0,0 0-34 0,0 0 96 0,0 0-61 16,4 9-29-16,2 2-1 15,0-1 20-15,1 3-9 0,0-2-40 0,1 1-30 16,2-2 1-16,-1 2 37 0,0 0-9 0,1-2-176 16,1-2 88-16,-2 0 45 0,1-4-442 0,1-1 229 15,2-3 71-15</inkml:trace>
  <inkml:trace contextRef="#ctx0" brushRef="#br0" timeOffset="524.59">26670 15561 951 0,'5'0'0'0,"-2"0"0"0,2 0 0 0,0 2 0 0,-3-1 0 0,0 3 0 16,-2 4 0-16,0 0 343 0,0 8-156 0,-9 4-77 0,-4 1-5 0,-3 6-36 0,-3-1 8 15,-3 4-45-15,1 2-151 0,1 0 76 16,-3-2 37-16,0 0-224 0,0-2 140 0,1-3 57 0,0-7 33 16,7-3-203-16,-5-1 106 0,1-6 4 15,9 0 40-15,-5 0 44 0,7-3-22 16,1 2-9-16,1 2 138 0,3-1-65 0,1-2-42 15,2 6 333-15,0 0-164 0,0 2-50 0,0 0-51 16,0 2 231-16,2 2-120 0,1-3-73 0,0 5-32 16,2 1 25-16,-2 0-29 0,1 0 1 0,-1 0-21 15,2-2-241-15,1 0 117 0,-3-4 58 0,1-6-368 16,1 3 187-16,-3-7 115 0,0-2 7 0,-1 0-185 16,-1-3 84-16,0-3 76 0,0-10-149 0,0-5 104 15,-8-11 65-15,-3 0 28 16,-1 0-91-16,3 3 76 0,-2 2 76 0,1 3 0 15,-1-1-9-15,2 1-23 0,3 4 32 0,1 1 293 16,4 0-179-16,1 4-81 0,0-2-29 0,6-1 213 16,13-1-62-16,1 4-78 0,7-2 290 0,3 3-159 15,2-1-92-15,0 2-42 0,1 2 75 0,3 3-58 16,-5 1-21-16,-1 2-38 0,-3 2 1 16,-6 0 0-16,-1 0-1 0,-4 6-22 15,-1 3 9-15,-6-1 14 0,1 3 52 0,-5 0-25 0,-1 0-1 16,-1 1-26-16,1 1 47 0,-2 2-9 0,0 0-38 15,0 1 0-15,2 4 71 0,-2-4-36 16,3 3 8-16,-2 0-123 0,2 2 39 0,2-2 1 16,1 2 39-16,-2-4-304 0,-1 4 155 0,1-2 55 15,-3 1-202-15,-1-3 105 0,0 1 77 0,-2-1-13 16,0-6-368-16,0 3 220 0,-4-1 104 0</inkml:trace>
  <inkml:trace contextRef="#ctx0" brushRef="#br0" timeOffset="704.11">26451 16077 1335 0,'-13'-2'0'0,"5"0"0"0,1 2 0 16,3 0 0-16,1 0 0 0,3-1 0 0,0 1 0 0,5 0 408 0,12 0-179 0,4 0-103 0,1 0-46 0,3 0 40 16,-2 0-44-16,4 1-21 0,-5 5-326 0,4-1 147 15,-4 4 79-15,-5-1 39 0,-3 2-224 0,-2-1 132 16,-5 0 74-16,-3 5-585 15</inkml:trace>
  <inkml:trace contextRef="#ctx0" brushRef="#br0" timeOffset="838.22">26489 16240 954 0,'-17'4'0'0,"9"2"0"0,3 0 0 0,-1-5 0 0,4 4 0 0,2-4 0 0,0-1 0 0,8 0 301 0,11 0-125 0,-1 0-77 15,5 0 71-15,3 0-68 0,-6 0-35 0,3 0 8 16,-3 0-314-16,2 0 135 15,-7 6 69-15,-8-1 34 0,3 5-207 0,-7-1 128 16</inkml:trace>
  <inkml:trace contextRef="#ctx0" brushRef="#br0" timeOffset="1008.33">26424 16451 718 0,'-16'0'0'0,"5"1"0"0,2 2 0 0,5-2 0 0,0-1 0 0,4 0 235 0,0 0-101 16,13 0-51-16,10 0 274 0,5 0-166 0,2 0-79 15,2 0-40-15,2 0 134 0,1 0-87 0,1 0-35 16,-2 0-212-16,-3 2 80 0,-2 0 40 0,-7 2 1 16,0 0-350-16,-1 0 203 0,-5-1 89 0,-7 1 50 15,-2 1-315-15,-5-3 162 0</inkml:trace>
  <inkml:trace contextRef="#ctx0" brushRef="#br0" timeOffset="1193.46">26590 15936 1133 0,'-2'-13'0'0,"0"8"0"0,2 2 0 0,0 3 0 0,0 12 0 0,2 12 0 0,0 12 370 0,-2 8-169 15,0 9-84-15,0 10-42 0,0-1 174 0,0-9-100 16,0 7-62-16,0 8-179 0,0-7 63 0,0-1 30 16,0-1 1-16,0-5-119 0,0 2 71 0,2-5 40 15,4-7-428-15,0-12 233 16,1-8 52-16,0-10 82 0</inkml:trace>
  <inkml:trace contextRef="#ctx0" brushRef="#br0" timeOffset="1354.04">27032 15856 1558 0,'3'-18'0'0,"1"14"0"0,-3 4 0 0,2 0 0 0,-3 10 0 0,0 5 0 0,-6 10 213 0,-10 9-90 0,-1 4-37 0,-6 8 89 16,-2 3-72-16,3 0-34 15,1 0-110-15,2-4 38 0,8-10 7 0,0 3 29 16,1-5-438-16,7-8 218 0,1-6 111 0,2-9 54 16</inkml:trace>
  <inkml:trace contextRef="#ctx0" brushRef="#br0" timeOffset="1488.66">26983 16152 1866 0,'5'0'0'0,"2"5"0"0,-4 7 0 0,-1-1 0 0,0 6 0 0,-2 4 0 0,0 6 0 0,0 4 0 0,0 3 0 0,-4 0 173 0,-3 3-70 0,4-1-27 0,-1-1-226 16,4-1 91-16,0-3 46 0,0-3-201 0,0-10 124 16,0-2 69-16,4-5 23 0</inkml:trace>
  <inkml:trace contextRef="#ctx0" brushRef="#br0" timeOffset="1635.29">27251 15880 1356 0,'6'-15'0'0,"-1"9"0"0,3 4 0 0,-5 2 0 0,0 0 0 0,-3 4 0 0,0 9 0 0,0 4 205 0,-9 7-86 16,-1 3-35-16,-4 3-175 0,2 0 62 0,1-1 31 15,-1 0 0-15,3-5-434 0,-4 5 226 0</inkml:trace>
  <inkml:trace contextRef="#ctx0" brushRef="#br0" timeOffset="1767.93">27087 16162 733 0,'-5'0'0'0,"5"0"0"0,0 0 0 0,0-2 0 0,5-1 0 0,9 0 435 0,7-2-205 0,2 1-98 16,7-4 109-16,3 3-104 0,1-1-52 0,-3 0-18 16,0 5 88-16,-9-1-61 0,3 2-30 0,-4 0-1 15,-5 0-362-15,-4 2 173 0,-1 5 76 16,-6 1-532-16,-3 3 295 0</inkml:trace>
  <inkml:trace contextRef="#ctx0" brushRef="#br0" timeOffset="1905.61">27159 16263 1066 0,'-17'13'0'0,"6"1"0"0,4-4 0 0,2 0 0 0,4 0 0 0,1-3 211 16,0 2-94-16,0-1-41 0,4 2 125 0,5-2-84 15,2 4-42-15,3-3-13 0,-1 1-116 0,2-1 43 16,0-1 22-16,2-1-440 0,-2-2 226 16</inkml:trace>
  <inkml:trace contextRef="#ctx0" brushRef="#br0" timeOffset="2149.91">27340 16249 1332 0,'2'3'0'0,"-1"2"0"0,-1 10 0 0,0-3 0 0,-1 3 0 0,-12 4 0 0,-1 1 0 0,-2 4 0 0,2 4 0 0,-4 1 127 0,1-3-52 0,-2 1-21 16,-1-3-130-16,2-1 54 0,-3-5 27 0,3-5 9 16,-5 2-125-16,2-7 72 15,-2-2 36-15,3-5-22 0,-1-1 37 0,2 0-9 0,3 0-45 16,7 0 94-16,-2-1-49 0,4-3-4 15,4 2 358-15,3-1-173 0,0 2-71 0,2 0-47 16,19 1 144-16,5 0-89 0,4 0-36 0,4 0-30 16,9 0 57-16,-1 0-39 0,2 1 0 0,-3 6-145 15,-6 1 60-15,8-1 19 0,-7 3-1 0,2-1-469 16,-2-2 238-16,-6-2 128 0,-4-3-676 0</inkml:trace>
  <inkml:trace contextRef="#ctx0" brushRef="#br0" timeOffset="2305.48">27602 16038 1742 0,'0'-13'0'0,"0"7"0"16,5 2 0-16,-1 0 0 0,-4 3 0 0,3-2 0 0,1 3 0 0,1 0 0 0,-1 6 105 0,0 10-41 0,-1 0 1 0,-1 9-181 15,-1-2 75-15,-1 1 36 0,0-4-568 0,0 0 287 0</inkml:trace>
  <inkml:trace contextRef="#ctx0" brushRef="#br0" timeOffset="2416.96">27589 16245 835 0,'-3'4'0'0,"-2"-1"0"0,5-3 0 0,0 5 0 0,0-3 0 0,0 2 0 0,0 2 172 0,0 1-71 0,3 4-25 0,1 4-9 16,1 3-235-16,-1 0 101 15</inkml:trace>
  <inkml:trace contextRef="#ctx0" brushRef="#br0" timeOffset="2547.12">27581 16569 1481 0,'-11'6'0'0,"4"2"0"0,-2-1 0 0,0-3 0 0,4-2 0 0,2-1 0 0,1-1 0 0,2 0 233 0,0 0-101 0,0 0-49 0,10-6 38 16,6-5-44-16,1-1-14 0,6-6-173 0,-3 2 71 16,5 2 36-16,-3-5 0 0,3 2-524 15,-3-3 286-15</inkml:trace>
  <inkml:trace contextRef="#ctx0" brushRef="#br0" timeOffset="2696.78">27765 16141 1761 0,'-14'0'0'0,"8"0"0"16,1 0 0-16,0 2 0 0,5-2 0 0,0 0 0 0,0 0 0 0,13-3 0 0,7-3 0 0,-2 0 227 0,9 0-97 0,-3 3-49 0,-4 1-195 0,1 0 72 15,3 0 46-15,-2 0-453 0,-4-1 240 16,1 3 121-16,-6 0 60 0,-1-1-219 0,-5-1 139 15</inkml:trace>
  <inkml:trace contextRef="#ctx0" brushRef="#br0" timeOffset="3094.58">27963 15865 870 0,'1'-6'0'0,"2"4"0"0,-1 2 0 0,0 0 0 0,-2 8 0 0,0 8 0 0,0 9 0 0,-10 5 0 0,-2 4 0 16,-8 11 242-16,1-4-105 0,-2 3-52 0,-6 1 51 0,1 0-52 0,-1-1-17 15,1-2 31-15,8-12-33 0,-2 0 1 0,10-10-33 16,3-1-26-16,3-7 34 0,3-1-8 0,1-5-83 16,0-5 41-16,9-1 21 0,6 0 8 0,3 0-150 15,2-4 80-15,0-4 12 0,2-1 30 0,-6 2-232 16,-2 2 116-16,-4 1 33 0,-4 3 8 16,-2-2 14-16,-3 3 0 0,-1 0 28 0,-5 8 160 15,-15 7-76-15,3 2-37 0,-4 2-1 16,3 2 103-16,-2-1-55 0,8-1-42 0,2-3 255 15,2 2-128-15,4-8-35 0,4 4-42 0,0-5 20 16,0-1-16-16,12-3-8 0,3-3-135 0,3 1 55 16,7-3 28-16,-1 0 0 0,-2 0-233 0,5-6 122 15,-8-1 63-15,0 0 2 0,-6 4-96 0,-1-1 34 16,-5 0-7-16,-4 1 120 0,1 3-54 16,-3 0 12-16,-1 0-1 0,0 0 279 15,0 0-139-15,0 0-63 0,-5 7 327 0,0 2-179 16,2-1-59-16,3 3-55 0,0-1-104 0,0 1 21 15,0-2 0-15,5 1 38 0,6-2-195 0,3-3 98 16,2-2 56-16</inkml:trace>
  <inkml:trace contextRef="#ctx0" brushRef="#br0" timeOffset="3391.78">28565 15799 1545 0,'-5'-8'0'0,"3"8"0"0,-1 0 0 0,-7 4 0 0,-4 7 0 0,-1 5 0 0,-5 5 0 0,-3 1 142 0,0 4-55 0,-2 1-19 0,-1 1-56 15,1 2 0-15,-1-1 20 0,2-3 1 0,1-1-160 16,2-8 85-16,0-2 31 0,5-3-151 16,3-4 84-16,1-1 42 0,4 0 23 15,2-1 82-15,-1 0-32 0,4 3-34 0,0 0-5 16,2 4 176-16,1 2-85 0,0 4-42 0,0 6 192 15,0 1-95-15,0 3-57 0,0-2-20 0,0 5 6 16,-2 2-9-16,1-2-32 0,-3 2-100 0,-1-2 50 16,4-1 26-16,-1-6 7 0,1-1-362 0,1-4 187 15,0-7 73-15,0-5 53 0,0-3-554 0,3-5 269 16,7 0 148-16</inkml:trace>
  <inkml:trace contextRef="#ctx0" brushRef="#br0" timeOffset="3656.09">28220 16207 1505 0,'0'-19'0'0,"0"9"0"0,2 2 0 0,8 3 0 0,3-3 0 0,1 3 0 16,6 2 0-16,3-1 160 0,6 2-63 0,2 0 10 0,0 1-29 0,2-2-8 0,2 0-37 15,-1 3-121-15,-4 0 61 0,-2-5 29 0,-6 2 9 16,0-3-215-16,-4 3 118 0,-6 1 60 0,-2 0 29 16,-2 2-79-16,-4 0 3 0,-3 0 36 0,1 0 243 15,-2 9-105-15,0 3-52 16,0 4-38-16,-2 3 453 0,-3 6-222 0,0-1-92 15,4 3 31-15,1 2-74 0,0 1-37 0,0 0 8 16,0 0-78-16,1 3-1 0,6-1 34 0,-1-1-297 16,3-1 149-16,-1 0 82 0,-1-2 29 0,-4 0-537 15,-1-7 275-15,0 2 75 0,-2-2 88 0,0-3-451 16,-9-1 264-16,-13-3 129 0,-2-11-101 16</inkml:trace>
  <inkml:trace contextRef="#ctx0" brushRef="#br0" timeOffset="3905.43">28371 16398 992 0,'-2'-1'0'16,"2"1"0"-16,0 0 0 0,0 0 0 0,0 0 0 0,0 1 0 0,-2 6 0 0,-2 5 257 0,0 1-117 0,-1 1-54 0,-1-3-27 0,-1 2-1 0,1-6-25 16,0 1-167-16,1-5 79 0,2-1 44 0,-3-2 22 15,3 0-178-15,3-5 94 16,0-8 54-16,0-5 17 0,0 4-88 0,3-2 13 15,6-1 37-15,-1 5-15 0,1 3 30 0,1 0-31 16,-5 3 0-16,1 5 273 0,-4 0-119 0,3-2-50 16,-3 3-36-16,-2 0 204 0,0 4-103 0,0 5-24 15,0 4-30-15,-8-2-4 0,1-1 8 0,-1 2-30 16,2-6-145-16,3-2 73 0,1 1 35 0,2-5-481 16</inkml:trace>
  <inkml:trace contextRef="#ctx0" brushRef="#br0" timeOffset="4077.98">28843 15901 1695 0,'2'-10'0'16,"1"8"0"-16,2 0 0 0,1 2 0 0,-4 0 0 0,0 0 0 0,-1 0 0 0,-1 4 384 0,0 7-176 0,0 5-79 0,0 0-52 0,0-1-276 15,0 3 116-15,0-2 58 0,0-1-237 16,0-6 152-16,0-1 66 0,2-1 29 0,7-7-724 15</inkml:trace>
  <inkml:trace contextRef="#ctx0" brushRef="#br0" timeOffset="4306.05">28834 15698 987 0,'0'-10'0'0,"0"1"0"0,5 3 0 0,11-1 0 0,7-3 0 0,-5 3 0 0,9-1 0 0,-2 3 0 0,2 2 140 0,-3 2-45 16,6 0-36-16,-7 1 1 0,-4 0-83 0,1 0 27 15,0 0 1-15,-7 2-27 0,0 6 23 0,-6 0 0 16,0 1 31-16,-5 5 35 0,-1-2 0 0,-1 4-26 16,0-1-13-16,0 4 167 0,-3-1-81 15,-2 0-41-15,1 6 135 0,4-2-80 16,-1 5-51-16,1-3-23 0,0 0-166 0,0 0 72 16,0 3 37-16,0-6-402 0,0 3 212 0,1-4 111 15,3 2 39-15,-3-6-283 0,-1-2 119 0,0-9 90 16</inkml:trace>
  <inkml:trace contextRef="#ctx0" brushRef="#br0" timeOffset="4448.67">28855 15933 1212 0,'-12'-3'0'0,"5"-2"0"0,7 2 0 0,0 0 0 0,0-2 0 0,12-2 0 0,3 4 0 0,4 0 0 0,-2-1 234 0,5 1-101 0,-1 3-50 0,-2 0-261 16,-1 0 102-16,0 0 54 0,-5 7 27 0,-1 1-583 15</inkml:trace>
  <inkml:trace contextRef="#ctx0" brushRef="#br0" timeOffset="4594.76">28898 16045 714 0,'-7'2'0'0,"2"0"0"0,5 0 0 0,0-2 0 0,0 0 140 0,2 0-54 0,11 0-26 15,4-2 247-15,5-4-142 16,-2 2-65-16,0 1-34 0,2 0-59 0,-4 1 25 15,2 1 9-15,-7 1-462 0,-2 0 226 0,-4 0 113 16,-6 0 58-16</inkml:trace>
  <inkml:trace contextRef="#ctx0" brushRef="#br0" timeOffset="4759.84">28726 16224 845 0,'-11'1'0'0,"11"5"0"0,0-4 0 0,6-2 0 0,15 0 0 0,6-2 0 0,5-4 397 0,10-2-187 0,-3-2-88 0,5 2-45 16,2-1 142-16,0 2-93 0,-9 0-38 0,6 1-296 16,-9 5 121-16,-10 0 60 0,1-2 30 0,-5 3-534 15,-8 0 263-15,-7 0 134 0,-3 0-275 0</inkml:trace>
  <inkml:trace contextRef="#ctx0" brushRef="#br0" timeOffset="4927.39">28908 16310 811 0,'-13'12'0'0,"5"-3"0"0,3 4 0 0,-2-2 0 0,7-2 0 0,-6-1 0 15,6 1 336-15,0 0-152 0,0 2-68 0,0-1 11 0,0 2-47 0,0-5-24 16,0 3 1-16,4-3-355 16,-2-2 172-16,-2-1 73 0,0 0-430 0,0-4 228 15,0 0 115-15,0 0 57 0</inkml:trace>
  <inkml:trace contextRef="#ctx0" brushRef="#br0" timeOffset="5081.96">28869 16364 1040 0,'0'-10'0'0,"0"-4"0"0,0 8 0 0,0 1 0 0,0 1 0 0,11 1 0 0,0 1 0 0,6 0 0 0,1 2 120 0,6 0-43 0,0 0-14 15,6 0 50-15,-5 0-39 0,1 4-1 0,-6 1-40 16,1 2-34-16,-5 0 9 0,0 1 25 0,-10-2-153 16,1 1 76-16,-4 0 39 15,-3 1-1-15,0-1-145 0,-2 4 87 0,-8-2 2 16,-8 0-196-16,2 1 102 0,-5 0 70 0,3 2-13 15</inkml:trace>
  <inkml:trace contextRef="#ctx0" brushRef="#br0" timeOffset="5189.68">28945 16451 1049 0,'-3'-6'0'0,"3"5"0"0,0-3 0 0,0-3 0 0,0 4 0 0,2-2 0 0,9 2 0 0,1 0 0 0,1 1 27 0,4 0 14 0,-4 2-8 0,0 0-169 16,1 0 82-16,-6 0 39 0</inkml:trace>
  <inkml:trace contextRef="#ctx0" brushRef="#br0" timeOffset="5322.33">28923 16494 1304 0,'-24'2'0'0,"7"1"0"0,4-1 0 0,5 1 0 0,2-3 0 0,3 0 0 0,1 0 0 0,2 0 0 0,2 0 174 15,9 0-71-15,6 0-27 0,-1 0-143 0,1 0 50 16,1 1 24-16,4 3 1 0,-3 1 25 0,-1 0 8 15</inkml:trace>
  <inkml:trace contextRef="#ctx0" brushRef="#br0" timeOffset="5474.92">28783 16706 736 0,'-9'4'0'0,"9"-2"0"0,0-2 0 0,2 0 0 0,12 0 149 0,2-10-58 0,7-1-29 16,0 0 262-16,3 0-146 0,3-1-65 0,-5-1-44 15,3 4-140-15,0-1 51 0,-8 3 27 0,-1 4 0 16,-4-2-436-16,-1 4 219 0</inkml:trace>
  <inkml:trace contextRef="#ctx0" brushRef="#br0" timeOffset="5726.25">28983 16393 424 0,'-3'-9'0'0,"3"5"0"0,0 1 0 0,0 1 0 0,0 2 363 15,0 0-166-15,0 15-82 0,0 5 79 0,0 3-80 16,-5 6-33-16,0 3-8 0,-1 0-1 0,-3 4 0 16,-1-1-40-16,0-2 1 0,-2 2-185 0,-1-6 89 15,-2 0 47-15,-2-6-145 0,3-4 96 0,2-3 48 16,-1-2 32-16,5-5 18 16,1-4-60-16,3 1 32 0,0-4 125 0,4-2-65 15,0 0-48-15,0 0-49 0,8 0 500 0,7 0-222 16,10 0-87-16,4 0-64 0,3 0 274 0,3 0-172 15,9-2-82-15,-3 0-213 0,-6 2 65 0,6 0 34 16,-4 0 7-16,-1 0-806 0,-14 0 416 0</inkml:trace>
  <inkml:trace contextRef="#ctx0" brushRef="#br0" timeOffset="6779.96">29410 16068 876 0,'-3'-1'0'0,"2"-2"0"0,1 3 0 0,0 0 0 0,0 0 0 0,1 0 0 15,9 0 274-15,10-2-121 0,2-4-52 0,4-1 48 0,1-3-58 16,2 1-29-16,-4 2-1 0,3 1 1 0,-6 2 7 16,0 1-36-16,1 0 0 0,-4 1-161 15,-4 1 81-15,-3 1 39 0,-1 0-333 0,-2 0 182 16,-5 0 64-16,2 0 58 0,-4-2-455 16</inkml:trace>
  <inkml:trace contextRef="#ctx0" brushRef="#br0" timeOffset="6946.16">29647 15795 1002 0,'0'-4'0'0,"0"3"0"0,9 1 0 0,3 0 0 0,5 0 0 0,3 0 0 0,2 0 0 0,1 0 126 0,2 5-47 0,-1 6-23 15,-3 2 230-15,-2 1-118 0,3 5-72 0,-6 1-31 16,-2-6 50-16,-3 4-40 16,-4 3-22-16,-4 0-82 0,-3 3 27 0,0-1-1 15,-8 3 36-15,-8 0-247 0,-6 1 123 0,-2-1 70 16,-3 1-212-16,-1-2-184 0,-1 0 203 0</inkml:trace>
  <inkml:trace contextRef="#ctx0" brushRef="#br0" timeOffset="7262.32">29415 16333 602 0,'-3'7'0'0,"1"4"0"0,2 2 0 0,0 0 0 0,0 0 0 0,0 2 0 0,-3 4 399 0,3 4-182 0,0 0-85 0,0 6 212 16,0-2-156-16,0-1-77 0,0 1-40 0,0-5 13 15,0 1-18-15,0-6-7 0,3-4-117 0,-3-2 46 16,2-4 22-16,-2-5 0 0,3 0-49 0,-3-2 32 16,2-2 0-16,1-18-91 0,3-7 66 0,2-4-1 15,-1-2 33-15,4 0-251 0,-1-1 120 16,3 0 22-16,1 3 43 0,1 4 1 16,5 0-8-16,-2 6 41 0,0 6 182 0,-1 5-90 15,1 4-46-15,-4 4-18 0,3 2 254 0,-5 6-117 16,2 14-68-16,-5 6-11 0,-2 6 137 0,0 12-60 15,-4-9-46-15,-1 13 235 0,0-3-144 0,-1-9-72 16,1 0-35-16,1-1 19 0,-3-9-19 0,0 0-8 16,3-5-239-16,-1-11 106 0,0 2 52 0,-1-6 27 15,4-2-638-15,6-4 322 0,2 0 117 0</inkml:trace>
  <inkml:trace contextRef="#ctx0" brushRef="#br0" timeOffset="8426.44">29988 16307 1087 0,'0'-5'0'0,"0"3"0"0,2 2 0 0,4 0 0 0,1 0 0 0,3 0 0 0,-1 0 0 0,2 0 249 0,3 0-108 16,-3 0-54-16,1 0-18 0,1 0-37 0,-1 2 1 16,-2 2 0-16,-3 0-209 0,-1 1 105 0,1 2 59 15,-4 2 19-15,0 0-494 0</inkml:trace>
  <inkml:trace contextRef="#ctx0" brushRef="#br0" timeOffset="8573.19">29971 16483 1194 0,'-7'0'0'0,"3"1"0"0,0 3 0 0,3-2 0 0,-1 1 0 0,2-3 0 0,0 0 0 0,0 0 164 0,7 0-69 0,4 0-31 16,4 0 137-16,0 0-85 0,1 0-41 0,0 0-274 15,1 1 111-15,1 3 61 0,-1-3 30 0,-1 4-221 16,1-4 125-16,2-1 72 0</inkml:trace>
  <inkml:trace contextRef="#ctx0" brushRef="#br0" timeOffset="8768.06">30266 15989 1377 0,'0'-12'0'0,"0"11"0"0,0 1 0 0,-3 4 0 0,-11 20 0 0,-1 8 0 0,-4 15 0 0,3 4 170 0,-6 11-69 15,5-6-34-15,4-2 107 0,3 2-62 0,0 1-43 16,6-4-1-16,1-3-9 0,3-4-26 0,0-12 0 16,3 2-132-16,7-2 61 0,4-12 36 15,2-1 0-15,6-7-309 0,0-8 172 16,2-6 71-16,8 0 44 0</inkml:trace>
  <inkml:trace contextRef="#ctx0" brushRef="#br0" timeOffset="9415.62">30422 16212 999 0,'1'-11'0'0,"-1"9"0"0,0 2 0 0,0 2 0 0,-3 14 0 0,-11 1 0 0,4 5 138 0,-3 9-57 0,3 4-24 0,-2 5 126 15,4 0-75-15,-1 2-38 16,7-7 150-16,1 3-98 0,1-7-44 0,0 0-23 16,1-11-48-16,6-1 26 0,5-2 8 0,1-8-81 15,1-2 37-15,1-7 0 0,0 0 36 0,0 0-201 16,0-14 109-16,2-8 32 0,-2-7 29 0,-2-2-221 15,-3 0 108-15,1-5 19 0,-2 3-16 0,-4 0 19 16,0 1 28-16,1 11-3 0,-4 3 119 0,-2 7-43 16,0 2-31-16,0 7 230 0,-11 2-118 0,1 0-48 15,0 20-33-15,0 5 218 16,0 2-109-16,5 2-29 0,2 3-37 0,1-1 142 16,2-2-82-16,0-3-41 0,0-5 15 0,2-2-32 15,6-5 0-15,5-1-24 0,2-6-25 0,-2-4 1 16,3-3 32-16,0 0-85 0,3-1 39 0,0-18-1 15,-3-2 39-15,-2-5-109 0,-3-2 49 0,-1-3 6 16,-1-2 22-16,-2-3-130 0,-3-1 67 16,-2 0 12-16,1 4-15 0,-3 3 12 0,0 10 0 0,0-1 9 15,-8 7 37-15,0 7-28 16,-4 3 14-16,-1 4 24 0,1 0-1 0,0 2-25 16,4 12 1-16,-1-1 62 0,4 0-27 0,4 2 7 15,1-5 49-15,0 2-34 0,1-3-21 0,13-1 15 16,2-4-13-16,6-4-9 0,4 0-4 0,-1 0 10 15,-2-7-49-15,0-6 12 0,4-3 29 0,-5 1-102 16,-6 2 47-16,0-1 20 0,-3-1 1 0,-8 6 2 16,-2 1 17-16,1 0-17 15,-4 1 14-15,0 6 135 0,-7 1-64 0,-3 0-39 16,-7 4 177-16,2 10-90 0,-2 4-49 0,9-3-9 16,-3 6 85-16,4-1-25 0,0-3-43 0,5 2 98 15,2-2-65-15,0-2-33 0,0-1 0 0,11 1 55 16,0-3-47-16,2-1-1 0,6-1-39 0,-2-2-35 15,-4 2-1-15,0-4 44 0,-1-1-128 16,-2 1 60-16,-5 0 30 0,-2 0 0 0,1-1-68 0,-4 3 40 16,-5-1-9-16,-7 1-230 0,-7 0 131 0,2 0 31 15,-4 2 45-15,-1-4-316 16,6-2 175-16,-1-4 82 0,5 0 42 0,3-4-348 16,0-21 194-16,9-7 90 0,0-12-333 0,10-2 219 15</inkml:trace>
  <inkml:trace contextRef="#ctx0" brushRef="#br0" timeOffset="9695.84">30982 16002 1706 0,'22'-30'0'0,"5"7"0"0,-3 4 0 0,-2 11 0 0,-3 0 0 0,-3 6 0 0,-2 2 0 0,-4 6 0 0,1 18 256 0,-1 6-112 0,-6 9-55 15,-2-1 206-15,1 11-135 0,-3-2-64 0,0 2 2 16,-9 0-33-16,-5-2 1 16,1-6-25-16,-6 8-34 0,4-7 0 0,0-12 26 15,-2 2 0-15,2-5-119 0,0-11 68 0,-2-2 21 16,3-8-227-16,0-5 128 0,1-1 17 0,0-3 48 15,5-16-261-15,0-8 138 0,5-2 35 0,1-3-39 16,2-2 62-16,0 4 32 0,0 5-8 0,2 1 54 16,6 3-14-16,3 8-1 15,0 3 0-15,0 8 213 0,-1 2-115 0,4 0-45 0,-3 2 275 16,2 16-155-16,-2 3-45 0,0 0-48 16,2 0 169-16,-2 7-96 0,3-3-36 0,-1 0-275 15,0-1 113-15,4-2 55 0,-4-3 36 0,6 2-278 16,-4-6 138-16,0-1 75 0,5 0-706 0</inkml:trace>
  <inkml:trace contextRef="#ctx0" brushRef="#br0" timeOffset="9846.04">31357 16506 1488 0,'0'-2'0'0,"3"-1"0"0,2 3 0 0,1 0 0 0,-5 0 0 0,1 0 0 0,0 8 0 15,-2 3 0-15,0 3 497 0,0 4-232 0,-5 5-116 0,-7-2-59 0,3 0 109 0,-4 5-87 16,-1-4-40-16,5-5-365 0,-2 0 163 0,3-3 82 15,3-2 48-15,-1-2-606 0,2-1 319 0,3-5 160 16</inkml:trace>
  <inkml:trace contextRef="#ctx0" brushRef="#br0" timeOffset="10511.69">31563 16215 845 0,'5'-29'0'0,"-2"12"0"0,-1 5 0 0,-2 4 0 0,0 0 0 0,-5 7 0 0,-6 1 353 0,-5 3-160 0,0 19-80 0,0 3 128 16,2 4-105-16,-2 4-43 0,5 1-34 0,0 0 89 16,5 0-57-16,2-5-29 0,4-7 0 15,0-2 9-15,0 0-7 0,2-5-31 16,6-5-8-16,6-3 7 0,-1-5 1 0,3-2 8 16,-2 0-114-16,3-6 53 0,0-11 26 0,1-1-141 15,-5-5 82-15,0 3 21 0,0-7 23 0,-7 8-201 16,3-1 102-16,-6 3 25 0,-1 5 40 0,1 3-16 15,-3 4 6-15,0 3-15 0,0 2 157 0,-11 7-66 16,-1 14-27-16,3 1-10 0,-2 6 219 0,4 0-96 16,5-8-59-16,2 1 150 0,0-1-93 0,0-5-16 15,11-2-37-15,0-6 4 16,8 0-25-16,0-7 0 0,5 0-57 0,0-5 36 16,1-10-7-16,-1-6 27 0,-2-1-49 0,-1-3 21 15,-5-3 1-15,0 0 1 0,-5-1-100 0,-5-1 35 16,-6-3 34-16,0 1-115 0,0 3 67 0,-6 3 19 15,-10 3 23-15,-3 5-80 0,-5 8 45 16,-3 6 11-16,5 2 68 0,-2 2-14 0,-3 6-26 16,2 9-11-16,9 0 40 0,0 1-2 0,6 2-28 15,5 0-5-15,4-1-13 0,1-1 6 16,1 0 16-16,9-1-244 0,14-4 117 0,-6-3 51 16,13-1 38-16,-4-5-211 0,5-2 120 0,1 0 60 15,-2 0-149-15,2-6 96 0,1-5 61 0,-6 0 26 16,0-2 1-16,-1-1 0 0,-8 0 17 0,-1-1 8 15,-1-3 33-15,-7 0-1 16,-1 1-32-16,-7-2 263 0,-2 7-143 0,0 0-56 0,-10 3-32 0,-4 5 478 16,-5 2-237-16,0 2-61 15,-5 0 154-15,-1 9-155 0,4 3-72 0,3 1-37 16,3 0 128-16,5 2-83 0,4-6-32 0,2 5-8 16,4-1 4-16,0-2-22 0,0-1 0 0,12 0 16 15,3-3-31-15,3 3-9 0,3-4 1 0,-2 1-100 16,0-1 49-16,1 0 26 0,-7-1 8 0,-5 2-121 15,1 2 57-15,-4 0 38 0,-5-1-154 0,0 5 68 16,-6 0 21-16,-13 3 35 0,-3-1-72 0,-1 2 44 16,-2 0-5-16,1 0-252 0,2-2 137 15,-5 6 83-15,10-2 35 0</inkml:trace>
  <inkml:trace contextRef="#ctx0" brushRef="#br0" timeOffset="10962.5">32020 16948 1086 0,'0'15'0'0,"-1"6"0"0,1-11 0 0,-8-3 0 0,3-6 0 0,-1-1 0 0,-2 0 0 0,3-7 457 0,-3-9-212 16,5-8-106-16,0 1 79 0,3-8-84 0,0-2-55 16,0-5-23-16,0-5 131 0,0-3-77 0,0-2-39 15,0-7 9-15,0-13-47 0,1 3 0 0,4-10 0 16,1-14-198-16,1 0 99 0,1 0 57 0,1-29 17 15,7 6-312-15,0 8 166 0,0 11 22 0,-2 23-127 16,-4 17 78-16,1 12 70 0,-5 11 31 0,5 4 69 16,-6 12-37-16,-2 5-9 15,2 7 79-15,0 2-35 0,-2 4-1 0,0 8-35 16,6 3 137-16,-4 1-76 0,5 3-22 0,-2 1 0 16,3 2 86-16,-3-2-50 0,0 2 4 0,1-1 5 15,-4-1-11-15,0 2 0 0,0-4-14 0,-4-1-4 16,-1 1-2-16,0 2-1 0,0-2 23 0,0 2 1 15,-8-2-26-15,3 1 0 0,-2 1 129 0,5-5-55 16,2 0-34-16,0 2-1 0,0-3 32 0,0-1-28 16,0-3 0-16,9 2-77 0,-2 0 21 0,3-2 0 15,-6 2 29-15,2 1-72 16,-4 2 36-16,-2 2 8 0,0 3-125 0,-2 0 70 16,-12 0 19-16,-6 1 24 0,-1 1-71 0,-8 1 18 15,-4 3 27-15,4-6 14 0,-2 1 14 0,0-2-8 16,8 1-12-16,4-8-138 0,6 3 73 0,5-3 35 15,8-1 0-15,0-2-645 0</inkml:trace>
  <inkml:trace contextRef="#ctx0" brushRef="#br0" timeOffset="11126.06">32257 16527 1497 0,'-11'0'0'0,"6"0"0"0,5 10 0 0,0-4 0 0,-2-1 0 0,1 1 0 0,-4 3 0 0,-1 3 413 0,1 1-189 0,0 4-97 0,-3 2-27 16,0-2-37-16,-3 4-1 0,0-3-29 0,-3 6-422 16,3-5 212-16,-2-2 113 0,-6 4 44 15,4-8-282-15</inkml:trace>
  <inkml:trace contextRef="#ctx0" brushRef="#br0" timeOffset="11657.78">32516 16281 1093 0,'-7'-9'0'0,"1"0"0"0,1 3 0 0,-1-1 0 15,-1 1 0-15,-1 2 0 0,-4 2 0 0,-1 1 124 0,2 1-45 0,0 0-23 0,0 8 177 0,-3 9-92 0,2 2-59 16,-2 4 3-16,6 2-27 0,-1 1 1 16,2 3-26-16,1-3 46 0,3 8-46 15,3-6 0-15,0-4 0 0,0-3 25 0,3-1-1 16,5-3-16-16,3-3-60 0,0-6 26 0,2-4 0 16,0-1 26-16,4-3-107 0,-3-3 47 0,4-12 24 15,-2-3-183-15,-2-5 89 0,0-2 53 0,-1 1 8 16,-7 5-137-16,1 1 79 0,-4 4 39 0,-1 3 6 15,-2 2 21-15,0 6-27 0,0 0 14 0,-7 3 169 16,-4 6-78-16,-3 13-44 0,7-2 1 0,-1 3 192 16,5 3-90-16,1-2-56 15,2-1 162-15,0-3-98 0,4 0-21 0,7-6-33 16,2-1 38-16,4-5-39 0,2-3 1 0,-1-2-31 16,7 0-22-16,-5-6 23 0,0-6 8 0,4-8-8 15,-6-1 0-15,-3 0-1 0,-1-1-157 0,-8-2 77 16,1 4 33-16,-7-9 16 0,0 5-166 0,0 1 86 15,-8 5 27-15,-8-1 26 0,0 4-176 0,-4 5 91 16,-1 2 28-16,-2 7 28 0,3 1-7 16,-2 0-8-16,6 0 37 0,3 9-13 15,2 3 13-15,6-1 0 0,5 2 1 0,0-2-136 16,0 2 72-16,10 0 32 0,10 2-295 0,4-4 163 16</inkml:trace>
  <inkml:trace contextRef="#ctx0" brushRef="#br0" timeOffset="11914.61">32892 16344 1383 0,'0'-10'0'0,"0"5"0"0,0-4 0 0,0-4 0 0,-8 6 0 0,1 4 0 0,-3-1 0 0,-3 2 197 0,6 2-73 16,-3 0-51-16,3 6 78 0,-1 4-60 0,3 6-29 16,-1 1 0-16,1 4 129 0,4-2-83 0,1 2-37 15,0-3-1-15,0 1 19 0,1-1-27 0,6-1 7 16,2 0-8-16,1-3-29 0,-1 1 1 0,-1-4 0 15,-2 0-96-15,1 0 56 0,-4-1 16 0,-1-2-95 16,-1 5 59-16,-1-5 30 0,0 3-10 16,-6 2-56-16,-7-3 13 0,-3 3 30 15,-4-3-241-15,2-1 124 0,1 1 37 0,-1-5 34 16,2 2-224-16,3-6 128 0,1-1 65 16,6 0-271-16,-1 0 168 0,2 0 76 0</inkml:trace>
  <inkml:trace contextRef="#ctx0" brushRef="#br0" timeOffset="12262.2">32941 16320 1621 0,'5'-20'0'0,"9"10"0"0,4 1 0 0,1 1 0 0,-2-2 0 0,-4 3 0 0,4 3 0 0,-4 4 0 0,3 0 0 0,0 5 349 0,-2 12-157 15,-3 6-81-15,-4 3-15 0,-1 5-23 16,-5 5-9-16,-1 4-31 0,0 0-33 0,-7 1 33 0,-5-2-1 15,1-3 9-15,-4 2-56 0,0-5 23 0,1-3 1 16,1-10-9-16,-1 0-1 0,3-6 42 16,1-6-11-16,1-2-63 0,3-6 5 0,1 0 23 15,3 0-4-15,2-6 50 0,0-10-11 16,0 1-18-16,7-6 216 0,6 0-102 0,4 1-43 16,1-3-20-16,0-1-6 0,6 1 0 0,-4-3-13 15,4 0 92-15,-4 1-51 0,0 0-18 0,-2-1-8 16,1-1-53-16,-2 3-1 0,-1-3 28 0,0 1 0 15,-4-1-115-15,-2 0 54 0,-2 6 30 0,-5-1-303 16,-1 3 157-16,-2 5 45 0,0 5 50 16,-2-1-383-16,-7 4 200 0,2 4 99 15,1 2 51-15,1 0-169 0,2 0 102 16,3 5 62-16,0 5-460 0</inkml:trace>
  <inkml:trace contextRef="#ctx0" brushRef="#br0" timeOffset="12484.6">33384 16088 1831 0,'0'-13'0'0,"0"2"0"0,0-4 0 0,2 4 0 0,-1 3 0 0,1 3 0 0,6 2 0 0,3 3 0 0,8 3 533 16,2 15-250-16,1 7-126 0,5 8 199 0,-8 0-154 16,8 13-89-16,-8 1-40 0,-3 2 53 0,-5 2-47 15,-8 2-23-15,-3 5 230 0,0 8-286 0,-17-2 0 16,-7-2 0-16,-2 2 0 0,-10-2 0 0,6-11 0 15,-15 10 0-15,4-12-276 0,-7-6 174 0,10-9 67 16,0-3-651-16,13-6 291 0,6-5 186 0,1 0 79 16</inkml:trace>
  <inkml:trace contextRef="#ctx0" brushRef="#br0" timeOffset="12621.24">33741 17098 10 0,'-25'-24'0'0,"25"24"0"0,16 0 0 0,11 0 0 0,0 0 0 0,-10-4 0 0</inkml:trace>
  <inkml:trace contextRef="#ctx0" brushRef="#br0" timeOffset="17114.68">23692 12362 862 0,'0'-9'0'0,"0"6"0"0,0 1 0 0,0 0 0 0,0 2 0 0,0 0 0 0,0 0 82 0,0 0-24 15,0 0 0-15,2 4 184 0,6 5-96 0,1 2-61 16,0 4 124-16,3 2-89 0,-1 2-43 0,0-1-22 16,1 3 9-16,-3-1-8 0,0 1-24 0,-1 2 1 15,-2-3-50-15,-3 3 24 16,-1 0 9-16,0-2-107 0,-2-3 61 0,0 1 32 0,0-2 0 15,-2-2-78-15,-3-2 27 0,-6-2 32 16,6-1-365-16,-4-5 183 0,2-2 59 0,-3 0 56 16,-2-3-292-16,2 0 176 0,-4 0 83 0</inkml:trace>
  <inkml:trace contextRef="#ctx0" brushRef="#br0" timeOffset="17283.82">23582 12701 896 0,'-25'5'0'16,"4"1"0"-16,3 3 0 0,-3-2 0 0,5 3 0 0,5-4 0 0,4-2 0 0,2 1 407 0,5-1-191 0,0 1-92 0,11-1-45 0,11-2 256 0,8-2-150 15,6 0-69-15,7 0 165 16,1 0-124-16,-3 0-62 0,-6-2-32 0,2 1-9 16,2-2 7-16,-6 0-28 0,-1 1-141 0,-2 0 71 15,-5 2 35-15,-3 0-1 0,-3 0-446 0,-8 0 228 16,1 0 125-16,-7 0-23 0,-1 0-539 0,-2 0 313 16,-2 0 148-16</inkml:trace>
  <inkml:trace contextRef="#ctx0" brushRef="#br0" timeOffset="17451.39">23750 12761 841 0,'-9'4'0'0,"2"3"0"0,0 3 0 0,4-3 0 0,1 1 0 0,0 6 0 0,2 0 189 0,0 2-78 15,0 2-39-15,0 6 8 0,0 2-47 0,0-2 0 16,0 5 342-16,0 0-170 0,0 2-87 0,0-1-34 16,0 0-81-16,-4-2 0 0,-1-2 29 0,0-7 1 15,-4 2-318-15,2-4 167 0,2-7 71 0,-1 1-480 16,2-7 265-16,1-4 65 15</inkml:trace>
  <inkml:trace contextRef="#ctx0" brushRef="#br0" timeOffset="17708.7">23677 13066 1094 0,'6'-5'0'0,"-1"1"0"0,4 1 0 16,3-3 0-16,-1 1 0 0,3-1 0 0,0-1 0 0,4 2 0 0,-2 0 327 0,5-1-151 0,-5 3-71 0,4 1 100 0,-5 0-86 15,0-1-43-15,-3 3-14 0,2 0-16 0,-3 0-13 16,-4 0-1-16,2 0 1 15,-4 0 1-15,0 5 7 0,1 3-8 0,-4 4 65 16,-1 4-33-16,1-3 1 0,1 7-34 0,-1-1 91 16,2 2-50-16,-1-1 1 0,-1-1-70 0,2 2 0 15,-1-4 29-15,-1 0 7 0,0-2-40 0,0-2-1 16,-2-2 34-16,0-4-1 0,0 0-149 0,0 1 73 16,-11-3 34-16,-2-4-205 0,-4 0 110 0,-2-1 28 15,-7 0 37-15,5 0-328 0,-9-1 172 16,5-10 81-16,3-5-319 0,3-4 200 0,4-6 101 15,7-6 42-15,8-9-288 0</inkml:trace>
  <inkml:trace contextRef="#ctx0" brushRef="#br0" timeOffset="18004.59">24246 12494 632 0,'19'-17'0'0,"-3"7"0"0,-4 5 0 0,-3 3 0 0,-5 1 0 0,-2-1 247 0,0 2-112 0,-2 0-50 16,-2 12 239-16,-11 7-145 0,-2 0-74 0,-5 3-27 15,-3 5-42-15,0-3-3 0,-2 3 0 0,0-5-172 16,2-1 85-16,4-5 52 0,1 2 14 0,1-8-102 16,9-1 61-16,1-2 31 0,0-2 0 0,6-1-47 15,-1-1 27-15,2 5-54 0,0 0 152 0,0 2-61 16,3 1-1-16,6 4-39 16,-2 4 285-16,-1 5-110 0,1-2-69 0,-1 5 145 15,-2 1-99-15,-1-2-41 0,-1 7-32 0,0-6 12 16,-2 2-37-16,0-3 0 0,0-6-1 0,0 3-163 15,0-6 78-15,0-2 43 0,0-6-162 0,0-1 98 16,0-5 53-16,0 0-569 0,-2-3 286 16,2 0 115-16,0-6 78 0,0-15-265 0,0-3 172 15,0-8 77-15</inkml:trace>
  <inkml:trace contextRef="#ctx0" brushRef="#br0" timeOffset="18321.93">24102 12748 1314 0,'0'-23'0'0,"0"10"0"0,0 2 0 0,0 3 0 15,0 2 0-15,4 3 0 0,8-3 0 0,9 0 0 0,2 0 209 0,3 1-80 0,4-1-52 0,0 3 188 0,0 1-117 0,-2 0-57 16,2 2-29-16,-7 0-7 0,5 0-22 0,-5 0 0 16,-3 0-51-16,-3 0 26 0,-2 0-1 0,-3 2 34 15,-3 0-90-15,-2-1 40 16,-1 1 22-16,-5 0-10 0,2 0 0 0,-2-2-2 16,-1 2-20-16,0-1 193 0,0 3-86 0,0 1-35 15,0 1 0-15,0 2 185 0,0 4-106 0,0 1-50 16,-1 2-25-16,-2 0 69 0,3 4-47 0,0 1-6 15,0 5-8-15,0 0-32 0,4 0 0 0,4 4-50 16,0 2 34-16,-1 2-9 0,3 0 24 0,-3 1-124 16,0 2 62-16,1-4 31 15,-1 0 0-15,1-5 30 0,-4 0 1 0,0-6-55 0,-3 2-383 16,-1-3 177-16,0-2 72 0,0-6 67 16,-1-1-18-16,-10-4 37 0,-3 2 1 0,1-8-160 15,-4 1 91-15,-1-2 57 0,-3 0 24 0,-2-3-397 16,1-13 211-16,-3-10 105 0</inkml:trace>
  <inkml:trace contextRef="#ctx0" brushRef="#br0" timeOffset="18629.14">24226 12934 1264 0,'-2'0'0'0,"-1"0"0"0,3 0 0 0,0 0 0 0,0 3 0 0,0-1 0 0,0 4 0 0,0 2 0 0,5 1 195 15,0 0-73-15,3 2-49 0,-6 3 56 0,5-1-48 16,-4-2-24-16,0-2-65 0,1 0 8 0,-2-2 33 15,-1-2 0-15,-1-3-184 0,0 0 92 0,0-2 46 16,0 0 31-16,-1-2-80 0,-5-5 23 0,0-8 31 16,-1 2-105-16,5 0 55 15,0 2-12-15,0 0 208 0,2 2-80 0,0-2-34 0,0 7 4 16,0-1 82-16,2-1-38 0,11 4-34 16,0-1 17-16,4 2 104 0,0 1-51 0,-3 0-38 15,2 4 9-15,-1 6-30 0,-2 2-16 0,-4 1 0 16,-3 0-29-16,-3 3 29 0,-1-1 8 0,-2-1-8 15,0 0-38-15,-5-1 38 0,-8-1 0 0,-2-4-21 16,-2 0 29-16,-2-1-9 0,1-7-21 0,-3 0-172 16,4 0 79-16,-2 0 54 0,6 0 5 15,5 0-487-15,3-13 222 0</inkml:trace>
  <inkml:trace contextRef="#ctx0" brushRef="#br0" timeOffset="19124.8">24943 12370 1230 0,'0'-13'0'0,"-2"11"0"0,0 2 0 0,1 0 0 0,-5 7 0 0,0 10 0 0,-3 2 0 0,0 6 325 0,-2 2-146 0,1 3-66 0,-3 2 131 15,-1 4-106-15,-2 6-53 0,-2-3-26 0,0 1-38 16,1-3 19-16,-10 10-7 0,5-6 0 0,0-1-197 15,-1 1 99-15,0-5 48 0,4-8-142 0,3-2 92 16,3-9 50-16,3-8-585 0,4 0 287 0,5-9 116 16,1 0 75-16,0-20-259 0,7-6 175 0,7-4 102 15</inkml:trace>
  <inkml:trace contextRef="#ctx0" brushRef="#br0" timeOffset="19268.45">24773 12755 629 0,'9'0'0'0,"0"6"0"0,0 7 0 0,-4 2 0 0,4 2 0 0,-4 6 494 0,-2 0-230 0,3 5-116 15,-4 4-58-15,0 1 339 0,0-1-190 0,-2 2-108 16,0 0 27-16,0-2-63 0,0-3-31 0,0-7 0 16,0 1-165-16,0-5 62 0,0-8 36 15,0 0-225-15,1-6-176 0,1-4 218 0,5 0 118 0,0-8-661 16</inkml:trace>
  <inkml:trace contextRef="#ctx0" brushRef="#br0" timeOffset="19422.04">24883 12768 938 0,'2'-13'0'0,"0"6"0"0,-1 1 0 16,8-1 0-16,2 0 0 0,-1 0 0 0,6 0 0 0,0-1 419 0,5 2-185 0,8-3-104 15,-1 3-49-15,-2 1 201 0,1 2-124 0,0-1-63 16,-5 3-203-16,3 0 67 0,-2-1 36 0,-5 2-217 16,0 0 128-16,-4 0 63 0,-7 0 40 0,2 0-541 15,-6 0 278-15</inkml:trace>
  <inkml:trace contextRef="#ctx0" brushRef="#br0" timeOffset="19625.74">25104 12434 1041 0,'-5'-11'0'0,"1"6"0"0,2 2 0 0,1 3 0 0,1 0 0 0,0 3 0 0,0 18 262 16,0 7-115-16,0 10-49 0,1 10 327 0,1 2-196 15,2 6-98-15,-2 12-49 0,0-6 154 0,-2-6-93 16,0 15-59-16,0-7-76 0,0 1 25 0,0-13 0 15,0 5-1-15,0-13-307 0,0 8 150 0,0-19 79 16,0-2 39-16,0-12-473 0,0-5 181 16,0-7 149-16,0-6-371 0,-6-1 244 0,2-7 122 0,-1-15 62 15</inkml:trace>
  <inkml:trace contextRef="#ctx0" brushRef="#br0" timeOffset="19762.37">25035 12854 1145 0,'4'-16'0'0,"-2"8"0"0,-1 3 0 0,-1 3 0 0,0 2 0 0,0 0 0 0,-5 12 185 0,-7 5-68 0,-2 6-46 0,-1 0 124 16,-2 5-81-16,-3 0-40 0,2 1-1 0,-3 2-28 16,7-2-13-16,2-11 1 15,3-1-434-15,7-8 217 0,0-1 109 0</inkml:trace>
  <inkml:trace contextRef="#ctx0" brushRef="#br0" timeOffset="19911.97">25113 12811 1525 0,'16'3'0'0,"0"8"0"16,0 5 0-16,-5 0 0 0,3 0 0 0,-2 7 0 0,4-5 330 0,-2 7-153 0,2-4-72 0,-3-4 164 0,1-1-118 15,-1 2-60-15,0-4-20 0,-1-2-138 0,-2-1 50 16,-1-4 25-16,-1-1-515 0,-3-2 269 16,-3 0 144-16,-2-2 59 0,0-1-644 0</inkml:trace>
  <inkml:trace contextRef="#ctx0" brushRef="#br0" timeOffset="20065.58">24952 13108 1375 0,'-11'0'0'0,"2"2"0"0,4 3 0 0,4-1 0 0,-1-2 0 0,2 0 0 0,0 2 0 0,3-3 0 0,13-1 481 0,7 2-224 0,0-2-112 16,4 0-48-16,3 0 55 0,2 0-60 0,-2-3-29 15,0-5-195-15,-3 3 82 0,-1-3 50 0,4-1 12 16,-5 2-573-16,-5 1 296 0</inkml:trace>
  <inkml:trace contextRef="#ctx0" brushRef="#br0" timeOffset="20247.09">25402 12697 1772 0,'-4'-3'0'0,"4"2"0"0,0 1 0 0,2 0 0 15,7 0 0-15,2-2 0 0,2 1 0 0,2 1 241 0,0-3-96 0,2 1-60 0,4 1-33 0,-2-1-19 16,1 2-1-16,-3 0-317 0,0 0 167 0,-2 0 72 16,-7 0 39-16,2 5-637 15,-5 5 315-15</inkml:trace>
  <inkml:trace contextRef="#ctx0" brushRef="#br0" timeOffset="20922.3">25375 12901 552 0,'-21'6'0'0,"3"5"0"0,6-5 0 0,1 0 0 0,6-4 0 0,1-1 375 0,4 0-172 0,0-1-84 16,7 0 196-16,10 0-133 0,2 0-78 0,5 0-36 16,1-1 9-16,-1-2-22 0,-3-3 0 0,1 0-251 15,-2 0 110-15,-2 3 60 16,-5 1 29-16,-2 0-415 0,-1 1 220 0,-5 1 115 16,-3 0 49-16,-2 0-455 0,0 0 225 0,-2 0 113 15,-8-3 26-15,0-4 56 0,2-4 63 0,0-3 0 16,1 2 0-16,2-4 0 0,-1 4 0 0,2 4 17 15,0 1-50-15,2 1 33 0,2 4 0 0,0 0 290 16,0 2-169-16,0 4-22 0,0 13 18 0,0 9 309 16,0 3-197-16,0 11-98 15,0 0 244-15,0 0-162 0,-3 10-95 0,-1-5-42 16,-2-2 95-16,1-7-70 0,-2 2-33 0,6-10 7 16,-3 0-99-16,4-7 28 0,0-10 1 0,0-2-229 15,0-7 129-15,0-2 72 0,2-2 23 0,10-22-396 16,1-4 147-16,4-10 123 0,-3-2-31 0,2-5-217 15,-3-7 176-15,4-8 82 0,-6 9-136 0,4-4 109 16,-2 6 56-16,-2 14 14 0,1-1 9 0,-5 14 64 16,1 7 0-16,-3 2 184 15,-1 9-112-15,0 4-61 0,-3 0-17 0,2 13 458 16,-1 8-186-16,0 3-138 0,-2 3 428 0,0-4-253 16,0 6-139-16,0-1-66 0,0-2 32 0,0-6-48 15,0 0-25-15,0-10-123 0,0 3 45 0,0-6 27 16,0-6 0-16,1-1-412 0,3 0 228 15,1-4 102-15,-1-10 54 0,-2-3-491 0,0-4 194 0,0-7 143 16,-2 0-58-16,0-2 104 0,0-5 49 0,0-7 24 16,-8 1-6-16,3-3 31 15,1 3-9-15,1-6 81 0,1 15-36 16,2-1-1-16,0 10-36 0,0-1 118 0,3 3-67 0,6 6-21 16,5 5 0-16,-2 6 325 0,6 1-122 0,-1 0-97 15,2 3 192-15,-3 0-136 0,3 6-63 0,-1 1-32 16,0 0 37-16,-1 0-34 0,-5-1 8 0,3 0-46 15,-6-1 3-15,0 1 1 0,-2 1 0 0,-1 1 21 16,-3 1 8-16,0 6-30 16,-3 2 1-16,0 6 129 0,0 1-65 0,0 3-32 0,0 2 125 0,-3 2-82 15,3-1-38-15,0 0 0 16,0 0-229-16,0 0 96 0,0-5 56 0,3 4-545 16,1-4 274-16,1-4 145 0,1-1 45 0,-3-2-517 15,-1-5 278-15</inkml:trace>
  <inkml:trace contextRef="#ctx0" brushRef="#br0" timeOffset="21096.34">25795 12789 1544 0,'-7'-4'0'0,"3"2"0"0,-1 1 0 0,1 1 0 0,1 3 0 0,-3 12 0 0,1 8 0 0,2 5 0 0,-3 6 288 16,0 7-128-16,0 4-63 0,-4 4 286 0,2 2-175 15,-1-10-79-15,0 9-66 0,2-14-30 0,-1 1-1 16,3-4 1-16,0-11-406 0,2-1 211 0,1-6 94 15,2-7 50-15,-2-1-664 0,2-7 346 0,0 0 75 16,0-8-126-16</inkml:trace>
  <inkml:trace contextRef="#ctx0" brushRef="#br0" timeOffset="21282.1">25738 13045 1070 0,'2'-2'0'0,"-1"2"0"0,3 0 0 0,-3 9 0 0,2 4 0 0,-1 6 0 0,-1 0 126 0,1 1-47 0,5 1-22 16,2 0 415-16,0-3-211 0,1-1-119 0,4-2 90 15,1-3-100-15,4-5-50 0,-3-4-24 0,4-3-263 16,1 0 114-16,3-2 63 0,-4-12 30 16,1-4-437-16,-2 0 233 0,-5-1 126 15,4-9-248-15,-7 2 83 16,0-7 111-16,-3-6-307 0,-4-1 203 0,-2-2 92 0,-2-12 58 0,0 2 26 16</inkml:trace>
  <inkml:trace contextRef="#ctx0" brushRef="#br0" timeOffset="21405.77">26036 12708 1036 0,'-6'-18'0'0,"3"1"0"0,3 9 0 0,0 0 0 0,3 1 0 0,5 1 0 0,7 1 185 15,4-1-77-15,5 1-37 0,2 1 130 0,-2 0-75 16,9 2-51-16,-4 0 145 0,2 0-93 0,0 2-47 16,-1 0-24-16,-3-2-236 15,3 1 103-15,-7-1 54 0,-1 0 28 0,-1-1-482 16,-3 2 255-16,0-2 130 0,-6-4-522 0,-5-4 295 16,-2 0 160-16</inkml:trace>
  <inkml:trace contextRef="#ctx0" brushRef="#br0" timeOffset="21575.32">26393 12351 582 0,'-5'0'0'0,"-1"0"0"0,-1 10 0 0,0 1 0 0,-2 8 225 0,-1 4-88 15,-2 4-56-15,-3 11 416 0,-2-1-231 0,-4 7-118 16,-1-1-49-16,-3 2 274 0,-4 1-171 0,2 4-84 16,-5-4-43-16,-6 7-11 0,8-10-23 0,-3 3-8 15,1-3-369-15,7-4 185 0,10-8 91 0,6-7-566 16,5-9 306-16,2-4 166 0,2-6 0 0,2-5-251 15</inkml:trace>
  <inkml:trace contextRef="#ctx0" brushRef="#br0" timeOffset="21863.14">26145 12951 1300 0,'9'-6'0'0,"-2"3"0"0,5 3 0 0,-4 0 0 0,-1 6 0 0,-3 8 0 0,-2 7 0 0,-1 5 162 0,-1-2-65 0,0 0-24 0,0 9 293 15,0-5-166-15,0-6-84 0,0 0-42 0,0 1-173 16,0-6 74-16,0-5 24 0,3-5-469 0,2-4 252 15,0-3 125-15,1 0 63 0,0-5-540 16,-3-11 279-16,2 0 90 0,-3-3-10 0,0 2 105 0,0-1 106 16,-2 0 0-16,0 3 0 0,0 6 0 15,0-3 0-15,0 5 0 0,0 0 169 16,0 0-88-16,1 4-54 0,7-2 478 0,5 1-260 16,1-2-48-16,6 3 99 0,0-1-23 0,5-1-124 15,-4 2-58-15,3 2-34 0,-2-1 0 0,0 0-24 16,0-1 8-16,-4 2-193 0,-1-1 92 15,0 0 46-15,-7 1 24 0,1-3-476 0,-6 0 244 0,-3-2 122 16,0-1-492-16,-2-4 280 16,-2-3 139-16,-13-4 70 0,-2-5 28 0</inkml:trace>
  <inkml:trace contextRef="#ctx0" brushRef="#br0" timeOffset="22097.52">26380 12785 462 0,'-10'-8'0'0,"2"5"0"0,7 1 0 0,1 2 0 0,0 0 0 0,0 0 0 0,1 2 226 0,7 7-96 0,2 5 268 16,1 7-187-16,-5 4-89 0,1 4-45 0,-3 3 105 15,-2 1-74-15,-2 3-30 0,0-2-8 0,0-1-71 16,-10-2-1-16,-2-2 35 16,-4-2-1-16,0-3-110 0,-3-3 51 0,0-3 30 15,1-5-47-15,2 2 38 0,-1-4 0 0,1-3 47 16,6 0 161-16,4-1-85 0,1-1-74 0,5-2 333 16,0 3-172-16,0-1-78 0,7 2-50 0,10-1 274 15,7 1-158-15,3-3-80 0,3 3-39 0,2-5 142 16,1 1-215-16,3 0 0 0,-1-4-191 0,-3 0 128 15,3 0 48-15,-3 0-791 0,-2 0 416 0,-2 4 211 16,-13-4 52-16</inkml:trace>
  <inkml:trace contextRef="#ctx0" brushRef="#br0" timeOffset="23532.94">27108 12603 447 0,'0'0'0'0,"0"-2"0"0,0 1 0 0,0-3 0 0,0-2 0 0,0 0 0 0,0 2 0 0,0 1 0 0,0-3 66 0,0 2 7 0,0-1-40 15,0 5 0-15,0-3 25 0,0 0-25 0,-3 1 0 16,1 1 56-16,-2-2-32 16,-1 3 0-16,-1 0 33 0,-2 0-29 0,1 0 0 15,-4 0-20-15,-1 9 74 0,-1 1-42 0,0 3 1 16,-3 1-41-16,3 2 110 0,-4 4-47 0,-1 1-35 16,3 4-1-16,-1 1 66 0,3 4-47 0,-1 4-23 15,1 2 35-15,0 7-34 0,3-1 1 0,5-1-25 16,1 0 26-16,4-5 1 0,0 2-19 15,0-6-6-15,0-5-2 0,9-3 0 0,3-4 0 16,1-3-64-16,2-3 40 0,0-3-9 0,0-1-126 16,0-4 68-16,-1-3 41 0,2 0 4 15,-6-3-107-15,6 0 43 0,-5 0 40 0,3 0-8 16,-3 0-348-16,3 0 171 0,-2-3 87 0,1 2-314 16,1-5 208-16</inkml:trace>
  <inkml:trace contextRef="#ctx0" brushRef="#br0" timeOffset="24081.08">27273 12864 1010 0,'0'-23'0'15,"-6"12"0"-15,1 2 0 0,-4-4 0 0,-1 2 0 0,4 4 0 0,-2 2 0 0,0-1 93 0,1 4-22 0,-1 1-9 0,2 1 53 0,-1 0-41 0,0 1-20 16,0 11-1-16,-2 1 18 0,1 6-38 0,2 3-1 15,-1 2 108-15,0 3-53 0,2-1-28 0,3-1 9 16,-2 5 156-16,4-2-96 16,0-7-47-16,0 1-25 0,0-2 55 0,0-2-31 15,6-5-8-15,1-2-9 0,3-1 0 0,-2-5-30 16,5-3 0-16,1-2-77 0,3 0 34 0,4-4 22 16,0-11-187-16,-2-4 104 0,5-3 52 0,-2-3 34 15,-1-1-307-15,-2-2 144 0,-2 2 34 0,-2 0-18 16,-9 8 33-16,3-2 24 0,-5 9 9 0,-3-1 41 15,1 5-7-15,-2 3-1 0,0 1 0 16,-3 3 143-16,-10 3-67 0,3 10-38 16,-1 8 0-16,-1-3 200 0,7 1-87 0,-3 3-67 15,5 2 185-15,3-3-108 0,0-4-22 0,0 1-43 16,1-3-30-16,10-4 8 0,3-1-8 0,1-4-40 16,2-4-1-16,-1-2 41 0,2 0 0 0,0 0-133 15,-1-4 51-15,-3-10 39 0,2-1-151 16,-5-2 85-16,1-1 16 0,-5-3 30 0,-1 0-54 15,-1 0 34-15,-3-3 0 0,0 0 85 0,-2 3-32 16,0-1-5-16,0-1-26 0,-5 4 80 16,-5 1-30-16,0 4-1 0,-2 3-14 0,-3 4 78 15,0 1-30-15,0 4-26 0,0 2 45 0,-2 0-31 16,0 0 1-16,1 8-3 0,4 1-72 0,2 0 25 16,0-2 6-16,5 0-180 0,-1 4 91 0,5-5 46 15,1-2 13-15,0 1-328 0,0 1 153 0,1-3 88 16,10-1 25-16,5-2-121 0,0 0 90 15,7 0 45-15,4 0 23 0</inkml:trace>
  <inkml:trace contextRef="#ctx0" brushRef="#br0" timeOffset="24353.35">27791 12693 1347 0,'4'0'0'0,"-4"0"0"0,0 0 0 0,0 0 0 0,-4 0 0 0,-4 0 0 0,-3 0 0 0,0 4 0 0,1 3 0 0,1 4 180 0,-1-1-78 0,1 3-34 0,-1 0 115 15,5 1-74-15,1-2-39 0,4 1 9 16,0 1-25-16,0-1 0 0,4-1-21 16,7-2 0-16,5 1-40 0,2-3 8 0,-1 1 32 15,3-1-66-15,-3 0 32 0,-1-1 1 0,0 1-47 16,-5-1 48-16,-2 2-11 0,-2 1 0 0,-6 0-38 16,1 3 17-16,-2-2 0 0,-2 4 11 0,-8 0 25 15,-8 1-5-15,1 2-6 0,-5-2 9 16,0 1-4-16,4-1-3 0,-2-3 2 0,1-2-117 0,2-3 55 15,2-5 28-15,2-3-172 0,1 0-115 16,9-11 148-16,3-13 72 0,0-12-337 0</inkml:trace>
  <inkml:trace contextRef="#ctx0" brushRef="#br0" timeOffset="24698.45">28018 12507 700 0,'16'-9'0'0,"3"3"0"0,-3 2 0 0,4 3 0 0,-4 1 0 0,0 0 489 0,3 13-228 0,-3 7-114 15,3 7 75-15,-4 3-86 0,-1 4-55 0,-5 7-25 16,-5 1 85-16,-3 6-53 16,-1-1-29-16,-1-6-53 0,-11 12-9 0,-3-10 36 15,0 0 0-15,-4-3-86 0,-2-6 44 0,1-6 28 16,-9-2-7-16,4-4-41 0,-4-7 31 0,3-8-3 16,6-4-42-16,-3-3 16 0,2 0-3 0,3-14 9 15,3-6 10-15,3-6 0 0,4-4 11 0,5-4-43 16,3 2 1-16,0-1 41 0,0 6-1 0,8 6 1 15,5 0-2-15,2 8-6 0,0 4 5 16,4 7 171-16,-1 2-81 0,1 0-39 16,1 13 228-16,-1 10-112 0,-1 5-73 0,-2 1-15 15,-2 6 88-15,-3-1-66 0,1-3-31 0,-3-4 97 16,2 5-69-16,-4-12-31 0,1 1 0 16,0-7-136-16,-1-1 52 0,-4-6 36 0,2-3-9 15,1-1-426-15,-3-3 226 0,1 0 101 0,-3 0-703 16,2 0 368-16,0 0 202 0,1 0 97 15</inkml:trace>
  <inkml:trace contextRef="#ctx0" brushRef="#br0" timeOffset="24848.05">28388 13066 1190 0,'3'0'0'0,"3"0"0"0,-1 3 0 0,-1 0 0 0,-3 0 0 0,3 1 191 0,-4 4-79 15,0 5-40-15,0-1 564 0,0 4-302 0,-9 6-142 16,-3 0-84-16,-4 1 44 0,4 0-59 0,1-7-30 15,-1 2-548-15,4-1 254 16,1-1 133-16,2-1 65 0,0-3-821 0</inkml:trace>
  <inkml:trace contextRef="#ctx0" brushRef="#br0" timeOffset="25623.62">28846 12815 562 0,'-8'-15'0'0,"4"4"0"0,-1-2 0 0,1 2 0 0,0-3 0 0,1 3 0 0,-2 1 0 0,-4 1 115 0,1 5-42 0,0 2-19 15,-4 2 84-15,-2 0-44 0,-6 19-34 0,2 4 57 16,-7 10-42-16,5 4-22 0,0 3 1 0,4-3 90 15,2 10-60-15,5-16-26 0,6 4 0 0,3 0 28 16,0-8-26-16,0-3 7 16,10-4-25-16,3-3-9 0,6-6 0 0,6-5 0 15,1-4-56-15,3-2 36 0,-1-2-8 0,4-14-147 16,-2-2 87-16,0-5 30 0,-2 0 27 0,-2-6-237 16,-2 1 117-16,-4 1 31 0,-3 1 38 0,-8 7-84 15,-2 1 51-15,-5 6 14 0,-2 3 75 0,0 4-40 16,-2 2 0-16,-9 3 0 0,-7 8 153 15,7 9-85-15,-4 10-30 0,3-3 254 0,5 2-134 16,3 0-42-16,4-5-41 0,0 1 204 16,0-1-111-16,9-4-43 0,7-2-30 0,2-6-31 15,2-3 1-15,4-5 9 0,4-1-41 0,-5 0-1 16,2-5 34-16,-2-10 0 0,-3-3-153 0,-4-1 85 16,4-7 29-16,-10 3-176 0,0-1 97 0,-7-4 20 15,-3 5 34-15,0 2-87 0,-3-6 52 0,-10 5 1 16,-6 4-1-16,-2 4-2 15,-6 6-1-15,-1 3 28 0,-1 3 28 0,-2 2-20 16,0 7 0-16,4 7 1 0,5 2-69 0,9 0 27 16,5 0 7-16,4-2-170 0,4-1 102 0,7-4 51 15,15-2 26-15</inkml:trace>
  <inkml:trace contextRef="#ctx0" brushRef="#br0" timeOffset="25895.42">29479 12762 1130 0,'0'-12'0'0,"0"2"0"0,-7 0 0 0,-6 5 0 0,-1-1 0 0,0 2 0 0,-5 3 0 0,4 1 0 0,-5 0 131 0,0 11-49 0,0 6-24 15,-2 2 23-15,2 3-8 0,2 1-41 0,2 1 61 16,0 0-31-16,9-3 1 0,2 0-22 0,3-3 102 16,2 0-55-16,0-3-27 0,8-2-1 0,9-2 2 15,2-3 7-15,2-5-36 0,6-2-62 0,-2-1 31 31,-4 0 0-31,-2 0 31 0,-5 3-58 0,-1-1 25 0,-5 3 1 0,-2 3-179 0,-6 3 101 0,0 2 25 16,-19 7-2-16,-4 0-137 16,-9 5 62-16,-2-3 53 0,-1 2 28 0,-3 1-120 15,8-7 59-15,-5 5 42 0,6-4-209 0,1 0 121 16,9-7 62-16</inkml:trace>
  <inkml:trace contextRef="#ctx0" brushRef="#br0" timeOffset="26398.86">29712 13541 1099 0,'2'5'0'0,"2"0"0"0,-4-1 0 0,2-2 0 0,-2-2 0 0,0 0 0 0,-2 0 125 0,-9-2-38 0,2-7-31 0,-4-4 290 15,-4-8-156-15,5 4-79 16,-6-6-39-16,3-3 79 0,0-2-62 0,1-10-29 16,-3-1-20-16,4-8-7 0,2-4-1 0,0-9 9 15,2-13-81-15,5-4 36 0,3-15 0 0,1 5-172 16,0-1 105-16,5 13 59 0,9-4-15 0,5 10-89 16,1 18 27-16,2 2 44 0,-1 16-22 0,3 2 4 15,0 11 5-15,-6 7 32 0,2 7 49 0,-1 4-25 16,-3 2-13-16,1 0-23 0,-7 15 99 15,1 9-41-15,-7 1-12 0,-4 7 44 16,0 1-23-16,-5 4-1 0,-12 3-7 0,-5-4 5 16,-3 0-9-16,-2-4-14 0,2-7 6 0,1-1 68 15,-2-6-32-15,6-6-1 0,2-5 38 0,1-1-34 16,7-6 10-16,1 0-35 0,4 0 73 0,4 0-34 16,1 0-9-16,0-6-79 0,10 4 32 0,3 0 15 15,11 2 12-15,-4 0-200 0,1 0 92 0,0 4 46 16,-3 8 15-16,-3 1-87 0,-2 4 51 0,-4 1 26 15,-7 3-13-15,-2 5-15 0,0-3 0 16,-7-2-20-16,-10 3 161 0,-3-1-54 16,-4-4-18-16,1-1 54 0,-2-4-38 0,3-1-12 15,0-5 2-15,4 2-249 0,6-7 109 0,2 0 54 16,5-3 18-16,2 0-281 0,3 0 153 0</inkml:trace>
  <inkml:trace contextRef="#ctx0" brushRef="#br0" timeOffset="26528.52">29831 13017 1715 0,'8'8'0'0,"2"7"0"0,-5 0 0 0,-4-1 0 0,-1-1 0 0,-3 2 0 0,-12 2 0 0,-2-4 0 0,-4 6 0 0,-3-6 351 0,2 0-159 0,3-3-80 0,0-2-282 16,9 0 110-16,-2 0 42 0,2 1 25 0</inkml:trace>
  <inkml:trace contextRef="#ctx0" brushRef="#br0" timeOffset="27283.62">30356 12834 661 0,'0'-13'0'0,"0"6"0"0,-1 1 0 0,-5-2 0 0,3-2 0 0,-1 3 0 0,-2 0 0 0,-2 0 0 0,-3 4 0 0,3 2 112 0,-5-2-31 0,-1 3-14 0,-2 0-1 15,-1 6 1-15,-3 9-34 0,1 2 114 0,-1 6-49 16,2 1-37-16,3 2 1 15,3 5 57-15,4-3-42 0,1 0-23 0,7-5 142 16,0 8-85-16,0-10-40 0,1 1 1 0,10-2-8 16,2-4-32-16,4-3 9 0,1-1-8 0,4-7-81 15,2-3 40-15,3-2 1 0,-3 0-154 0,3-6 105 16,0-9 34-16,-2-4 26 0,0-4-254 0,-3-1 123 16,-4-2 27-16,-2-3-8 0,-8 4 15 0,0-1 31 15,-5 5-2-15,-1 2 66 16,-2 2 0-16,0 6-43 0,-2 1 8 0,-9 3 195 15,1 5-94-15,-4 2-50 0,1 2 205 0,-1 10-115 16,1 9-28-16,1 0-38 0,7 0 46 0,4 2-33 16,1-1 21-16,0-1-95 0,0-2 13 0,10-1 39 15,3-3 0-15,6-3-148 0,-1-6 64 0,2-2 43 16,4-1-12-16,0-3-110 0,0 0 44 0,-2-10 42 16,2-7-90-16,-6 1 53 0,2-6 18 0,-4-1-1 15,-2-3 38-15,-3 1-4 0,-4 0-11 16,-1 4 65-16,-5-1-24 0,-1 3 0 0,0 3-26 0,-7 1 54 15,-8 3-20-15,-2 3-6 16,-1 4 94-16,-7 2-54 0,0 3-14 0,-2 0-1 16,4 0 53-16,1 8-36 0,2 2-8 0,3 2 0 15,5 2-85-15,4-2 30 0,3 3 10 16,5-6-310-16,0 5 154 0,3-2 78 0,12-3 28 16,9-3-176-16</inkml:trace>
  <inkml:trace contextRef="#ctx0" brushRef="#br0" timeOffset="27563.01">30939 12740 484 0,'0'-6'0'0,"0"2"0"0,-6 2 0 0,-4 2 0 0,-6 0 0 0,-3 0 386 16,-8 0-181-16,2 10-86 0,4 3-44 0,-1 4 266 0,3 0-154 16,5 0-69-16,0 2 121 0,4-1-104 0,8 0-50 15,-1 0-27-15,3-3 59 0,0 0-35 0,5-2-28 16,8 1 0-16,7-1-28 15,3-3 6-15,3 2 1 0,-5-2-57 0,10 1 23 16,-11-2 1-16,4 3 33 0,-6-4-141 0,-4 5 70 16,-5 0 44-16,-7 1-174 0,-2 4 88 0,0 0 18 15,-18 1 31-15,-9-1-50 0,-5 2 16 0,-10 2 11 16,5-7-11-16,2-2 8 0,0-4 1 0,0 1 6 16,7-6-71-16,2-3 49 0,3-1-1 0,7 0 40 15,5-5-219-15,9-12 109 0,2-3 47 0,2-8-296 16</inkml:trace>
  <inkml:trace contextRef="#ctx0" brushRef="#br0" timeOffset="27908.31">31096 12721 1607 0,'10'-6'0'0,"1"5"0"0,0-1 0 15,-3 2 0-15,-3 0 0 0,-2 0 0 0,0 0 0 0,5 10 239 0,-3 8-103 0,1 4-52 0,-3 5 90 0,1 2-76 16,-3 7-32-16,1 8 0 15,-2-5 62-15,0 3-47 0,-3-7-17 0,-9 5-86 16,-2-4 27-16,1-5 0 0,-5-2 28 0,1-11-63 16,0-1 27-16,-1-4 0 0,-2-5 36 0,1-6-35 15,3-2 1-15,0 0 9 0,5-2-7 0,3-8-17 16,6-4 1-16,2-7-16 0,2 0 145 16,17-4-48-16,8-3-29 0,5-2 52 0,3-2-34 0,6-2-7 15,-1-2 1-15,-7 7-55 0,11-7-7 0,-10 4 51 16,-10 6-8-16,5-2-110 0,-6 1 51 0,-6 7 30 15,-2-3-78-15,-7 3 39 16,0-1 25-16,-7 5-10 0,-1-2-104 0,0 5 40 16,-17-1 40-16,1 4-96 0,-3 2 60 0,0 3 15 15,1 0 0-15,6 4-166 0,-1-1 104 0,5 2 49 16,3 0 24-16,1 0-432 0,4 2 227 0,4-1 107 16</inkml:trace>
  <inkml:trace contextRef="#ctx0" brushRef="#br0" timeOffset="28113.34">31633 12408 1020 0,'7'-15'0'0,"3"1"0"0,0 3 0 0,-5 4 0 0,1-1 0 0,-4 5 325 0,5 1-138 0,-2 2-81 0,2 7 439 16,-1 17-255-16,-2 7-130 0,-3 10-63 0,-1 6 254 16,0 2-164-16,0 5-77 0,-3 2-38 0,-4 1-17 15,-2 8-22-15,-4-10 8 0,-3 15-185 0,-6-7 89 16,-6 3 44-16,-6-6 21 0,-6-7-186 15,2-12 112-15,-11 1 44 0,8-7-512 16,-3-5 191-16,7-6 155 0,8-5 74 0,4-2-386 16,-5 0 236-16</inkml:trace>
  <inkml:trace contextRef="#ctx0" brushRef="#br0" timeOffset="28319.81">31906 13223 1540 0,'0'-20'0'0,"0"20"0"0,3 0 0 0,2 0 0 0,-2 0 0 0,-3 0 0 0,0 0 0 0,0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06:47.8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0-03-23T08:07:10.104"/>
    </inkml:context>
  </inkml:definitions>
  <inkml:trace contextRef="#ctx0" brushRef="#br0">14513 4256 586 0,'0'0'0'0,"0"0"0"0,-1 0 0 0,-3 0 0 16,2-3 0-16,-2 2 0 0,3-3 0 0,-3 0 86 0,2 0-26 0,0 0 0 0,1 0 27 0,-2 3-30 0,3-1-1 15,0 1-24-15,0 1 76 0,0 0-38 0,0 0 9 16,0 0-47-16,0 0 42 0,0 0-42 0,0 0-21 16,0 0 0-16,0 0 29 15,0 1-7-15,0 6 43 0,3 3-22 0,0 3 0 16,1 2-21-16,1 0 35 0,1 7-8 0,-1 1-27 16,2 2-1-16,-2 1 29 0,0 3 0 0,-1-4-20 15,3 9-8-15,-1-4 30 0,0 2-31 0,0 2 1 16,-1-1 8-16,1-3 0 0,-1 2-8 0,2-1 19 15,0-5-19-15,-2 1 0 0,1-5 0 16,-1-1-14-16,2-1 13 0,-2-3 1 0,-1-2 0 0,-1-3-25 16,1-3 25-16,0 0 8 15,-3-5-9-15,1 0-19 0,0-3 14 0,-2-1 4 16,0 0-22-16,0 0 19 0,2 0-3 0,4-3 34 16,2-20-1-16,1-1-29 0,3-4 5 0,0-6-133 15,1-2 61-15,1-7 30 0,-2 1-4 0,2 0-44 16,-3 6 35-16,-2-3-4 0,3 4 22 0,-5 0-115 15,-1 3 46-15,-1 5 34 0,-3 5-3 0,2-2 3 16,-1 5-7-16,-2 2 141 0,1 2-60 16,-2 2-26-16,0 4-10 0,0 2 156 15,0 0-71-15,0 4-42 0,0 0-4 0,0 2 100 16,0 1-41-16,0 0-40 0,2 0 5 0,2 0-57 16,3 4 5-16,0 6 22 0,1 4-75 0,2 2 34 15,0 4 0-15,2 5 13 0,-3 0-1 0,1 4 22 16,0 2-12-16,-1 1 45 0,0 4-40 0,-2-2-14 15,1 1 12-15,0 1-13 0,-3 0 14 0,2-2 5 16,2-4-5-16,-2 0 34 0,-2-4-30 16,3-6 25-16,-1 1-49 0,1-4-14 15,-2-1 37-15,-3-7-30 0,3-3 1 0,-5-3 20 16,1-1 9-16,0 0-31 0,-2-2-1 0,2 0 19 16,3-6 4-16,0-15 125 0,0 0-54 0,5-8-30 15,0-1 159-15,1-12-454 0,-1 4 211 0,4-5 28 16,-1 4-66-16,4-11 39 0,-2 4 22 0,2-1-182 15,-2 5 94-15,-3 6 37 0,-2 0 26 0,0 2-139 16,-3 6 74-16,-3 6 13 0,-2 1 27 0,0 6-89 16,0 4 49-16,-2 1 36 15,0 6 1-15,0 0-146 0,0 3 87 0,0 1 43 16,2 0-159-16,1 0 106 0,5 9 48 0,2 3-395 16,-1-1 222-16,2 0 112 0</inkml:trace>
  <inkml:trace contextRef="#ctx0" brushRef="#br0" timeOffset="233.37">15428 4391 901 0,'0'2'0'0,"0"1"0"0,2 1 0 0,-2-2 0 0,0-1 0 0,2-1 0 0,0 0 210 15,1 0-89-15,3 0 129 0,6 0-109 0,0 0-46 16,2 0-35-16,3-1 221 0,0 1-125 0,-1 0-61 15,3 0-31-15,1 0 34 0,-2 0-37 0,1 0 0 16,-1 0-28-16,-1 0-138 16,0 0 68-16,-2 1 44 0,-2 4-353 0,-1-2 190 15,-3 0 85-15,-2 4-493 0,-1-4 247 0,-2 5 133 16,-2-1 81-16,-2 4-117 0</inkml:trace>
  <inkml:trace contextRef="#ctx0" brushRef="#br0" timeOffset="448.82">15535 4644 1048 0,'-13'5'0'0,"2"2"0"0,3-2 0 0,3 1 0 0,1-4 0 0,0-1 0 0,4-1 0 0,0 2 0 0,0 1 0 0,0 0 391 0,2 1-178 0,9-2 188 16,3-1-188-16,2 1-90 0,5 0-45 0,0-2 48 16,1 0-47-16,-1 0-14 0,2 0-9 0,-2 2-179 15,-1-2 79-15,-1 0 38 0,-3 2 0 0,-4-2-71 16,-1 2 51-16,0-2 30 0,-5 0-275 0,0 2 148 15,-4-2 19-15,-1 0 55 0,1 0-289 0,-2 0 153 16,0 0 76-16,0 0-230 0,-2 0 145 0</inkml:trace>
  <inkml:trace contextRef="#ctx0" brushRef="#br0" timeOffset="1982.06">16439 4146 426 0,'4'0'0'0,"-4"0"0"0,0 0 0 0,0 0 0 0,0 0 0 0,0 0 0 0,0-1 78 15,0-3-15-15,1 0-7 0,-1-1-24 0,0-2 36 16,2 3 0-16,0-1-35 0,-2 0 8 0,2-3-18 16,-2 3 9-16,0-1-11 0,0 1 12 0,0-1 0 15,0-2 8-15,0 2-36 0,0-1 0 0,0-1 28 16,-2 1 0-16,-3-1-45 0,1 1 30 0,-3 0-28 15,-2-2 37-15,2 1-30 0,0 0-1 0,0 2 22 16,-3 1-8-16,0-1 5 16,1 2 3-16,-2-2-5 0,1 4 4 0,0 1 1 15,-2 0-1-15,1 1 15 0,-3 0-15 0,5 0 1 16,-2 0-1-16,1 0 37 0,1 0-6 0,0 4-26 16,0 5-2-16,0-2 40 0,4 2-1 0,-2 4-24 15,1 2 21-15,3 3 0 0,-4 2-23 0,5 2 52 16,0 3-26-16,-1-2 7 0,3 8-33 0,0-3 30 15,0 4-1-15,0 1-29 0,0 0 0 0,0 1 58 16,0 2-33-16,0-1 0 16,0 3-26-16,0-3 40 0,2 5 0 0,1-2-31 15,4-1 4-15,0 2-12 0,-2-1 0 0,3 1-41 16,-1-3 20-16,-1 0 8 0,0 0 13 0,-1-2-22 16,-3-4-1-16,0 2 23 0,0-3 0 0,-2-2-40 15,0 4 6-15,0-4-1 0,-9-2 4 0,0-3 5 16,-3-3 1-16,1-3 13 0,-3-1-56 0,1-3 24 15,-2-5-3-15,2-1-39 0,-1-2-65 0,-2-2 61 16,3-2 24-16,0 0-113 16,2 0 57-16,3 0 39 0,-2 0-2 0,3-2-294 15,2-2 160-15,3-2 77 0,2-3 38 0,0-3-292 16,2-1 164-16,9-1 76 0</inkml:trace>
  <inkml:trace contextRef="#ctx0" brushRef="#br0" timeOffset="2338.62">16443 4689 873 0,'0'-5'0'0,"0"-1"0"0,0 5 0 0,0 1 0 0,0 0 0 0,0 0 0 0,0 0 243 0,1 0-104 0,-1 3-54 0,2 8-26 16,0 5 75-16,0 4-42 0,0 5-34 0,-2-2 0 15,0 6 91-15,0-1-59 0,0 0-28 0,0-4 6 16,0 9-8-16,0-7-27 0,0-3-12 15,0-2 12-15,-4-1 0 0,2-4 8 0,-1-3-31 16,1-1 1-16,0-5 21 16,0-1 1-16,0-3 30 0,2 0-22 0,-1-2-8 15,1-1-1-15,0 0-20 0,0 0 18 0,0 0 78 16,0 0-30-16,0 0-8 0,1 2-38 0,10 1 24 16,5-1-1-16,2-2-22 0,7 0 8 0,3 0-48 15,0 0 0-15,0 0 40 0,1 0 0 0,-2 0-169 16,-6 0 87-16,0 0 21 0,-3 0-96 0,-2 0 51 15,-7 0 39-15,-2 0-4 16,-1 0-277-16,-4 0 127 0,0 0 78 0,0 0-215 16,-2-2 146-16,0-3 73 0,0 0 29 0,-2-4-312 15,0-3 178-15</inkml:trace>
  <inkml:trace contextRef="#ctx0" brushRef="#br0" timeOffset="2690.28">17000 4161 819 0,'0'0'0'0,"0"0"0"0,0 0 0 0,0 0 0 0,0 0 0 0,0-4 0 0,2 3 152 0,1-7-60 0,9 1 152 16,1 0-109-16,4-2-52 0,3-2-25 0,3 4 45 16,0-1-35-16,1 1 8 0,4-1-43 0,0 5 30 15,-1-1 0-15,1 2-30 0,-2 2 0 0,-3 0-62 16,1 0 27-16,0 0 0 0,-3 0-221 0,-3 6 128 15,0 0 64-15,-6-2-390 0,4 3 185 0,-7-3 109 16,1 1 15-16,-4-1-107 0</inkml:trace>
  <inkml:trace contextRef="#ctx0" brushRef="#br0" timeOffset="3091.9">17361 3961 707 0,'-6'-4'0'0,"6"2"0"0,0 0 0 0,0 2 0 0,0 0 0 0,6 0 0 0,7 0 0 0,4 0 198 0,1 0-86 0,7 2-40 16,1 2 156-16,1-1-98 16,-1 3-49-16,-4 1 0 0,1 2-8 0,-1-3-40 15,-2 4 0-15,-2-1-75 0,-6 0 38 0,-1 2 8 16,-4-1 29-16,-4 1-54 0,-3 3 27 0,0 1 0 16,-5 2 27-16,-11-2-112 0,-5 4 16 0,-2-3 42 15,-5 1-142-15,-2 2 81 0,-1-2 14 0,0 0-131 16,-1-1 79-16,2 0 47 0,-2 0 9 15,2 2-112-15,0-2 63 0,3-1 45 0,9-3-1 16,-1-1-24-16,4-1 30 0,5-3 0 16,3-1 22-16,1-1 42 0,5-1-33 0,1-3-1 15,0 4 103-15,0-5-51 0,0 1-34 0,0 1 243 16,0-2-115-16,1 0-70 0,7 0-3 0,1 0 315 16,4 0-140-16,2 0-98 0,2 0-20 0,3 0 153 15,7 0-109-15,-3-2-54 0,-3 1-19 0,8-4 40 16,-9 4-37-16,4 0-1 15,-1-2-64-15,-2 3 27 0,-3 0 8 0,0 0-233 16,-2 0 113-16,-2 0 56 0,-5 0 28 0,0 0-369 16,-3 3 169-16,-2-1 56 0,-2 3 68 0,-2 1-362 15,0 1 200-15</inkml:trace>
  <inkml:trace contextRef="#ctx0" brushRef="#br0" timeOffset="3332.25">17255 4393 546 0,'-5'0'0'0,"-1"1"0"0,4 5 0 0,0-3 0 0,2 3 0 0,0-1 137 16,0 5-44-16,0 0 255 0,0 5-158 0,0 2-78 15,0 1-40-15,0 7 234 0,2-2-129 0,2 6-76 16,0 1-34-16,-1 2 68 0,1 4-51 0,-2 0-26 16,-2 1 8-16,0 1-101 0,0 1 34 0,0 1 0 15,0-5-32-15,0 1 32 0,0-8 9 0,0 4-184 16,0-10 104-16,0-3 41 0,1-2 30 0,2-7-360 15,-1-3 169-15,0-3 43 0,0-2 59 0,0-2-227 16,-1-2 143-16,1-13 62 16,0-8 44-16,-2 1-177 0,0-4 106 0,0-4 54 0</inkml:trace>
  <inkml:trace contextRef="#ctx0" brushRef="#br0" timeOffset="3473.87">17246 4809 27 0,'-7'-18'0'0,"-2"-1"0"0,0 2 0 0,2 4 0 0,2 3 0 0,3 3 0 0,0-1 367 15,0 2-167-15,2 1-76 0,0 2-49 0,2-3 223 16,11 2-133-16,2-2-66 0,5 3 196 0,1-1-122 15,6-1-75-15,-3 0 50 16,2 2-58-16,-2-1-29 0,-1 0 1 0,0 2-117 16,1 1 40-16,-2-2 23 0,-1 2 1 0,0 1-360 15,-2 0 191-15,-2 0 105 0,-3 0 40 0</inkml:trace>
  <inkml:trace contextRef="#ctx0" brushRef="#br0" timeOffset="3681.32">17763 4636 680 0,'0'0'0'0,"0"0"0"0,2 0 0 0,-2 0 0 0,0 0 201 0,0 0-89 0,0 0-39 16,1 0 0-16,-1 0 371 0,2 0-205 0,0 0-95 16,3 0 121-16,-1 2-115 0,0 1-59 0,2 0-30 15,-2 1-138-15,-1 0 63 16,1 0 19-16,0-3-351 0,-3 3 189 0,3-2 95 0,0-1 47 0,-2 2-534 15,2-1 235-15,0-2 152 0</inkml:trace>
  <inkml:trace contextRef="#ctx0" brushRef="#br0" timeOffset="4073.3">18029 4195 963 0,'-8'-4'0'0,"5"2"0"0,3 0 0 0,-2 1 0 0,2 1 0 0,0-2 0 0,2 0 0 0,11 1 0 0,9-1 269 0,5-3-110 0,5-2-67 16,1 2-30-16,9-4 138 0,-2 1-83 0,-7 0-42 15,5 1 6-15,-1-2-8 0,-3 4-40 16,-4 0-59-16,-2-1 30 0,-5 3-1 0,0 0 38 0,-5 2-203 15,-1-1 97-15,-4-1 49 0,-3 3 24 16,-1 0-421-16,-5-1 207 0,-1 1 54 16,-1 0 68-16,-2-1-337 0</inkml:trace>
  <inkml:trace contextRef="#ctx0" brushRef="#br0" timeOffset="4292.74">18375 3959 972 0,'0'0'0'0,"0"0"0"0,6 0 0 0,6 0 0 0,0 0 0 0,1 0 0 0,2 0 0 0,4 0 117 0,3 3-34 0,5 4-29 0,-4 1 219 16,0 2-120-16,0 1-60 0,-4 0-30 0,-1 4 38 15,0 0-37-15,-4 0-1 0,0 0-31 0,-7 3-133 16,1-3 66-16,-7 1 43 0,-1 3-142 0,0-2 83 16,-1 0 42-16,-16 1-76 0,0-2 58 0,1-3-19 15,-11 1-34-15,2 0-111 0,1-3 88 0,-3 1 1 16,-3 1 36-16,2-2-155 0,0-2 98 0,2 3 45 15</inkml:trace>
  <inkml:trace contextRef="#ctx0" brushRef="#br0" timeOffset="4758.05">18147 4569 568 0,'-5'-3'0'0,"1"0"0"0,4 1 0 0,-2 1 0 0,2 1 0 0,0 0 0 0,0 0 109 0,2 0-38 0,5 0 8 15,7 0 88-15,1 6-67 0,0-1-34 0,3 0 48 16,3 1-40-16,2 1 8 0,-3-1-50 0,7 2 7 16,-6-4-7-16,5-1 1 0,-6-1 0 0,3-2-30 15,-2 0 30-15,-3 0 0 0,1 0-25 0,-4 0-21 16,-2-3 22-16,-2-4 9 0,1-4-59 15,-4 0 35-15,-5-2-2 0,1 0-44 16,-2 0 25-16,-2-4 3 0,0 2 17 0,0-2-51 16,-6 2 25-16,-5 0 1 0,-1 2 20 0,-2-1-17 15,-2 5 15-15,-2 1 9 0,-1 4 31 0,-2 4 0 16,-1 0-37-16,-3 0 4 0,1 4 77 0,-1 10-36 16,3 1 3-16,1 4 68 0,2-4-42 0,-1 9-29 15,5-4 19-15,2 7 85 0,3-6-48 0,3 3-31 16,5-1 7-16,2 3 86 0,0-2-60 0,0 1-29 15,2 0 6-15,9-3 1 0,0-4-29 16,4 4-38-16,2-2 1 0,-2-5 29 16,4 0-1-16,-2-2-125 0,3-3 70 0,1-1 25 15,0-3-1-15,1-3-325 16,1-1 168-16,-2-2 56 0,3 0 50 0,0 0-421 0,-1-7 219 0,-4-3 109 16,-1-1-125-16,-2-2 117 0,-3-3 51 0,-4 2 38 15</inkml:trace>
  <inkml:trace contextRef="#ctx0" brushRef="#br0" timeOffset="4916.62">18574 4734 328 0,'0'-7'0'0,"-8"-6"0"0,-1 6-164 0,5 3 82 0,-2-1 41 0,3 4 41 0,1-3 400 0,2 2-162 0,0 0-103 16,0 0 171-16,5 0-137 0,11-1-60 0,0 1-42 15,3-1 122-15,1 1-79 0,1-1-38 0,0 1 109 16,2 1-67-16,-3 1-44 0,1 0 0 0,-4 0-252 16,0 0 107-16,0 0 55 0,-4 0 34 0,0 0-405 15,-3 0 211-15,-3 1 90 0,-3 4-437 0,-3-2 229 16,-1 3 124-16</inkml:trace>
  <inkml:trace contextRef="#ctx0" brushRef="#br0" timeOffset="5075.2">18741 4710 518 0,'-8'1'0'0,"-1"1"0"0,2 5 0 0,1-2 0 0,0 2 0 0,-1 3 0 0,3 0 109 16,-3 4-42-16,1 1 221 0,2 4-127 0,0 2-64 16,0 1-32-16,3-1 117 0,-1-1-78 0,2 1-36 15,0-1 0-15,0-2 124 0,2-3-79 0,5-2-32 16,5 0-9-16,-1-4-70 0,4-3-1 0,2-2 32 15,4-4-210-15,0 0 112 16,4 0 45-16,1-11-460 0,1-2 253 0,-2-3 92 16,-3 0 72-16</inkml:trace>
  <inkml:trace contextRef="#ctx0" brushRef="#br0" timeOffset="5684.58">19276 4675 661 0,'0'-3'0'0,"0"-2"0"0,0 1 0 0,0-2 0 0,2 1 0 0,0-1 0 0,0-2 0 0,0 1 0 0,-1-3 79 0,1 1-24 0,-2 0 1 0,0-5 16 0,0 4 1 15,0-2-41-15,0 1-17 16,0-4 18-16,0 1-1 0,-3 1 1 0,-3 2-24 16,-1-1 23-16,-1 5 9 0,-1-4-8 0,-2 4 3 15,-1 3-3-15,-1 2 0 0,-1 2-58 0,-2 0 37 16,0 4-6-16,-4 11 0 0,3 3-5 0,1-1 0 16,0 6 14-16,5 0 38 0,-4 4-34 0,6 0 1 15,1 0-2-15,3 1 38 0,5-4 5 0,0 4-38 16,0-7-2-16,0-1 19 15,2-1-13-15,3-1-3 0,4-6-29 0,1 0 31 16,1-5 9-16,0-2-60 0,1-3 25 0,3-2 0 16,0 0 23-16,2-3-54 0,2-14 21 0,-3-4 0 15,3-5 15-15,0-2-72 0,-2-4 34 0,0-1 18 16,1-9-14-16,0 2-17 0,-4-1 14 0,4-4 0 16,-4-4-89-16,2-3 56 0,0-10 15 0,-2 5 0 15,0-3-105-15,-4 7 62 0,-1 1 16 0,-3 3 21 16,-4 16 0-16,0 7 23 15,-2-2 0-15,0 9 213 0,0 11-114 0,0-1-45 16,-2 6-28-16,0 2 286 0,-2 1-132 0,-1 0-75 16,1 14 30-16,-2 9-16 0,2 3-31 0,0 6 120 15,1 12-72-15,-1 1-34 0,2 4 7 0,1 1 12 16,1 1-27-16,-2 1-1 0,2 2-27 0,0 0-66 16,0-3 41-16,0 1-8 0,0-6 33 0,0-2-224 15,0-9 112-15,5 1 40 0,4-10 39 0,1 1-188 16,-1-9 96-16,2-4 4 0,3-6-300 0,1-7 178 15,0-1 80-15,3 0-195 16,1-6 146-16,2-11 73 0</inkml:trace>
  <inkml:trace contextRef="#ctx0" brushRef="#br0" timeOffset="5980.79">19770 4492 470 0,'13'-26'0'0,"-1"-5"0"0,-1 7 0 0,4-3 0 0,-2-2 0 0,-2 3 0 0,-1-1 0 0,-3 9 141 0,-1-3-46 0,-4 4-35 16,-1 6-1-16,-1-1 160 15,0 5-94-15,-1 3-45 0,-10 3 71 0,-5 1-63 16,-4 0-28-16,-3 8 0 0,-3 9 0 0,1 4-20 16,-1 2-7-16,2 3 87 0,3 0-44 0,6-1-22 15,6-5 0-15,1 5 14 0,5-3-9 0,3-1-27 16,0 0 1-16,2-3 41 0,10 3-21 0,4-4 9 16,4 2-1-16,1 0 0 0,3 0-28 0,-1 1-39 15,-1-1 39-15,-1-2 7 0,2 4-7 16,-7 0-26-16,0-5 0 0,-5 2 26 15,-2 2-1-15,-3-3-24 0,-4-1-9 0,-2 1 24 16,0-2 8-16,-19 3 3 0,-6-4-7 0,-3-2-9 16,-11-2-89-16,0-2 45 0,-2-4 23 0,-1-2-377 15,1-2 189-15,3 0 85 0,0 0 37 0,6-2-286 16,7-10 160-16</inkml:trace>
  <inkml:trace contextRef="#ctx0" brushRef="#br0" timeOffset="6974.08">21025 3984 328 0,'-3'0'0'0,"-2"0"0"16,3-3-164-16,2 3 82 0,0 0 41 0,0 0 41 0,0 0 270 0,0 0-99 0,2 0 3 0,8 0 22 0,5 0-81 16,9 0-42-16,3 3 73 0,6-3-57 0,3 1-20 15,1-1-8-15,2 0 105 0,0 0-67 16,-2 0-33-16,0 0 0 0,-1 0 10 15,-1 0-8-15,-3 0-36 0,-2-1-54 0,-5-2 28 16,-2 2-1-16,-2-4-168 0,-3 4 94 0,-2-4 51 16,-5 4 26-16,-1 0-368 0,-3-2 159 0,-3 1 96 15,-3 1 10-15,1-1-134 0,-2-4 98 0</inkml:trace>
  <inkml:trace contextRef="#ctx0" brushRef="#br0" timeOffset="7175.54">21514 3769 519 0,'0'0'0'0,"0"2"0"0,9 2 0 0,7-4 0 0,2 0 109 0,1 0-39 0,1 0 0 0,3 0 148 16,5 4-93-16,-7-1-37 0,4 4 155 15,0 0-106-15,-8 2-51 0,3 0-27 0,-2 2 27 16,-6 1-18-16,0-1-9 0,-5 0-26 0,-5-2-56 16,0 5 28-16,-2-1 1 0,0 2 35 0,-11 2-41 15,-8-1 1-15,-4 2 32 0,-4 1-165 0,-1-3 82 16,-1 4 36-16,-1-4-316 15,-2 2 140-15,2 1 92 0,2 0 6 0,0 0-306 0</inkml:trace>
  <inkml:trace contextRef="#ctx0" brushRef="#br0" timeOffset="7603.4">21271 4359 767 0,'-10'0'0'0,"-2"0"0"0,2 0 0 0,4 0 0 0,1 0 0 0,3 0 0 0,0 0 0 0,0 0 0 0,0 0 211 0,2 0-81 0,0 0-53 15,0 1-22-15,11 3 45 0,5 0-34 0,7 2 0 16,-2-5-25-16,6 1 22 0,1 1-1 0,-2-3-29 16,-3 0-25-16,2 0 1 0,-3 0 32 0,1 0-29 15,-6-3 20-15,-1-2 1 0,-3 0 0 0,-1-3-72 16,-5 1 44-16,-1-2 3 15,-3-3-1-15,-1 0-63 0,-2-1 37 0,0-2 7 16,0 1-23-16,-7 0 14 0,-6 1 1 0,-4 1 16 16,0 3 31-16,-4 2-27 0,-1 1 4 0,-7 4 21 15,6 2 0-15,-6 0-24 0,1 9 1 0,0 4 90 16,1 4-43-16,3 4-14 0,-3 5 1 0,6 3 57 16,1-1-36-16,11-1-3 0,-1 3-6 0,7 1 63 15,3 1-39-15,0-2 0 16,1 0 1-16,8-4 7 0,5 4-47 0,-1-5-27 15,2-2 27-15,0-3 0 0,1-3 0 0,1-2-32 16,1-2-7-16,1-5 38 0,1-1 1 0,1-3-212 16,4-4 102-16,-4 0 44 0,4 0 1 0,0-11-448 15,1 1 231-15,-1-1 81 0,0-4-371 0,-5 4 246 0</inkml:trace>
  <inkml:trace contextRef="#ctx0" brushRef="#br0" timeOffset="7769.52">21619 4509 959 0,'-8'0'0'0,"5"3"0"0,-2-1 0 0,5 2 0 0,0-4 0 0,0 0 0 0,0 0 141 0,5 0-55 16,6 0-26-16,3 0 165 0,2 0-100 0,0-1-46 15,3-5-23-15,0 0 171 0,-1 0-98 0,2 0-39 16,-1 4-170-16,-3-5 57 0,2 4 28 0,-4-1 0 16,-3 2-372-16,1 0 208 0,-5 0 92 0,-1 2-460 15,-3 0 227-15,-3 0 140 0</inkml:trace>
  <inkml:trace contextRef="#ctx0" brushRef="#br0" timeOffset="7934.11">21718 4498 682 0,'-15'4'0'0,"3"1"0"0,0 5 0 0,3 0 0 0,0 0 0 0,4 5 0 0,1-1 0 0,1 2 232 16,3 4-103-16,0-1-48 0,0 4-24 0,0 0 100 16,0-3-62-16,0 0-23 0,5 2-8 0,2-5 52 15,5-1-41-15,-3-3-21 0,4-2-105 16,-1-3 38-16,2-2 23 0,4-4-255 15,-2-2 139-15,3 0 70 0,1-2 42 0,1-10-429 16,-1-2 181-16</inkml:trace>
  <inkml:trace contextRef="#ctx0" brushRef="#br0" timeOffset="8117.78">22065 3877 773 0,'6'-14'0'0,"0"7"0"0,3 2 0 0,3 0 0 0,-5 1 0 0,0 0 0 0,-1 3 320 0,1-1-143 16,1 2-65-16,0 0-16 0,-1 0-32 0,2 0 0 15,-1 7-31-15,0 4-263 0,-1 4 136 0,-3-1 58 16,4 0 33-16,-3-3-525 0,3-1 250 0</inkml:trace>
  <inkml:trace contextRef="#ctx0" brushRef="#br0" timeOffset="8392.06">22387 3803 291 0,'3'0'0'0,"-1"0"0"0,0 0 0 0,2-2 0 0,-1 0 0 0,-1-1 132 0,-2 3-50 0,3-1 101 15,-3 1-75-15,0 0-38 0,0 0 8 0,-8 0 19 16,-3 10-33-16,-7 1 1 0,0 4-32 0,-3 0-48 16,-3 2 33-16,-1 4-9 0,-2 0-96 0,0-1 61 15,-1 3 28-15,2-3 1 16,6-1-2-16,2 0-4 0,1-2 0 0,4-3 49 15,1 1-29-15,7-3-35 0,-2 3 28 0,3-2 109 16,2-2-52-16,2 2-28 0,0-2-1 0,0 3 59 16,0 1-39-16,0-2 0 0,0 2-52 0,0 0 7 15,0 0 20-15,0-1 7 0,0 0-200 0,2 0 92 16,0-3 47-16,-2 0-134 0,2-4 84 0,-1 1 22 16,1-3-4-16,0-3-307 0,0 0 165 0,0-2 73 15,-1 0 44-15</inkml:trace>
  <inkml:trace contextRef="#ctx0" brushRef="#br0" timeOffset="8668.32">22031 4087 654 0,'-7'-8'0'0,"3"4"0"0,3 2 0 0,1 0 0 0,0-2 0 0,7 3 0 0,10-1 0 0,5 0 0 0,4 0 102 0,5 0-35 0,0 0 9 16,3 2 43-16,1 0-43 0,-1 0-22 0,-1 0 9 15,-1 0-30-15,-4 0 8 16,3 0-8-16,-11 0-8 0,2 0 8 0,-4 0-1 15,-6 2 1-15,-3 2 27 0,0-2-27 0,-4 1-1 16,-3-1 0-16,0 0 0 0,-2 2 1 0,0 0 96 16,0 1-53-16,0 2-21 0,0 0 0 0,-4 2 14 15,-1 0 0-15,3 0-28 0,-1 7-8 0,3-3-58 16,0 2 30-16,0 0-1 0,0 0 29 0,0 2-62 16,0 2 27-16,0-2 0 0,0 1 35 0,0-1-257 15,3 1 102-15,-3-2 70 16,0-1-329-16,0 1 179 0,0-4 61 0,0-1-183 15,0-1 146-15,0-1 64 0</inkml:trace>
  <inkml:trace contextRef="#ctx0" brushRef="#br0" timeOffset="8853.34">22162 4231 731 0,'-18'0'0'0,"7"0"0"0,5 0 0 0,2 0 0 0,3 0 0 0,1 0 0 0,0 0 133 15,0-2-42-15,13-2 159 0,2 2-108 0,2 1-55 16,1-2-27-16,3 2 19 0,0-1-15 0,-1 2-9 16,3 0-22-16,-4 0-214 0,-1 0 107 0,0 0 53 15,-7 3 35-15,2 6-367 0,-3-1 192 0,-7 0 35 16</inkml:trace>
  <inkml:trace contextRef="#ctx0" brushRef="#br0" timeOffset="9025.84">22105 4367 468 0,'-10'1'0'0,"6"3"0"0,4-2 0 0,0-2 0 0,4 0 137 0,8 0-52 0,3 0-27 0,2 0 198 15,1 0-103-15,1 0-65 0,2 0-27 0,-3 0 71 16,3 0-50-16,-1 0-25 0,-2 0 9 0,-3 0-220 16,0 0 94-16,-5 1 46 0,1 5 24 0,-6 0-358 15,-1 1 189-15,-2 5 86 16,-2-1-155-16</inkml:trace>
  <inkml:trace contextRef="#ctx0" brushRef="#br0" timeOffset="9227.34">22084 4532 611 0,'-30'5'0'0,"4"-5"0"0,8 2 0 0,6 0 0 0,1-2 0 0,3 0 0 0,7 0 107 16,1 0-37-16,0 0 70 0,1 0-45 0,19-2-36 16,7-2 1-16,3-1 140 0,12-1-83 0,-7 4-35 15,14-3-28-15,-5 2 16 16,-2 0 1-16,-1 1-39 0,-4 0-62 0,0 0 40 15,-5 0-9-15,-2 2 32 0,-7 0-183 0,-3 0 92 16,-1 0 46-16,-6 0-125 0,-3 0 77 0,-5 4 5 16,-3-4 33-16,-2 4-304 0,0-3 151 15,-7-1 41-15,-9 0 55 0,2 0-90 0,-4 0 68 0,-3-10 34 16</inkml:trace>
  <inkml:trace contextRef="#ctx0" brushRef="#br0" timeOffset="9424.89">22263 4121 1022 0,'-11'-12'0'0,"3"6"0"0,4 2 0 0,0 3 0 0,3-1 0 0,1 2 0 0,0 0 0 0,0 9 0 0,0 11 135 0,1 5-51 0,5 4 224 15,1 3-141-15,3 3-68 0,1 6-33 0,0-1 50 16,-1 0-42-16,-1-5-12 0,2 12-9 0,-1-5-44 16,-3-1 0-16,-1 0 24 0,-1 0-1 15,0-6-198-15,-3 5 95 0,0-4 52 16,-1-4-358-16,-1-4 197 0,0-7 51 0,0 0-289 15,0-11 194-15,0 0 96 0,0-8 48 0</inkml:trace>
  <inkml:trace contextRef="#ctx0" brushRef="#br0" timeOffset="9618.84">22695 3929 755 0,'7'-15'0'0,"0"11"0"0,5 4 0 0,1 0 0 0,-1 0 0 0,-5 9 0 0,-3 4 199 0,-4 3-83 16,0 3-34-16,0 9 93 0,-9 0-71 0,-10 7-36 16,-2 3 0-16,-1 1-62 0,1-5 8 0,-8 9 19 15,5-5 0-15,-3-3-224 0,4 1 112 0,2-8 56 16,0 3-159-16,6-5 97 0,5-8 51 0,5-7-6 16</inkml:trace>
  <inkml:trace contextRef="#ctx0" brushRef="#br0" timeOffset="9802.39">22622 4218 499 0,'5'0'0'0,"1"0"0"0,1 4 0 0,-1 3 0 0,0 6 0 0,-2 2 265 15,-1 6-116-15,1 3-58 0,0 5-29 0,-3 0 267 16,1 4-139-16,-2 0-83 0,0 1-37 0,0-1 29 16,0 1-33-16,0-1 0 0,0-6-202 0,0 6 80 15,-2-7 45-15,2-5 21 16,-1-3-130-16,1-6 77 0,0-3 46 0,0-4-425 15,0-5 215-15,1 0 48 0,7-13 73 0,2-10-249 0</inkml:trace>
  <inkml:trace contextRef="#ctx0" brushRef="#br0" timeOffset="10093.62">22934 3938 693 0,'5'-2'0'0,"2"2"0"0,4 0 0 0,-1 2 0 0,-1 8 0 0,-3-3 0 0,1 7 77 0,-4 1-22 15,-1 1 0-15,-2 2-13 0,0 6-9 16,0-4 8-16,-12 6-103 0,1-3 48 0,-3 1 23 16,0-2 0-16,1-3-230 0,-8 4 117 0,5-8 61 15,0-1 31-15,-1-4-165 0,2-2 87 0,0-2-14 16,0-2 79-16,3-3-23 0,1-1 17 0,2 0-10 16,4 0 246-16,0 0-123 0,2 0-45 0,3 0 141 15,0-4-94-15,1-1-22 16,15-3-32-16,3-1 226 0,5 1-111 0,2 1-56 15,2 0-28-15,1 1 24 0,-1 2-27 0,-3 1 9 16,5 0-82-16,-4 1 25 0,-2 0-1 0,-2 2-217 16,-1 0 121-16,-2 0 68 0,-4 0 13 0,-6 2-189 15,-1 6 72-15,-7 0 62 0</inkml:trace>
  <inkml:trace contextRef="#ctx0" brushRef="#br0" timeOffset="10244.23">22835 4319 716 0,'-16'10'0'0,"3"3"0"0,5 0 0 0,4-4 0 0,4 4 0 0,0-2 0 0,0 1 0 0,0-1 178 16,2 1-73-16,3 2-28 0,4-1 52 0,-2 1-48 15,0 1-24-15,0-1-210 0,2 2 92 0,-2-3 56 16,0 0 14-16,1-1-384 16,-2-3 196-16</inkml:trace>
  <inkml:trace contextRef="#ctx0" brushRef="#br0" timeOffset="10524.51">23022 4307 609 0,'2'0'0'0,"0"0"0"0,-1 0 0 0,1 6 0 0,-2 4 0 0,0 3 66 0,0 3-33 0,-3 4 8 16,-7 4 151-16,-3 1-79 0,-3 1-40 0,0 2 0 16,-3 0 9-16,1 1-49 15,-3-1 0-15,0-2-98 0,-1 0 49 0,-1 0 25 16,-2-5 7-16,-1-2-77 0,3-6 47 0,3-6 24 15,1 1-1-15,1-4-23 0,6-4 4 0,-1 0-29 16,1 0 24-16,5 0 103 0,2 0-60 0,3-4 213 16,2 1-107-16,0-3-48 0,0-2-32 0,9 3 106 15,12-1-63-15,3 0-32 0,7 3 8 0,0 1-13 16,3-1 0-16,2 2-28 0,1 1 1 0,0 0-154 16,2 0 85-16,-4 0 30 15,-1 6-150-15,-4 2 95 0,2-1 46 0,-4 2-566 16,-1-4 276-16</inkml:trace>
  <inkml:trace contextRef="#ctx1" brushRef="#br0">31639 14364 0,'0'0'16,"0"0"-16,-141 482 15</inkml:trace>
  <inkml:trace contextRef="#ctx0" brushRef="#br0" timeOffset="22832.25">23201 4287 697 0,'0'0'0'0,"0"0"0"0,0 0 0 0,0 0 0 0,0-2 0 0,0 2 0 0,0 0 41 0,0-1-9 0,2 1 1 0,8 0 0 16,3 0 306-16,4 0-153 0,2 0-69 0,7 0 6 15,1 0-45-15,1 0-22 0,2 0-37 16,-2 0 14-16,-3 0 8 15,7 0-8-15,-9 0-120 0,-2-2 60 0,2 0 30 16,-5-1 8-16,-2-2-260 0,-5 2 138 0,-1-2 32 16,-5 2 46-16,-1-1-387 0,-4 0 187 0</inkml:trace>
  <inkml:trace contextRef="#ctx0" brushRef="#br0" timeOffset="23057.68">23416 4069 346 0,'-8'6'0'0,"3"7"0"0,-1 10 0 0,5 0 0 0,-1-3 170 0,0 10-73 0,-1-2-32 0,3 6 222 16,0 0-127-16,0 0-63 0,0 5-25 0,0-5 133 15,0 2-87-15,0-3-42 0,0 2-22 0,0-8-34 16,0-2 21-16,0-2-8 0,0-3-74 0,0-4 36 16,0-8 1-16,0 2-85 0,3-2 69 0,2-5 22 15,1-3 1-15,5 0-34 0,1 0 29 0,2-10-24 16,0-4-22-16,2-7-59 0,0-2 51 0,0-1 4 15,2-3 0-15,-4 1-207 16,3-4 99-16,2-2 68 0</inkml:trace>
  <inkml:trace contextRef="#ctx0" brushRef="#br0" timeOffset="23405.74">23644 4064 930 0,'-6'-8'0'0,"3"6"0"0,1 0 0 0,2 0 0 0,0 1 0 0,0-5 0 0,0 2 141 0,11 1-58 0,3 1-25 0,3 0 94 15,3 0-59-15,7 1-31 16,-5-2 9-16,9 1-30 0,-5 1-8 0,-1-1 0 16,-3-1-36-16,-1 2 1 0,-2 1 43 0,-3 0-8 15,-2 0-8-15,-5 0 8 0,-3 0 0 0,1 0 30 16,-6 0-30-16,1 0 0 0,1 0-1 0,-3 0 81 16,0 0-41-16,0 0 9 0,0 0-48 0,0 6 35 15,0 5 1-15,0 0-36 0,0 6 70 0,0 5-27 16,0 3-9-16,0 3-34 0,0 4-22 15,2 4 0-15,0-1 22 0,0 5-44 16,-1 5 17-16,3-3 1 0,0 0 26 0,1-2-65 16,-1-5 32-16,1 5 9 0,0-4-3 0,-3-5-65 15,-1-1 30-15,1-7 22 0,-2 0-4 0,0-10-41 16,0-2 14-16,-2-2 0 0,-8-5-174 0,-1-4 99 16,-3 0 38-16,-3-1-273 0,-4-13 161 0,1-5 78 15,-1-5 38-15,-2-12-322 0,5-5 180 16,2-9 82-16,2-14 54 0</inkml:trace>
  <inkml:trace contextRef="#ctx0" brushRef="#br0" timeOffset="23555.04">23754 4103 672 0,'2'-15'0'0,"-1"6"0"0,1 7 0 0,3 2 0 0,0 0 0 0,-1 14 0 0,0 6 177 0,-3 6-72 0,0 3-28 16,2 4-8-16,-3 4 181 0,0 1-109 0,0 7-54 16,-7-5 37-16,-2-3-37 0,-9 6-32 0,4-11 1 15,-4 4-109-15,2-6 43 0,-3-1 22 16,2-9-283-16,0 1 148 0,2-7 78 15,0-3 39-15,6-5-426 0,1-6 214 0,4 0 48 0</inkml:trace>
  <inkml:trace contextRef="#ctx0" brushRef="#br0" timeOffset="23860.23">24481 3831 787 0,'2'0'0'0,"0"0"0"0,-1 0 0 0,1 0 0 0,-2 0 0 0,0 4 0 0,-14 5 117 0,-7 3-41 0,-6 4-22 0,1 1 107 16,-6 1-55-16,2 4-41 0,2-2 0 0,1 0 7 15,5-1-39-15,7-1-1 0,0-1 9 0,5-1-42 16,5-1 34-16,3 4 0 0,2 0 30 0,0 5-30 16,0-3 8-16,5 8 17 0,4-2-25 0,-2 3 0 15,2 3-1-15,-3-2 62 0,0 5-23 0,-4 0-8 16,0-2-30-16,-1 2 5 0,-1-3-5 0,0-2-1 15,0-5-75-15,-3 7 34 16,-1-12 20-16,-2 1 1 0,-1-7-211 0,6-7 104 16,-2-3 62-16,1 0-162 0,0-5 98 0,-1 0 24 15,1-7 34-15,0-9-287 0,0-7 138 0,2-7 82 16,0-4 36-16,0-13-251 0</inkml:trace>
  <inkml:trace contextRef="#ctx0" brushRef="#br0" timeOffset="24172.39">24192 4098 817 0,'-6'-14'0'0,"2"3"0"0,2 7 0 0,2 2 0 0,0-1 0 0,6 1 0 0,9 0 0 0,8 0 180 0,4 2-73 0,3 0-38 16,5 0 9-16,2 0 118 0,1 0-82 0,5 0-40 15,-7 0-20-15,3 0 0 0,-3 0-13 0,-1 0-47 16,-5 0 0-16,-1 0 39 0,-8 0-1 0,-3 2-11 16,-3 2 20-16,-2-2-8 0,-3 3 0 0,-4-1-37 15,-3 2 1-15,-1 0 36 0,0 0-40 0,-2 4 103 16,0 1-43-16,0 0 117 0,0 5-68 0,0 0-27 15,0 1-8-15,0 4-34 16,0 3 56-16,0 3-27 0,0-1-1 0,2 4 2 16,3 0-8-16,-1 5-22 0,2-4-1 0,0 3-6 15,-1 0 7-15,1-1 8 0,-3 2-9 0,1-3-83 16,-1-3 41-16,2-3 22 0,-3-5-190 0,0 0 105 16,0-7 25-16,-2-4-293 0,0-4 150 0,0-2 87 15,0-3 17-15,0-1-233 0,-2 0 148 0,-10 0 70 16,1-5 34-16,-8-11-133 15,2-4 85-15,-3-5 33 0</inkml:trace>
  <inkml:trace contextRef="#ctx0" brushRef="#br0" timeOffset="24448.65">24380 4285 741 0,'-8'0'0'0,"4"2"0"0,2 2 0 0,2 0 0 0,0-1 0 0,0 1 0 0,0 0 0 0,0 1 145 0,0-2-48 0,0 4-37 0,0 1 77 16,0-3-52-16,0 1-27 0,2-3 1 0,0 2-90 15,-2-5 28-15,2 1 0 16,-2-1 36-16,1 0-105 0,6 0 53 0,2-1 34 16,4-5-30-16,4-4 16 0,-1 3 0 0,4-1-4 15,1 4-113-15,-1 2 35 0,-2-2 40 0,2 4 49 16,-5 0-16-16,2 4-15 0,-6 6 12 0,-2 1 111 16,-3 3-51-16,-2-1-19 0,-2 0-1 0,-2 2 112 15,0 0-65-15,-9 0-15 0,-3-2-5 0,-3 0-6 16,-4-4-1-16,0-1 4 0,-1-4-67 15,1-2 15-15,-2-2 32 0,3 0-272 16,2 0 129-16,3-2 54 0,4-6 34 0,6-1-393 16,3-8 199-16</inkml:trace>
  <inkml:trace contextRef="#ctx0" brushRef="#br0" timeOffset="24642.65">25050 3893 1007 0,'0'0'0'0,"1"0"0"0,2 9 0 0,-1-4 0 0,0 0 0 0,-2 0 112 0,0 3-40 0,0 1 0 15,0-1-31-15,0 3 126 0,-2 3-67 0,-3-4-33 16,2 3-1-16,-1 0-162 0,2-2 72 0,1-2 25 16,-1 0-350-16,0-4 186 0,2 0 92 0,-2-4 47 15,2 1-346-15,-3-2 179 0</inkml:trace>
  <inkml:trace contextRef="#ctx0" brushRef="#br0" timeOffset="24940.85">24941 3784 683 0,'-2'-9'0'0,"2"3"0"0,0 0 0 0,2 0 0 0,11 2 0 0,6-3 0 0,2 3 0 0,9-1 76 16,0 2-22-16,2 1 0 0,2-1-21 0,0 0 62 15,-1 1-23-15,1-1-8 0,-2 1-32 0,-2 1-23 16,-4-1 24-16,-3 0 0 15,-5 2 33-15,0 0-9 0,-7 0-24 0,-1 0 36 16,-3 0 1-16,-1 0-37 0,-5 0 8 0,1 0 27 16,0 4-35-16,-2 4-1 0,0 1 1 0,0 1 87 15,0 2-36-15,0 2-29 0,0 3-1 0,0 1 12 16,-2 3-1-16,2 0-32 0,0 3-36 0,0 3 13 16,0-3 1-16,2 1-113 15,0-2 68-15,3-2 41 0,1 3-8 0,-1-3-198 0,2-2 94 16,-4 0 57-16,0-3 3 0,1-5-107 15,0-1 41-15,-2-3 46 0,0 1-235 0,-2-3 134 16,0-2 66-16,0-1 26 0,-9-2-203 0</inkml:trace>
  <inkml:trace contextRef="#ctx0" brushRef="#br0" timeOffset="25123.76">25020 3892 793 0,'0'1'0'0,"0"1"0"0,8-2 0 0,8 0 0 0,7 0 0 0,0 0 0 0,-1 0 264 0,8-2-119 0,2 1-57 16,2-2 45-16,-2-1-51 0,-1 3-24 0,-5-1-66 15,1 0 17-15,-4 2 0 0,-2 0 24 0,-7 0-337 16,-5 0 169-16,0 5 92 0,-7 3 34 0,-2 4-413 16,0 0 208-16</inkml:trace>
  <inkml:trace contextRef="#ctx0" brushRef="#br0" timeOffset="25256.93">25182 4026 294 0,'-17'3'0'0,"6"-3"0"0,2 3 0 0,6-3 0 0,1 2 0 0,2-2 214 16,0 2-90-16,0-2-46 0,5 0-22 0,7 0 167 15,3 1-99-15,0-1-45 0,0 2 12 0,4-2-30 16,-3 0 1-16,4 0-97 0,-6 0 29 0,2 3 1 16,-6-2 38-16,1 2-360 0,-4 3 180 0</inkml:trace>
  <inkml:trace contextRef="#ctx0" brushRef="#br0" timeOffset="25499.28">24761 4240 768 0,'-4'2'0'0,"2"0"0"0,2 0 0 0,8-2 0 0,14 0 0 0,7 0 258 0,10 0-112 16,5-2-57-16,8 0 88 0,4-2-64 0,11-2-44 15,-3 2 0-15,0-2 37 0,-9 2-37 0,5 0 0 16,-4 1-28-16,-3 1-30 0,-4 0 1 0,-4 2 20 16,-9-2-63-16,1 2 31 0,-9 0 9 0,4 0-184 15,-9 0 104-15,-5 0 52 0,-4 0 26 0,-5 0-185 16,-5 0 59-16,-4 0 58 0,0 0 28 0,0 0-343 16,-13 0 172-16</inkml:trace>
  <inkml:trace contextRef="#ctx0" brushRef="#br0" timeOffset="25656.89">25112 4369 917 0,'-8'11'0'0,"1"5"0"0,5-1 0 0,2-2 0 0,0-3 0 0,0-1 0 0,0 0 0 0,0 1 0 0,0-1 204 0,2-1-86 16,0 1-43-16,2 1-107 0,-3-3 41 0,3 0-8 15,-2 0 31-15,0 1-145 0,-1-1 72 0,2-4 37 16,-3 1 8-16</inkml:trace>
  <inkml:trace contextRef="#ctx0" brushRef="#br0" timeOffset="25901.21">25041 4434 730 0,'0'-5'0'0,"0"2"0"0,7 0 0 0,13-6 0 0,2 4 0 0,4-2 0 0,3 1 146 15,4 3-61-15,3-2 113 0,1 4-83 0,0-2-41 0,1 0-20 0,-2 2 25 16,0 1-7-16,-2 0-39 15,-6 0-1-15,-6 0 22 0,-3 0 0 0,-6 1-13 16,0 5-8-16,-4 1 7 0,-5 2-7 0,-2 2 0 16,-2-1-29-16,0 3 8 0,-7 0 21 0,-4 1-1 15,1-1 2-15,0 2-1 0,3-2-1 0,0 1-157 16,3 1 71-16,0-2 39 0,0-2 11 0,4-2-259 16,-2 3 121-16,2-5 52 0,0 0 41 0,0 2-296 15,0-6 156-15,-3 1 78 0,3-1-79 0,-6-1 71 16</inkml:trace>
  <inkml:trace contextRef="#ctx0" brushRef="#br0" timeOffset="26075.74">25172 4498 479 0,'-17'0'0'0,"12"0"0"0,-2 0 0 0,7 0 0 0,0 0 0 0,2 0 302 0,10-1-139 0,3-3-64 15,2 2-34-15,4-3 233 16,-1 3-132-16,3-3-59 0,0 1-41 0,-2 0 3 15,1 0 1-15,-1 3-38 0,-3-1-82 0,-5 0 50 16,0 0 12-16,-1 2 0 0,-6 0-347 0,-1 0 185 16,-5 2 91-16,0 7-483 0</inkml:trace>
  <inkml:trace contextRef="#ctx0" brushRef="#br0" timeOffset="26215.4">25242 4589 738 0,'-8'2'0'0,"4"2"0"0,2-2 0 0,2-2 0 0,0 0 0 0,0 0 0 0,2 0 0 0,10 0 0 0,-3 0 236 0,4 0-92 0,-1-2-61 16,0 0-24-16,2 0 71 0,-1 0-49 0,0 0-24 16,-3 1-238-16,-1 1 102 0,-2 0 56 0,-1 0-201 15,-4 1 129-15</inkml:trace>
  <inkml:trace contextRef="#ctx0" brushRef="#br0" timeOffset="26376.76">25178 4721 486 0,'-6'0'0'0,"6"0"0"0,0 0 0 0,0 0 0 0,0 0 0 0,7 0 0 0,5-4 278 0,1 0-114 16,0 2-70-16,2-2-31 0,4 1 150 0,-3-1-89 15,4 2-46-15,-1-1-120 0,-3 1 33 16,0 0 21-16,-4 2-336 0,-2 0 176 0,0 0 88 16,-5 0 50-16,1 0-209 0</inkml:trace>
  <inkml:trace contextRef="#ctx0" brushRef="#br0" timeOffset="26667.35">25296 4445 1141 0,'-8'0'0'0,"1"0"0"0,2 4 0 0,0 5 0 0,1 2 0 0,1 4 0 0,1 4 0 0,0 5 0 0,-1 1 0 0,3 5 175 0,-2-2-72 0,0 3-2 15,0-3-34-15,0 1-1 0,-1-4-25 16,-1 5-188-16,-4-6 90 0,0 1 45 15,-1-4 22-15,-2-2-72 0,-2-1 43 0,-2-3 26 0,2-4 0 16,-4 0-166-16,2-6 46 0,4-2 61 0,-1-1-40 16,3-2 36-16,3 0-18 0,3 0 243 15,1 0-100-15,2 0-51 16,0 0-12-16,2 0 164 0,19 0-73 0,9 0-46 0,11 0 3 0,-4 0 137 16,13 0-74-16,-2 0-42 0,1 0-21 0,-3-2-59 15,0 2 1-15,-11 0 45 16,6 0-241-16,-3 0 117 0,-7 0 58 0,1 0-427 15,-3 0 207-15,-6 5 116 0</inkml:trace>
  <inkml:trace contextRef="#ctx0" brushRef="#br0" timeOffset="26802.99">25814 4974 944 0,'4'2'0'0,"2"2"0"0,3-2 0 0,1-2 0 0,-5 0 0 0,0 0 0 0,0 0 307 0,-1 0-141 0,-2 0-67 16,-1 0-33-16,1 0 164 15,0 0-99-15,-2-2-40 0,0-2-166 0,0 1 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09:5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26590 9021 611 0,'-2'-2'0'0,"-2"-3"0"0,3 4 0 0,-1-2 0 0,2 1 0 0,0 1 0 0,0-1 0 0,0 0 0 0,0 0-4 0,0 0 34 0,2 2 1 16,-1 0 34-16,1 0-33 0,0 0 7 0,0 0-7 15,0 0 4-15,0 0-4 16,-1 0 0-16,2 0 1 0,-1 2-29 0,0-2-7 16,0 2 34-16,-2-2-31 0,1 0 26 0,-1 0 2 15,2 0 3-15,-2 0 10 0,0 0-15 0,1-4 1 16,-1-2-25-16,0 3 23 0,0-1 2 0,0 0-3 16,0 3 20-16,0-1-20 0,0-1 2 0,0 3-29 15,0 0 8-15,0 0 19 0,0 0 3 0,-3 0-32 16,2 6-3-16,-1-2 31 0,2 2-5 0,-2-3-29 15,2-1-10-15,0 2 37 16,0-2-38-16,0-2 0 0,0 2 30 0,0-2-12 16,0 0-23-16,0 0-6 0,0 0 37 0,0 0-32 15,0 0 27-15,0 0 0 0,0 0 2 0,0 0 0 16,0 0-1-16,0 0 0 0,0-2-7 0,2 2 28 16,-2 0-1-16,0 0-22 0,0 0 42 0,0 0 4 15,0 5-40-15,-2 3 9 0,-3 2 61 0,2-3-26 16,1 0 0-16,0 0-45 0,2-4 12 0,0 1 9 15,0-2-7-15,0-2-79 16,0 0 38-16,0 0 2 0,0 0 36 0,0 0-42 16,0 0 1-16,0 0 22 0,2-8-25 0,2-1 8 15,0-1 0-15,-2 2-6 0,0 1-25 0,0 1 14 16,-2 3-1-16,0-1 46 0,0 2 4 0,0 0-24 16,0 2 0-16,0 0-25 0,0 0 27 0,-2 4-1 15,0 8 1-15,2 1-259 0,0 1 122 0</inkml:trace>
  <inkml:trace contextRef="#ctx0" brushRef="#br0" timeOffset="837.94">26618 9052 169 0,'0'0'0'0,"0"0"0"0,0 0 0 0,2 0 0 0,-1-2 0 0,3-1 0 0,-4-2 0 0,0 3 21 0,0-1 1 0,0-1-1 0,0 0 6 16,0 2 0-16,0-1-5 0,0-2 0 0,0 2 25 15,0 1-24-15,0-2 1 16,0 2 43-16,0 1-42 0,0-1 0 0,0 2 1 16,0 0 12-16,0 0-12 0,0 0 11 0,-5 0-35 15,-2 2 1-15,2 5 23 0,1 0 2 0,-2 1-7 16,-2 2 11-16,1-1-6 0,-1 0-4 0,-2 1 20 16,-1 0-21-16,0 2 4 0,-3 4 28 0,-2-2-28 15,-3 4-1-15,-1 0 1 0,-4 3 28 0,-8 5-26 16,3-2 10-16,-11 10-33 0,1 0 26 15,-9 5-2-15,2-1 3 0,-2 1-29 16,2-5 32-16,-9 9-7 0,7-8 8 0,7-2-9 16,-2-1-3-16,3 0 3 0,7-8 44 0,-5 5-6 15,3 0-37-15,4-2 1 0,1-1-9 0,4-4 21 16,0 1-10-16,-1-3-57 0,5 1 27 0,2-5 2 16,2-1 25-16,3-3-36 0,4 0-6 0,4-6 31 15,1-2-33-15,4-1 25 0,-1-3 8 0,3 0-16 16,0 0 1-16,0 0 3 0,0 0 6 0,0 0-8 15,0 0-49-15,0 0 27 16,0 0-2-16,0 0-72 0,0 0 46 0,0 0 19 16,0 0-1-16,0 0-171 0,0 0 93 0,3 0 33 15,-1 0 25-15,5-2-114 0,1 1 66 0,3-1 24 16,0 0-139-16,0-2 90 0</inkml:trace>
  <inkml:trace contextRef="#ctx0" brushRef="#br0" timeOffset="1195.99">25726 9642 417 0,'0'-25'0'0,"0"13"0"0,0 5 0 16,0 5 0-16,0 0 0 0,0 1 117 0,0 1-43 0,0-3-15 0,0 3-81 0,0 0 21 15,0 0 1-15,0 0 19 0,0 10 4 0,0 3-2 16,0 0-4-16,-7 6 91 15,1 4-42-15,-1-1 1 0,-5 3-40 0,-1-1 34 16,-2 4-31-16,0 0-1 0,-4 1 40 0,3-1 0 16,-2 0-36-16,4 0 8 0,-2-4 30 0,7-1-38 15,-2-3-1-15,3-2 9 0,4-5-8 0,3-2 8 16,-1-3-8-16,2-3-21 0,0 1 21 0,0-5 0 16,3-1-1-16,11 0 31 0,1 0-8 15,7-1-22-15,1-10 0 0,4-3-8 0,0-3 16 16,1 2-9-16,-1-2-75 0,-5 2 35 0,-4 4 0 0,2-2 33 15,-4 2-67-15,-2 2 25 16,-5 3-1-16,3-2-173 0,-5 6 98 0,-1-2 34 16,-1 3 4-16,0 1-239 0,2 0 116 0,-2 0 73 15,3 3-206-15,3 7 139 0</inkml:trace>
  <inkml:trace contextRef="#ctx0" brushRef="#br0" timeOffset="1576.16">25835 10263 674 0,'-11'0'0'0,"5"0"0"0,0 0 0 0,5 0 0 0,-1 0 0 0,2 0 0 0,-2 0 144 0,2 0-56 15,-2 0-27-15,2 0-1 0,0 0 88 0,0 0-62 16,7 0-26-16,9-2 71 0,4-2-48 0,5-1-26 16,2-3 9-16,8-1-10 0,-2-1-23 0,4 1 0 15,-1 0-32-15,1-1 32 0,-5 1 8 0,0 0-8 16,-6 1-58-16,-6 0 29 15,3 1-1-15,-4 1-64 0,-6 2 51 0,4 1 17 16,-8-1-9-16,0 2-172 0,-3 0 79 0,0 0 52 16,-2 1 2-16,-2-2-101 0,-1 0 46 0,1 0 40 15,-2-3-236-15,0 0 121 0,0-2 74 0</inkml:trace>
  <inkml:trace contextRef="#ctx0" brushRef="#br0" timeOffset="1787.14">26179 9987 885 0,'2'0'0'0,"-2"0"0"0,5 0 0 0,4 0 0 0,4 0 0 0,5 3 0 0,-1 2 0 0,4 2 197 0,-1-2-82 0,1 3-41 0,3 0 93 15,-4-1-68-15,3 0-24 0,-2 2-9 0,-3-2 7 16,3 2-1-16,-3-2-39 0,-4 2-33 0,0 1 7 16,-3 0 26-16,-4-1 0 0,-3 2-111 0,-2 4 55 15,-2-1 29-15,-2 6 7 0,-13 3-105 0,-6-1 35 16,-3 1 38-16,-2 3-185 0,-2-2 100 0,-1-1 22 15,1-1 35-15,2-1-260 16,1-2 137-16,1-1 69 0</inkml:trace>
  <inkml:trace contextRef="#ctx0" brushRef="#br0" timeOffset="2129.02">26126 10565 613 0,'-7'-2'0'0,"3"2"0"0,2 6 0 0,2 9 0 0,0 0 170 0,0 0-68 0,0 0-35 0,0 0 61 15,0 2-52-15,0-2-22 16,0 7 1-16,-2-2 96 0,-3-2-60 0,1 1-20 16,-2-2-9-16,2 0-20 0,1-2-9 0,-1-2 0 15,0-5-68-15,1-1 42 0,1-1-9 0,-2-4 35 16,1-2-29-16,1 0 0 0,2 0 37 0,0-10-76 16,0-10 33-16,7-3-3 0,6-2 0 0,2-1-134 15,4-2 74-15,2 0 14 0,1 0 26 0,2 4-11 16,-1 1 0-16,1 4 16 15,-5 6 91-15,0 3-38 0,-2 5 0 16,-2 3-43-16,-3 2 129 0,-2 0-56 0,-2 17-23 0,-1 7 76 16,-3 4-52-16,-1 2-8 0,2 4 0 0,-2 0 141 15,-1 0-74-15,1-4-49 0,3 0-20 0,-2-4-31 16,1-5 10-16,-2-1 0 0,1 0-109 0,-2-4 51 16,0-1 29-16,-1-6-1 0,-1 1-268 0,2-2 142 15,-2-3 52-15,2-3 39 0,2 0-293 0,7-2 153 16</inkml:trace>
  <inkml:trace contextRef="#ctx0" brushRef="#br0" timeOffset="12938.95">8912 8332 424 0,'0'-5'0'0,"0"-7"0"0,2 3 0 0,3 2 0 0,-2 1 0 0,1 0 0 0,1 1 0 0,-1-1 0 0,3 1-13 0,0-1 32 15,-2 4-9-15,1-2-11 0,-3 2-1 0,1-1 30 16,0 0 0-16,-2 2-32 0,-1 0-5 0,1-2 31 15,1 3 0-15,-3 0 25 0,0 0 0 0,0 0-19 16,0 0 28-16,0 0-34 0,0 0-1 0,0 0 0 16,0 0 43-16,0 0 6 0,0 0-34 0,0 0-6 15,2 0 4-15,-2 0-3 16,0 0 7-16,0 0-24 0,1 0-5 0,1 0 23 16,1 0-2-16,2 0-77 0,-2 0 33 0,3 0 5 15,-1 4-12-15,3 0 41 0,-2-1-11 0,1 3 9 16,0 0-17-16,3-1 16 0,-6-2-12 0,3 3 7 15,1-2 20-15,-3 1-19 0,3-1-1 0,0 0 29 16,0 0-22-16,-2 0-5 0,2 0 10 0,0 2 24 16,-1-3-26-16,2 3 0 0,-1-2-15 0,0 2 11 15,1-1 3-15,-1-1-2 0,-1 1-16 0,2-2 15 16,-1 1 0-16,0 1-22 16,1 0 21-16,-2-3 0 0,0 2 2 0,4-3 1 15,-2 1-6-15,-1 0 1 0,3-2-2 0,-2 0 20 16,0 0-15-16,5 0-3 0,-3 0 1 0,1 0 27 15,2 0 4-15,1 0-29 0,0 0-13 0,0 0 14 16,1 0 4-16,0 0-3 0,-1 0-30 0,0 0 1 16,0 0 32-16,0 0-34 0,-2-2-2 15,2 2 28-15,0-2-6 0,-2 2-21 16,3 0 19-16,-2-1 5 0,2 1-19 0,0-2 15 16,3 0-5-16,0 0 4 0,0 2 8 0,0-2-9 15,1 2 1-15,-1-2-16 0,1 2 16 0,-1 0 0 16,0 0 2-16,0 0-21 0,0 0 19 0,-3 0-1 15,1 0-1-15,1 0-8 0,-2 0 9 0,1 0-4 16,-2 0 0-16,2 0 0 0,0 0 2 0,-2 0 0 16,2 0 32-16,0 0-31 0,-1-1 0 0,2 1 5 15,1 0-4-15,-1 0 2 16,1 0-1-16,1 0-4 0,-1 0 3 0,2 0 2 16,-1 0-2-16,1 0-26 0,0 0 27 0,1 0-1 15,-1 1-14-15,0 1 11 0,-1 0 2 0,1 0-6 16,-2 0-8-16,1-2 9 0,-1 2 3 0,1-2 18 15,-2 0-19-15,1 0 0 16,-3 0 1-16,3 0 23 0,1 0-1 0,-2 0-20 0,1 0 0 0,2 0 8 16,-3-2-6-16,5 2 2 0,-2-2-9 0,1 0 10 15,-1 2-3-15,5-2 4 0,-6 0-38 16,7 2 33-16,-1-1 1 0,1-2-3 16,1 1-11-16,-4 1 10 0,8-2 2 0,-3 2 10 15,-1-1-11-15,0 0-3 0,-1 0 3 0,-2 1 13 16,5-2-13-16,-4 2 2 0,1-1-2 15,-1 0 1-15,1 1 0 0,-5 1 4 0,4-3-16 0,-3 3 13 16,0-2-1-16,-2 2-25 0,2 0 25 16,0 0-1-16,0 0 0 0,-1 0-21 0,4 0 19 0,-1 0-2 15,1 0 2-15,-1-1 3 16,5 1-3-16,-5-2-3 0,4 2 0 0,-1-2 2 16,-2 2 0-16,-3 0 0 0,5 0-2 0,-8 0 3 15,3 0-1-15,0 0 2 0,-2 0-2 0,-1 0 1 16,1 0-1-16,-2 0 21 0,1 0-20 0,1 0 0 15,-3 0 0-15,3 0 30 0,2 0-29 0,-2 2 2 16,1 1-8-16,1-1 8 0,-2 1-1 0,0-2 4 16,2 3-23-16,2-3 19 0,-2 3 1 0,3 0-18 15,-6-2 17-15,3-1-1 16,0 3-3-16,-3-2-14 0,3 1 14 0,-1-2 1 16,1 1 0-16,-1-2-3 0,4 2 0 0,-5-2 2 15,6 0 20-15,-7 0-20 0,3 0 1 0,-1 0 0 16,1 0 2-16,-1 0-2 0,-1 0 1 0,0 0 0 15,-3 0-2-15,0 0 2 0,-2 0 1 0,1 0-11 16,0 0 10-16,0 0 0 0,-2 2-1 0,2-2 8 16,0 0-9-16,1 0 1 0,2 0 32 0,-2 0-31 15,1 0 1-15,0 0-1 0,1 0 23 0,-1 0-22 16,2-2 4-16,-3 0-13 16,0 0 12-16,0 1 0 0,1-2 1 0,0 1-14 15,-1 1 13-15,2-2-1 0,-2 3 1 0,1-1-26 16,-2 1 22-16,2 0 3 0,0-2-28 0,-1 2 25 15,5-2-4-15,-2 0 4 0,3 1-3 0,-4-2 1 16,5 2-1-16,-2-1 33 0,1-1-30 0,4 0-2 16,-2 0 2-16,0-1 3 15,1 1-2-15,-6 0-1 0,3 2 3 16,0-1 6-16,-1-1-6 0,-2 2-2 0,-1-1-13 0,1 0 13 16,0 2 3-16,-1 0-2 0,1-2-18 0,0 2 17 15,1 0-2-15,4-2-10 0,-3 2 9 0,5-2 2 16,0 0-4-16,1 0 1 0,-1 1 0 0,0-2 2 15,-4 2-4-15,10-1 16 0,-3 1-12 0,1 1-1 16,1 0 2-16,-1 0-2 0,0-2 2 0,2 2-1 16,-2 0-3-16,0 0 3 0,-1 0 0 0,0 0-4 15,0 0 4-15,1 0 0 16,0 0 0-16,0 0-4 0,2-3 3 0,0 1 0 16,-3 0 0-16,5-1 1 0,0-1-1 0,2 0 0 15,3 1 41-15,-7-1-40 0,3-2 2 0,1 4 0 16,0-1 8-16,-3-1-7 0,1 3 0 0,-3-4-14 15,3 3 15-15,-1 2 0 0,0-3-2 0,1 0-16 16,-1 3 16-16,1-1 0 0,1-1 1 0,7 0-11 16,-3 2 9-16,0-2-4 0,3 0 4 0,-2 0-3 15,-1 1 2-15,5-2-2 0,0 2 0 16,-2-1 1-16,1 0 1 0,2 0-3 16,-4-2 3-16,10 1 0 0,-6-1 0 0,2 2-4 15,0-2 4-15,-1 0-1 0,-6 1 1 0,8-1-3 16,-6 0 2-16,1 0 0 0,-2 2 0 0,2 0-1 15,-4-3 1-15,10 3 0 0,-4-2 9 0,0 0-9 16,4 2 0-16,-1-1 5 0,1 1-5 0,-2-2 1 16,0 1 0-16,0 1-3 0,-1-2 3 0,-4 0 0 15,6 1 0-15,-1-2 1 16,0 2-2-16,0-1 1 0,2 1 10 0,0-1-9 16,-1 0-1-16,-1-1 0 0,-1 2 20 0,-1 1-19 15,0-1 0-15,-3 1 2 0,4 0-1 0,-1 0 1 16,-2 0-1-16,0 0-10 0,2 1 10 0,2 1 2 15,0-2-2-15,-2 0-11 0,2 0 10 0,-3 0 0 16,2 1 4-16,-5-1-4 0,8-2 0 0,-7 0-2 16,4 1 6-16,-4-2-5 15,0 1 1-15,-3 1 10 0,10-1-10 0,-4 0 1 16,-2 3 0-16,2-3-9 0,-2 2 9 0,-5-2 1 16,8 2-1-16,-4 0-2 0,-3 0 2 0,2 0-1 15,-2 2-5-15,-3 0 5 0,9 0 0 0,-4 0-1 16,3 0-4-16,-2 0 4 0,1 0 1 0,-3 0-1 15,6 0 0-15,-1 0 0 0,-2 0 0 0,1 0-4 16,-4 0 4-16,0 4 0 0,7-2-5 0,-6 0 5 16,2 2-1-16,-2-1 0 0,4 0 2 0,-8-2-2 15,13 3 1-15,-10-2 0 16,2 2-2-16,-3-3 2 0,2 2-1 0,-5-2 7 16,7 1-6-16,-4 1-1 0,1-2 1 0,-1 1 33 15,0 0-31-15,-1 1-1 0,5 0 2 0,-2 0 18 16,-3 1-17-16,0 0-1 0,1 1-10 0,-6-1 12 15,3-1 0-15,1 4-2 0,-4-2-9 0,4-1 10 16,-2 0 0-16,0 1-23 0,1-1 20 16,-3-1 1-16,3 1-4 0,0-2-6 15,6-1 7-15,-8 2 2 0,4 0-4 0,-3-3-2 16,1 0 3-16,-3 0 1 0,1 1 37 0,-1-1-35 16,-4 0 0-16,0 0-1 0,-3 2 4 0,-1-1-2 15,-2 1 1-15,3 0-12 0,-3-2 11 0,-3 2-1 16,5 0 2-16,-4 0-9 0,0-2 10 0,4 1-2 15,-6 1-5-15,0 0 5 0,2-2-2 0,-2 2 1 16,-3 0-11-16,2 0 10 0,-1 0-1 0,-5 3 0 16,2-4-3-16,-3 0 4 0,-2 4-1 15,2-4-32-15,-4 3 32 0,0-2-1 16,0 0 0-16,-2 0-14 0,-2-1 11 0,-1 1 3 16,1 0-19-16,-3 1 17 0,2-3-3 0,-1 0 2 15,-1 0 16-15,-1 1-16 0,-1-1-2 0,0 0 2 16,2 0 37-16,-2 0-36 0,0 0 1 0,0 0 12 15,0 0-9-15,0 0-2 0,0 0 4 0,0 0-25 16,0 0 25-16,0 0-3 0,0 0 4 0,0 0-185 16,0 0 81-16,0 6 45 0,0 11-729 0</inkml:trace>
  <inkml:trace contextRef="#ctx0" brushRef="#br0" timeOffset="24572.73">26534 9005 244 0,'-3'0'0'0,"1"0"0"0,1 0 0 0,-1 0 0 0,2 0 0 0,0 0 0 0,0 0 0 0,0 0 0 0,0 0-15 0,-2-2-4 0,2 0 36 0,0 0 13 16,0 0-13-16,-2-2 0 0,2 3 4 0,-1-1 30 15,1 0-1-15,0 0-30 0,0 1 0 0,0 1 38 16,0-3-7-16,0 3-28 0,0 0-33 0,0 0 34 16,0 0 5-16,0 0 2 0,0 0-48 0,0 3-1 15,0 0 41-15,0 1-22 0,0 1 17 0,0-1 6 16,0 0-13-16,0-1 5 0,0 2-7 0,0-2 7 16,0-1 13-16,0 1-10 0,0 2-8 0,1-2 3 15,1 1 11-15,0 0-9 16,-2-2 5-16,2 1 0 0,-1-1-30 0,-1-2 26 15,0 3 0-15,2-3-27 0,-2 0 0 0,0 0 28 16,0 0-7-16,0 0 24 0,0 0-3 0,0 0-18 16,0 0-6-16,0 0 114 0,0-3-52 0,-2 1-25 15,1-1-58-15,-3 1 0 0,2 0 41 0,1 0-1 16,1 0-44-16,0 2-1 0,0 0 43 0,0 0-116 16,0 0 51-16,0 0 31 15,0 4-17-15,0 3 1 0,1 3 10 0,3-1 18 16,-1 1-39-16,4-1 51 0,-1-2-34 0,-1 3 13 15,-1-2 30-15,3-1-29 0,-3-1-5 0,2-2 2 16,-2 3 29-16,-1-4 0 0,-1 2-20 0,2-4-3 16,-2-1 23-16,-1 2-21 0,-1-2 11 0,0 0 23 15,0 0 1-15,0 0-32 0,0 0 1 0,0 0 67 16,0-6-32-16,0-3 8 0,0 2-57 0,-3-3 0 16,-1 2 29-16,0 3 7 0,3-1-34 15,-1 2 4-15,0 2 17 0,2 1-6 16,-3-1 6-16,3 2 2 0,0 0-2 0,0 0-65 15,0 0 30-15,0 0-12 0,0 0-2 0,0 2 12 16,3 5-1-16,-1-1 21 0,3-1 25 16,-2 1 0-16,2 0-22 0,0-3-10 0,-3 1 25 0,0-2-22 15,0-1 4-15,-1 2 25 0,2-3-25 0,-3 0 2 16,0 0 0-16,0 0 68 0,0 0-32 0,0 0 11 16,0-6-39-16,0-5 28 0,-3 2 0 15,0-3-19-15,-1 5-30 0,-1-2 33 0,0 3-2 16,2 1 8-16,1 1-33 0,1 2 3 15,1 0 19-15,-2 0-39 0,2 2 39 0,0 0-6 16,0 0 3-16,0 0-80 0,0 0 37 0,0 0 8 16,0 0-27-16,0 0 20 0,0 0-1 0,2 4 30 15,1-2 6-15,0-1-18 0,2 2 5 0,-4-2-14 16,1-1 35-16,0 2-27 0,0-2 5 0,-2 0 6 16,0 0-9-16,0 0 3 0,0 0 0 0,0 0 25 15,0 0-23-15,0 0 8 16,0 0 27-16,0 0-31 0,0 0 0 0,0 0-3 0,0 0 30 15,0 0 2-15,0 0-29 0,0 0 3 0,0 0 38 16,0 0-32-16,0 0-6 16,0 0 28-16,0 0-23 0,0 0 7 0,0 0-7 15,0 0-183-15,2 0 88 0,10 0 39 0</inkml:trace>
  <inkml:trace contextRef="#ctx0" brushRef="#br0" timeOffset="32958.18">25749 13332 578 0,'0'-2'0'0,"0"-4"0"0,0 0 0 0,0 0 0 0,0-1 0 0,0-2 0 0,0-4 0 0,0 3 0 0,0-3 0 0,0 4 52 0,0-1-20 0,0-1 1 0,0 2 35 16,0 0 9-16,0-1-44 0,0 3-1 0,0-3-20 15,0 1-1-15,0 1 22 0,0-1 8 0,0 0-11 16,-3 0 2-16,2 2 1 0,-4 0-2 0,1-1 2 16,-2 3 8-16,0-1-8 0,-1 2-19 0,0 3 11 15,-1-2 7-15,-2 3-15 16,1 0-1-16,-4 0 11 0,0 3 2 0,0 6-34 15,-4 2 1-15,6 4 29 0,-5 1 8 0,0 2-12 16,0 0 3-16,4 4-5 0,-4-2 30 0,5 2-1 16,0 2-19-16,-1 1-6 0,3-1 35 0,2 1-32 15,3-4-1-15,1 2 33 0,3-1-23 0,0-2 0 16,0 0-6-16,3 0-25 0,5-1 1 0,4-4 28 16,4-2 6-16,-2 0-78 0,4-4 33 15,2-3-8-15,1-2-31 0,0-2 32 16,3-2-5-16,0 0 21 0,-1-4-16 0,0-10-16 15,-1-1 38-15,-3 1-43 0,5-8-1 0,-4 0 25 16,-1-3 9-16,-3 0-41 0,-3 0 0 0,0 7 27 16,-4-2 8-16,-3 8 32 0,-1 1-32 0,-3 3-3 15,0 2 71-15,-2 4-32 0,0 0 1 0,0 2-30 16,0 0 81-16,-7 12-34 0,1 3-1 0,-1 4 22 16,-2 1-29-16,1 5-3 0,3-7 1 15,2 5 87-15,3 0-48 0,0-5-3 16,0-3-14-16,0 1-27 0,6-5 1 0,3-4 0 15,3-2-52-15,-1 0 35 0,3-4-9 0,2-1 25 16,-1 0-62-16,0 0 26 0,0-1-1 0,0-11-1 16,0 1 1-16,-2-4 0 0,-2 0-6 0,-1-2-24 15,-3-1 13-15,-3 0 2 0,-2 0-26 0,-2-2 24 16,0 2-8-16,0 2 29 0,-6-4-25 0,-6 4-1 16,0 0 15-16,-1 3 6 0,-2 2 23 0,0-1-24 15,-2 5-4-15,2 2 24 16,0-1-22-16,0 4 2 0,-2 0-1 0,4 1 24 15,-4 1 3-15,6 0-25 0,-5 0 10 0,5 0-35 16,-3 5 3-16,4-2 25 0,2 4-128 0,3-4 57 16,-2 2 26-16,5 1 3 0,2 2-267 0,0-1 140 15,0 1 69-15,7 1 27 16,8-1-316-16,2 0 180 0</inkml:trace>
  <inkml:trace contextRef="#ctx0" brushRef="#br0" timeOffset="33329.82">26359 13196 428 0,'0'-1'0'0,"0"-4"0"0,0 2 0 0,0-2 0 0,0-3 0 0,0-4 0 0,0 4 68 0,0-5-26 0,0 5-1 0,0 0 82 15,-5 2-37-15,-5 1-30 16,1 1-1-16,-2 2-10 0,-5 2-12 0,0 0 0 15,-3 2-19-15,-3 9 18 0,3 2 1 0,-2 3 0 16,2 2 65-16,0-1-33 0,5 0 8 0,1 0-40 16,7-2 98-16,-1 2-50 0,4-4-24 15,3 1 49-15,0-3-28 0,2 0-9 16,11 0-40-16,3 0 3 0,4-1 1 0,2-1 0 0,-2-2-51 0,5 5 21 16,-3-3 1-16,-2 1 28 0,0-1-68 0,-1 3 35 15,-4-2 7-15,-3 3-7 16,-3 4-55-16,-6-2 20 0,-1 5 25 0,-2-2-20 15,0 1 39-15,-11 2-18 0,-4-1 13 0,-2-1 17 16,-5-2-17-16,3-2 0 0,0-4-70 0,-5 0 34 16,4-2 0-16,0-1 36 0,3-4-311 0,3-1 136 15,3-3 70-15,4 0-263 0,4 0 166 0,3-9 83 16</inkml:trace>
  <inkml:trace contextRef="#ctx0" brushRef="#br0" timeOffset="33763.75">26496 13245 1042 0,'12'-16'0'0,"-5"5"0"0,4 5 0 0,1-3 0 0,1 2 0 0,0 0 0 0,-2 3 0 0,-2 2 0 0,1 1 86 0,-2 1-26 0,1 1 0 16,-4 12 6-16,-1 3 8 0,1 4-41 0,-2 5-1 16,-1-2 63-16,0 4-31 0,0 0 0 0,-2-1-66 15,0 5 14-15,0 0-1 16,0-2 22-16,-2 0-30 0,-2-1 1 0,-3-6 37 15,2 1-64-15,0-2 26 0,-2-2 0 0,1-6 1 16,0-4 16-16,2-1-14 0,0-2-15 0,3-5 57 16,-4-1-5-16,4 0-27 0,1 0 0 0,0-1 103 15,0-9-47-15,0-5-24 0,6-2 12 0,6-5-56 16,6-2 8-16,3-2 25 0,1-2-34 16,2-1-1-16,1 1 32 0,1 0-3 15,-1 1-56-15,-1 0 32 0,-2 1-14 0,-1 2-1 16,-3-1 20-16,-2 4 8 0,-6 3-23 0,3-1 18 15,-7 2-9-15,0 1 8 0,-2 2-1 0,-2 0-8 16,-2-2 4-16,0 3 6 0,0 0 0 0,-7 1-3 16,-3-3 2-16,1 5-1 0,-1 0-37 0,-1 0 39 15,2 3-3-15,-1 2 0 0,-3-1-36 16,2 2 34 0,3 1-6-16,-3 2-28 0,2 0-7 0,1 1 37 0,1 0-80 0,1 0 37 0,3 0 13 0,-1 2-1 15,4 6-270-15,0 4 137 16,0-1 56-16,4 3 38 0,10-4-379 0,5 5 197 15</inkml:trace>
  <inkml:trace contextRef="#ctx0" brushRef="#br0" timeOffset="34138.28">27416 13069 1048 0,'0'-11'0'0,"0"11"0"0,0 0 0 0,0 0 0 0,2 0 0 0,1 0 21 0,0 0-25 0,-3 0 1 0,0 3 256 16,-3 2-109-16,-5 6-56 0,-5-1-20 0,-6 6 5 15,-2 0 0-15,-1 3-41 0,-3 0 1 0,-3 2-33 16,-2-1 7-16,-2 0 26 0,0-1 58 0,2 1-30 16,0-4 1-16,2 1-29 15,7-6 96-15,-1 2-52 0,2-3-23 0,6-4 128 16,4-2-76-16,5-1-36 0,-1-1 8 0,5 0 36 15,1-2-41-15,0 2 0 0,0 0-77 0,1 1 0 16,10 1 45-16,5 2-8 0,2 1 39 0,7 1-39 16,-3 1 0-16,5-2 0 0,-6 1-39 0,9 2 15 15,-3-1 0-15,-2 1-75 0,-6-1 48 0,2 0 6 16,-2 2 6-16,1-1-127 16,-5 0 70-16,-1-1 25 0,-2-2-82 0,-1-1 48 0,-1-1 32 15,-3-1-9-15,3-2-328 0,-4 0 172 16,7-2 86-16,-4 0 43 0,2 0-450 0,0-2 250 15</inkml:trace>
  <inkml:trace contextRef="#ctx0" brushRef="#br0" timeOffset="34497.32">27728 13195 1022 0,'-7'-12'0'0,"3"8"0"0,2 4 0 0,2 0 0 0,0 0 0 0,0 3 156 0,0 4-53 0,0 2-39 15,-3 5 60-15,-1 3-45 0,-1 1-24 0,0 4 9 16,1-1 200-16,4 1-116 0,0 0-58 0,0-2 70 16,2-1-63-16,10-4-25 0,3-2-7 0,2-2-10 15,8-3 0-15,-4-2-22 0,6-3-54 0,-3-3 36 16,5 0-9-16,-3 0 27 16,-3-2-138-16,1-9 69 0,-7 0 34 0,-1-6 9 15,1-3-55-15,-5-1 6 0,0-6 28 0,-7 1-147 16,-2-3 78-16,1-2 13 0,-4-1 3 0,0-2-24 15,0 4 20-15,-7 0 20 0,-5 4 0 0,0 6 39 16,-5 3 7-16,1 1-27 0,-3 7 154 0,-1 1-73 16,-1 5-29-16,-3 1-6 0,-5 2 58 0,3 0-41 15,1 9-1-15,0 5 99 0,0 4-44 16,6-4-33-16,1 3 6 0,1 1-45 0,4-1 29 0,2-1-16 16,6 2-52-16,5-1-117 0,0 0 74 15,0 3 43-15,14 1-589 0,4-1 294 0</inkml:trace>
  <inkml:trace contextRef="#ctx0" brushRef="#br0" timeOffset="34631.96">28280 13480 1197 0,'-13'-30'0'0,"5"13"0"0,8 17 0 0,0 2 0 0,12 3 0 0,2-2 0 0,3 0-76 0</inkml:trace>
  <inkml:trace contextRef="#ctx0" brushRef="#br0" timeOffset="47729.28">26203 6058 328 0,'0'0'0'0,"2"0"0"0,0 0 0 0,-2 0 0 0,1-2-164 0,2 0 82 0,-3 1 41 0,2-2 41 0,-1 2-21 15,3-3 23-15,-2 2 1 0,1 0 2 0,0 0-3 16,-1 1 1-16,0-2-1 0,-2 1 29 0,2-1-27 16,-2-1-1-16,0 3 1 0,0-3 57 0,0 1-28 15,0 0 0-15,0 1 21 0,0 0-17 0,0 0 0 16,0 0 23-16,0 0-4 0,0 2-27 0,0 0-8 15,0 0 10-15,0 0-7 16,0 0 13-16,0 0-11 0,0 0 3 0,0 0-3 16,0 0 0-16,0 0-21 0,0 0 26 0,0 0-6 15,0 0-1-15,0 0-36 0,0 0-3 0,0 0 37 16,0 0-37-16,0 0-5 0,0 0 32 0,0 0 4 16,0 0 10-16,0 0-12 0,2 0 0 0,-2 0-1 15,0 0-11-15,1 0 11 0,-1 0-5 0,0 0 43 16,0 0-34-16,0 0-5 0,0 0 6 0,0 0 48 15,0 0-21-15,0 0 1 0,0 0 29 0,0 0-28 16,0-1 9-16,0 1-30 16,0 0-43-16,0 0 21 0,0-2 11 0,0 2-73 15,0 0 40-15,0 0 0 0,0 0 34 0,0 0-36 16,0 0 14-16,0 0-3 0,0 0-2 0,0 0-37 16,0 0 15-16,0 0 1 0,0 0-17 0,0 0 23 15,0 0-15-15,0 0 33 0,0 0-30 0,0 0 1 16,0 0 13-16,2 0 38 0,-2 0-2 0,0 0-26 15,2 0 2-15,-2 0 56 0,0 0-25 0,0 0 0 16,0 0-25-16,0 0 51 16,0 0-21-16,0 0 0 0,0 2 26 0,0 1-23 15,-2 3 18-15,-1-2-38 0,-1 1-29 0,2-1 43 16,0-2-8-16,2 0-1 0,0 2-45 0,0-4 22 16,0 1-2-16,0 2-61 0,0-3 37 0,0 0 0 15,0 0 21-15,4 0-25 0,0 0 19 16,-1 0-6-16,1 0 11 0,-2 0-2 0,-2 0 6 0,3 0-1 15,-1 0 37-15,-2 0-43 16,0 0 5-16,0 0-1 0,0 0 93 0,0 0-39 16,0 0-22-16,0 0 23 0,0 0-1 0,-5 0-28 15,5 0-7-15,-4 0 10 0,2 0-7 0,0 0 9 16,1 0-35-16,-1 0 4 0,2 0 24 0,0 5 2 16,0 5-206-16,0-1 87 0</inkml:trace>
  <inkml:trace contextRef="#ctx0" brushRef="#br0" timeOffset="48470.81">26269 5968 247 0,'0'2'0'0,"0"-2"0"0,0 0 0 0,-2 0 0 0,0 0 0 0,2 0 0 0,-1 0 0 0,-1 0-12 15,2 0 35-15,-2 0 1 0,2 0 31 0,-3 0-7 16,3 0-21-16,0 0-13 0,0 0 13 0,0 0 1 15,0 0 6-15,0 0-36 16,0 0 0-16,0 1 28 0,0 1-1 0,0 1-19 16,0-2 21-16,0-1-4 0,0 0-25 0,0 0 0 15,0 0 17-15,0 0 5 0,0 0-31 0,0 0-3 16,0 0 23-16,0 0-23 0,0 0-4 0,0 0 30 16,0 0 1-16,0 0-29 0,0 0-1 0,0 0 25 15,0 0-7-15,0 0 1 0,0 0-4 0,0 0 6 16,0 0 25-16,0 0 0 15,0 0-26-15,0 0 3 0,0 0 65 0,-3 2-31 16,0 0 5-16,0 2-35 0,1-3 22 0,-1 4-13 16,3-4 6-16,-2 2-46 0,0-1 5 0,2-1 32 15,-2 3 5-15,2-1-89 0,0 1 39 0,0 0 21 16,0 0-14-16,0 1-161 0,6 1 74 0,-1-4 24 16</inkml:trace>
  <inkml:trace contextRef="#ctx0" brushRef="#br0" timeOffset="49707.07">26235 6062 183 0,'2'2'0'0,"-2"-2"0"0,0 0 0 0,0 0 0 0,0 0 0 0,0 0 0 0,0 0 0 0,0 0 0 0,0 0 0 0,0 0 16 0,0 0 5 0,0 0-5 16,0 0 31-16,0 0-28 0,0 0 0 0,0 0 38 15,0 0 7-15,0 0-41 0,-2-2 1 0,2 2 23 16,0-2-22-16,-1 0 1 0,1 0 15 0,0 0-5 15,0-2-2-15,0 1-5 16,0-1-16-16,0-1 16 0,0 0 6 0,0-2-6 16,0-1-12-16,0 1 11 0,0-2-3 0,0-2-17 15,0 1 24-15,1-3-6 0,5 0-1 0,1-4-22 16,-1 0 5-16,4-2 16 0,-4-1 2 0,6-2-28 16,-2-2 21-16,1 0 2 0,-1 0-3 0,3-3 2 15,-1 0 3-15,2-2-3 0,1-1-35 0,2-4 34 16,1-3-3-16,1-1-33 0,1 1 37 15,5-10-3-15,0 1-2 0,-1-1-40 16,3-1 16-16,-1-1 0 0,0 2 17 0,1 1-34 16,-2 2 28-16,-2 0 6 0,0 6 14 0,-5 6-16 15,-1-5-3-15,0 7 2 0,-5 3-7 0,-1 0 7 16,-4 9 1-16,-1-3 8 0,0 4-6 0,-4 3-2 16,-1 4 3-16,1-2 7 0,0 2-8 0,-2 3 0 15,0 2 2-15,0 1 37 0,0-2-39 0,0 4 0 16,0 1 9-16,0-1-8 0,0-1 6 15,0 1-5-15,0 2-33 0,0 0 33 16,0 0 2-16,0 0-54 0,0 0 25 0,0 0-2 16,0 0 22-16,0 0-20 0,0 0 14 0,0 0 7 15,0 0-16-15,0 0 5 0,0 0-1 0,0 0 6 16,0 0 36-16,0 0-36 0,0 0-3 0,0 0 3 16,-7 0 32-16,-7 10-30 0,-4 3 4 0,-1 6-53 15,-4 0 25-15,-1 4 0 0,-2-1 24 0,-2 0 0 16,1 3-3-16,4-4-1 15,1-1-3-15,5-5 11 0,-2 3-13 0,4-4 5 16,0 0 32-16,4-3-33 0,4-4-2 0,0 1 2 16,2-2 34-16,1-3-32 0,1-1 8 0,3-1-4 15,0 2 0-15,0-3 0 0,0 0 2 0,0 0-27 16,0 0 0-16,0 0 22 0,0 0 1 0,0 0-31 16,0 0-1-16,0 0 30 0,0 0-28 0,0 0-7 15,0-3 29-15,15-3-10 0,2-8-26 0,3-3-1 16,3 1 26-16,2-6-45 0,4 2 26 15,1-4-6-15,-2 1 25 0,-1 0 5 16,-1-1-7-16,-3 2-10 0,-5 1 9 0,1 1 30 16,-4 2-1-16,-1 2-33 0,-5 0 140 0,-2 5-63 15,-1 2-29-15,-2 4-7 0,-2-1 124 0,0 4-55 16,-1 0-38-16,-1 0 122 0,0 0-76 0,0 2-15 16,0 0-25-16,0 0 15 0,0 0-1 0,0 0-24 15,0 0-31-15,0 0-23 0,0 0 24 0,0 0-1 16,0 0-31-16,0 0 34 0,0 0-7 0,0 0 18 15,0 0-100-15,0 0 36 16,0 0 29-16,0 0-54 0,0 0 35 0,0 0 3 16,0 0-1-16,0 0 18 0,2 8 5 0,-2 3-10 15,2 0 101-15,-1 3-42 0,2 4-22 0,-1 0 7 16,1 1 1-16,2 2 15 0,0 0-38 0,-1-1 20 16,1 3 7-16,-2-2-10 0,2-3-6 0,-3 1-31 15,1-2 29-15,-1-1 7 16,-1-6-5-16,2 2-42 15,-1-3 43-15,-1-1-8 0,-1-5 3 0,0 1 33 0,0-4-34 0,0 2-4 16,0-2 63-16,0 0-30 0,0 0 0 0,0 0-23 16,0 0 54-16,0 0-20 0,0 0 5 0,0 0-18 15,-3 0-109-15,-3-2 52 0,-1 2 21 0,0 0-519 16,1 11 255-16</inkml:trace>
  <inkml:trace contextRef="#ctx0" brushRef="#br0" timeOffset="50280.58">26040 4659 525 0,'0'-2'0'0,"0"-2"0"0,-2 3 0 0,2-2 0 0,0 2 0 0,0-1 0 0,0 0 0 0,0 0 0 0,2 2 33 0,2 0-1 0,5 0 1 0,0 0 34 16,3 0-9-16,3 0-25 0,2 0 0 0,1 0 21 16,1 0-21-16,4 0 8 0,1 2 6 0,-3 0-15 15,3 0 1-15,3-1 0 0,-7-1-25 0,3 0 7 16,-1 0 18-16,-1 0-48 0,-4 0 23 0,-2 0-5 16,-6 0 27-16,2 0-66 0,-6 0 27 0,1 0 8 15,-3 0 0-15,-1 0-14 0,0 0 1 0,-2 0 12 16,0 0-127-16,0 0 57 15,0 0 36-15,0 0 6 0,0 0-232 0,0 0 99 16</inkml:trace>
  <inkml:trace contextRef="#ctx0" brushRef="#br0" timeOffset="50508.97">26348 4541 584 0,'1'-16'0'0,"2"10"0"0,1-1 0 0,2-2 0 0,4 3 0 0,2 0 0 0,-1-1 84 0,2 4-26 0,-2 1 8 16,6 2 1-16,0 0-1 0,1 0-33 0,0 0 0 16,1 7 5-16,2 5-5 0,-3-3 0 0,0 2-62 15,-2 1 30-15,-5-3 1 0,-3-1 39 0,-3 1-83 16,-2-2 35-16,-3 4 10 0,0 1-4 0,-8 4-12 16,-11 0 36-16,-4 4-25 0,-6 1-10 0,-4 7 7 15,1-4 15-15,-2 1-14 0,1-1-157 0,-5 7 74 16,5-4 43-16</inkml:trace>
  <inkml:trace contextRef="#ctx0" brushRef="#br0" timeOffset="50992.01">25982 5014 340 0,'0'-4'0'0,"0"-3"0"0,0 3 0 0,0-2 0 0,2 2 0 0,1-1 0 0,2 3 0 0,0-1 0 0,2 0 33 0,1 3 0 16,-2 0 8-16,3 0 25 0,-2 0-1 0,0 10-32 15,0 3 0-15,-4 4 55 0,0 2-19 0,2 1-9 16,-4 1-4-16,1 1 0 0,-2 1-23 0,0-2 0 16,0-3 7-16,0 0-7 0,0-4 0 0,0-4-7 15,0 0 7-15,0-2 0 0,0-5 8 0,0-2-31 16,0-1-1-16,0 0 24 15,0 0-6-15,0 0 5 0,0 0-4 0,0-7 2 16,0-11-50-16,0-6 23 0,2 1-4 0,3-4 28 16,6 5-106-16,-2-11 46 0,5 7 20 0,-1 2-26 15,-1 3 19-15,0 2-1 0,-3 9 13 0,-2-2-17 16,-2 6 14-16,0 1 10 0,-3 3-26 0,2 0 96 16,-3 2-43-16,1 0 0 0,2 0 20 0,-2 0-22 15,5 9 21-15,-3 0-37 0,4 4 95 0,-1 2-43 16,-1 3-13-16,1 1 27 0,1-1-21 15,-2 5 8-15,1 1-23 0,-2-4-8 16,0 3 7-16,0-2-6 0,1-2-36 0,-4-2 44 16,-1-1-4-16,-1 0-4 0,0-2-37 0,2-2 36 15,-2-3-1-15,0-1 7 0,0-3-77 0,0-3 33 16,0 2-10-16,0-4-113 0,0 0 68 0,0 0 39 16,0 0 5-16,0 0-61 0,0 0 29 0,2 0 24 15,-1 0-477-15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14:00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22122 9662 401 0,'-2'0'0'0,"0"0"0"0,2 0 0 0,-2 0 0 0,2-2 0 0,-2 0 72 0,2 1 0 0,-2-3-31 0,2 0 40 16,-1 0-23-16,1 1-1 0,0-2-24 0,0 2 49 16,0-3-17-16,0 4-7 0,0-2-25 0,0 3 26 15,0-1 1-15,0 0-27 0,0 0 39 0,0 2-8 16,0 0-32-16,0 0 1 0,0 0 12 0,0 0-12 15,0 0 8-15,0 0-1 0,0 0-7 0,0 0 0 16,0 0-1-16,0 0 33 0,0 0-24 0,0 0-8 16,0 0 0-16,0 0-4 15,0-2 4-15,0 2-1 0,0-2 2 0,1 1-1 16,3 1-1-16,0-3 1 0,-1 3-29 0,4-1 0 16,-4 1 33-16,1-1-28 0,2 1 17 0,-3 0 3 15,3-3-10-15,-3 3 19 0,6-2-8 0,-4 0-3 16,2 0-5-16,-1 0 38 0,2 1-33 0,1-2 6 15,-2 2 19-15,1-3-24 0,0 2 2 0,1-2-1 16,-2 3-35-16,1-3 42 16,2 2-4-16,-5 0-25 0,2 0 0 0,-1 0 21 15,1 2-4-15,-1 0-42 0,0 0 14 0,-1 0-1 16,1 0 14-16,-1 0-8 0,2 0 9 0,-4 0 10 16,3-2-14-16,-3 2 9 0,1 0-5 0,0 0 3 15,-1 0 0-15,-1 0 3 0,3 0-2 0,-3 0-14 16,-1 0 14-16,3 0 0 0,0 0 1 0,1 0-18 15,1 0 17-15,-1 0-1 0,5 0-3 0,-1 0 3 16,0 0-5-16,3 0 6 16,1 0-6-16,1 0 13 0,0 0-10 0,2 0 1 15,-2 0 15-15,2 0-13 0,0 0-1 0,0 0-1 16,-2 0-9-16,0 0 9 0,1 0 3 0,-3 0-29 16,4 0 26-16,-5 0 0 0,2 0-1 0,0 0-11 15,1 0 9-15,-1 0 4 0,1 0 4 0,0 0-7 16,0 2-2-16,0-2 2 0,1 2 17 0,0-2-15 15,-2 2-2-15,2 0-1 16,-2 0 2-16,3 0-1 0,-4-2 3 0,4 2-6 0,-3-1 5 16,1 1-1-16,2 0 1 0,-2 0-3 15,4 0 2-15,-4 0 1 0,4-1-19 0,-1-1 16 16,-3 3 1-16,4-2 0 0,-2-1 3 0,1 2-3 16,-2 0-1-16,2 0 8 0,0 0-8 0,-2 1 1 15,0-2-1-15,2 0-3 0,0 2 3 0,-2-2 1 16,0 3 0-16,4-2-5 0,-3 2 5 0,1-1 2 15,3 1-5-15,-2-1 2 0,3 2 1 0,0-4-2 16,-1 4-16-16,4-5 17 16,3 1-1-16,-3-1 1 0,1 0-1 0,1 0 0 15,-2 0 1-15,8 0 10 0,-2 0-11 0,0 0 1 16,0 0-1-16,-1 0-5 0,-5 0 7 0,6-1-2 16,-5 1-9-16,-5 0 9 0,2 0 0 0,0 0 0 15,-1 0-8-15,0 0 7 0,0 0 1 0,-1 0 16 16,1 0-17-1,0 0 0-15,1 0 2 0,1 0 22 0,0 0-23 0,0 0 1 0,-2 0-1 0,2 0 5 16,0 0-2-16,-2-2 1 0,-1-1-10 16,1 3 8-16,0-1 0 0,-3-1 2 15,1-1 10-15,0 2-11 0,-1-1-1 0,2 0 11 16,-2 2-10-16,1-2-1 0,-1 2 3 0,2 0-37 16,1-2 34-16,-3 2-1 0,1-1 1 0,0 1-32 15,1-2 32-15,-1 2-3 0,-1 0-40 0,2 0-2 16,-3 0 40-16,-1 0-5 0,0 0-21 0,0 0-9 15,-2 0 31-15,0 0-39 0,0 0 1 0,-1 0 25 16,-4 0 4-16,5 0 13 0,-3 0-12 16,-2 2-7-16,3-1 5 0,-3 1 41 15,0 0-43-15,-2 0 3 0,1-2 28 0,-3 2 3 16,1-1-28-16,-2-1 7 0,-1 3 32 0,2-3-32 16,-3 0-2-16,0 0 16 0,0 0-15 0,-2 0 5 15,0 0 1-15,0 0 23 0,0 0 1 0,0 0-23 16,0 0-3-16,0 0 19 0,0 0-12 0,0 0-4 15,0 0-250-15,0 0 120 0,0 0 54 0,-2 0 32 16,-12 0-1051-16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14:44.5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1755 10446 328 0,'0'8'0'0,"-1"-2"0"0,-4 0-164 0,2-1 82 0,-1-1 41 16,3 1 41-16,-5 0 39 0,3-2 9 0,-1-1 0 0,1 2 15 0,0-2-1 15,-2 0-31-15,2 0-6 0,0-2 55 16,-3 1-24-16,6-1-1 0,-2 0 7 15,-1 0 7-15,1 0-36 0,1 0 0 0,-1 0 23 16,0 0 1-16,1 0-24 0,-1 0 8 0,-1 0 14 16,1-1-1-16,2-1-21 0,-1-4-2 0,1-1 2 15,0-3 8-15,0-3-34 0,0 1 0 0,0-2 26 16,1-3-1-16,4-2-27 0,2 0 8 0,1-5 14 16,4 3 4-16,1-3-33 0,1 1 29 0,2-2-9 15,0 5 14-15,2-5-6 0,4 3-3 0,-2-2-2 16,3 1 0-16,-1 2 2 15,3 0 6-15,-3 3 16 0,1 1-21 0,4 1 4 16,-2 1-3-16,2 3 15 0,-5 3-7 0,8-4-5 16,-4 7-2-16,3-1 0 0,-4 2 0 0,2 4 0 15,-2-3 8-15,4 2 8 0,-1 0-15 0,1 2 1 16,-1 0-7-16,2 0 8 0,-5 0 5 0,6 2 2 16,-2 4-8-16,-4-1 1 0,4 5-1 0,-2 1-4 15,-5-1 11-15,8 2-7 0,-2 4 0 16,-3-3-25-16,0 3 25 0,2 1 5 15,-3 1-6-15,1 0-22 0,-2 1 21 0,-3-2-2 16,2 2-27-16,-7-4 32 0,7 5-5 0,-6-2-22 16,-1-3 20-16,-2 3-3 0,3-4 3 0,-3 4-36 15,-2-3 34-15,0-2-3 0,-1-2 2 0,-1 0-34 16,-1-2 33-16,-2-2 0 0,1-3-6 0,-1-1-25 16,-3 1 24-16,-1-4 2 0,-1 2-34 0,1-2-1 15,-2 0 29-15,0 0-124 16,0 0 57-16,0 0 32 0,0-6-10 0,0-5-234 15,-2-1 119-15,1 1 66 0</inkml:trace>
  <inkml:trace contextRef="#ctx0" brushRef="#br0" timeOffset="891.88">1738 10325 328 0,'0'7'0'0,"0"1"0"0,-3-6 0 0,3 2-164 0,0-3 82 0,-3 1 41 0,3 0 41 0,-2 0 71 0,0-2-8 15,2 0-20-15,0 0 3 0,-1 0 1 0,1 0-23 16,0 0 6-16,0 0 13 0,-2 0-18 0,2 0 0 16,-1 0 0-16,-1 0 21 0,2 0-13 0,-3 0-7 15,-1 0 0-15,3 0 34 16,-2 0 0-16,-3-2-30 0,6 0 25 0,-5-1-21 15,2-1-3-15,-1-4 25 0,1 3-23 0,0-5 0 16,0 3 8-16,-1-6 6 0,-1 1-14 0,3-1-1 16,-3-3 1-16,4 1-16 0,-1-3 24 0,-1 0-8 15,3-3 0-15,-2 0-27 0,-1-1 0 0,1-3 23 16,2 3-14-16,-3-5-13 0,1 4 27 0,1-2-34 16,-2-2 1-16,0 3 21 0,3 1 12 0,-3-5-29 15,1 2 21-15,0 0-7 16,1-1 5-16,-1 1-10 0,2 1 14 0,0-4-8 15,-2 2 2-15,2 0-20 0,0-1 19 0,0-1 2 16,0 2-11-16,0-6 10 0,0 5 0 0,0-2 4 16,2-1-5-16,1 3-3 0,-1 2 6 0,3-4 3 15,2 4-7-15,-2-1-1 0,3 1 2 0,-3 3 22 16,2 3-18-16,3-6-2 0,0 3-16 0,0 0 15 16,0 1 0-16,3-1-30 0,3-1-4 0,-1 0 32 15,0 1 1-15,1 2-39 0,3 3 36 16,-6 5-2-16,6-2 1 0,-1 3-50 15,-1 3 22-15,-1 4-8 0,0 0 30 0,0 4-61 16,-2 1 28-16,-1 0-11 0,-1 0 29 0,-1 0 0 16,2 0 3-16,-5 3-10 0,3 3 47 0,-4-3-40 15,2 4 2-15,-1-2 39 0,-3-1-38 0,0 0-1 16,0-3 6-16,-1 3 27 0,-1-4 0 0,-1 3-19 16,-1-3-8-16,1 0 13 0,-2 0-4 0,3 0-4 15,-3 0-5-15,2-3 4 0,-1-4 1 0,1-3 2 16,0 1-157-16,-1-1 74 15,1 1 32-15,-2 3-282 0,3 1 142 0,-1 2 70 16,-2 0 40-16,6 3-148 0</inkml:trace>
  <inkml:trace contextRef="#ctx0" brushRef="#br0" timeOffset="1482.3">2162 9083 487 0,'-2'0'0'0,"-1"0"0"0,1 0 0 0,1 0 0 0,-2-1 0 0,3-4 0 0,-2-1 0 0,2-4 0 0,0-1 92 0,0-2-34 16,0 0 0-16,2-3 35 0,4 0-30 0,4-5 0 16,2 2-22-16,6-3 35 0,-1-4-21 0,1 4-1 15,4-3 14-15,3 0-36 16,4 3 9-16,1-1 13 0,0 2 0 0,2 2-21 15,0 3 0-15,1 0-30 0,2 1 38 0,5 0-8 16,-2 1 0-16,1 3-30 0,-2 1 1 0,0 2 29 16,0 1 8-16,2 1-56 0,-1-1 22 0,-3 6-12 15,3 0-6-15,-2-1 25 0,4 2 13 0,-7 0-42 16,2 0 4-16,-1 0 20 0,1 7 7 0,-4 1-39 16,1-1 3-16,-2 3 25 0,1 1 6 0,0-1-42 15,-2 1 0-15,-4 0 33 16,-4-4 4-16,4 3-44 0,-7 0 40 0,1-3-6 15,-2-2 24-15,-4 3-23 0,-2-3 2 0,0-1 19 16,-3 0-19-16,0 0-1 0,-3-1 0 0,0 1 19 16,-2-2-16-16,1 0 2 0,-2 2-2 0,1-4-19 15,-3 2 20-15,2-2 4 0,-2 2-3 0,0-2-83 16,0 0 38-16,0 0 17 0,0 0-100 0,0 0 53 16,0 0 25-16,0 0-70 0,0 0 48 0,3 3 11 15,-3 5-1-15,1-1-205 0,1 1 107 16</inkml:trace>
  <inkml:trace contextRef="#ctx0" brushRef="#br0" timeOffset="2050.33">3627 8907 356 0,'0'-3'0'0,"0"1"0"0,0-3 0 0,0 3 0 0,-3-3 0 0,1 2 41 15,-2-2-8-15,1 0 8 0,-2 3-9 0,1-2 81 16,1 1-40-16,-3 1-1 0,1 0 16 0,-2 0-20 16,2 1-8-16,0 1-9 0,-3 0-18 0,0 0 0 15,-3 0 0-15,0 3-19 16,-2 5-7-16,0 8 25 0,-6 0 1 0,0 7-35 15,-2 0 34-15,0 6 9 0,-2 2-8 0,-2 3 6 16,1-1-10-16,2 5 3 0,-3 2 13 0,2 2-9 16,1 3-14-16,0 1 6 0,1 5 28 0,-3 7 1 15,4-1-22-15,5-5 45 0,-4 14-47 0,3-4 0 16,2 2-1-16,1-2 6 0,2-8 3 0,2 4-8 16,1-5-1-16,3-6-20 0,3-11 21 0,2 3 0 15,0-8 8-15,0-1-38 16,0-6 1-16,0-2 28 0,2-3-78 0,1-2 36 15,-1-2 18-15,1-2-84 0,0 0 46 0,-1-1 14 16,-2-3 1-16,0-3-107 0,0 3 55 16,0-3 24-16,0-3 1 0,0 1-233 0,0-3 125 0,0-1 45 15,0 0 29-15,0 0-127 0</inkml:trace>
  <inkml:trace contextRef="#ctx0" brushRef="#br0" timeOffset="2906.04">1779 10469 433 0,'0'-1'0'0,"0"-1"0"0,0-1 0 0,0 2 0 0,0 1 0 0,-2 0 0 0,1 0 0 0,-1 0 0 0,-2 0 106 0,1 0-37 0,1 6 1 0,-1 1-6 15,1 1 8-15,1 3-39 0,1 0 21 16,0 2 0-16,0 2-22 0,0 1 1 0,0 2 23 15,0 2-23-15,0 5 0 0,0 0-1 0,0 3 22 16,0 4 0-16,0 1-13 0,0 9 16 0,0 0-24 16,1 0 0-16,4 6 6 0,-3-2-6 0,4 3 8 15,-2 1-8-15,3 4 16 0,-1-2-16 0,1 3 0 16,5-1 0-16,-4 2 15 0,4 8-15 0,-5-5-1 16,3 1 1-16,-4-1 0 0,1-1 0 0,0-2 8 15,-2 15-45-15,2-4 36 16,-6 3 1-16,1-1-28 0,-1 4-2 0,-1-9 35 15,0 17-12-15,0-9-19 0,0-1 18 0,0-2 1 16,0 1-4-16,0-11 37 0,0 15-35 0,0-10 1 16,-1 0-3-16,1-1 17 0,0-5-8 0,0 12-6 15,0-8-30-15,0 0 30 0,0 0 4 0,0-9-55 16,0 1 29-16,0-1-5 0,0-6 24 0,0 0-86 16,3-6 37-16,-1-7 21 0,4 3-10 0,-3-3-66 15,0-4 37-15,0-1 23 16,2-4-18-16,-3-2-1 0,1-2 4 0,-1-5 2 15,-1-1-108-15,1-5 60 0,1 0 20 0,-1-5-202 16,-2-3 107-16,0 0 67 0,0-2 30 0,3 0-291 16,3-19 160-16</inkml:trace>
  <inkml:trace contextRef="#ctx0" brushRef="#br0" timeOffset="3384.6">3073 10372 328 0,'0'0'0'0,"0"0"0"0,0 0 0 0,0 0 0 0,0 0-164 0,0 0 82 0,0 0 41 0,-3 0 41 0,3 0 0 16</inkml:trace>
  <inkml:trace contextRef="#ctx0" brushRef="#br0" timeOffset="4703.85">3078 10367 328 0,'1'0'0'0,"1"0"0"0,-2 0 0 0,2 0 0 0,-2 1-164 0,0 1 82 0,0 0 41 0,0 0 41 0,0 0 0 0,0 0 0 0,0-1-10 16,0-1 41-16,0 2-27 0,0-2 0 0,0 0 54 16,0 0-21-16,0 0-4 0,0 0-23 0,0 0 60 15,0 0-27-15,0 0 0 0,0 0-24 0,0 0 39 16,0 0-1-16,0 0-17 16,0 0-9-16,0 2 6 0,0-2-1 0,0 2-43 15,0 0 36-15,0-2 2 0,1 1-2 0,-1 1-30 16,0-2 7-16,0 3 16 0,0-3 4 0,2 1-41 15,-2 1 38-15,0 0-9 0,0 0 12 0,0 0 12 16,0 1-18-16,0-1-2 0,0 2 27 0,0 0-24 16,0-2 4-16,0 2 12 0,0-2-15 0,0 0 3 15,0-1-3-15,0 1-36 0,0-2 5 0,0 1 31 16,0-1 0-16,0 3-53 0,0-3 25 0,0 0-6 16,0 2 32-16,0-2-46 15,0 2-1-15,0 0 27 0,0 0 15 0,0-2-18 16,0 2 11-16,0-1 20 0,0 3 0 0,0-2-25 15,0-1 2-15,0 3 29 0,0-1 3 0,0-2-24 16,0 1-4-16,0 0 10 0,0-1-7 0,0 2 6 16,0-1-20-16,0-2 16 0,0 1-1 0,0-1 11 15,0 2-11-15,0 0-1 0,0 0 4 0,0 1 14 16,0-1-17-16,0 3-3 0,0-2 3 0,0 3 24 16,0 0-20-16,0-2-3 15,0 0 0-15,0 3-5 0,0-2 6 0,0 1 3 16,0-1 1-16,0 1-32 0,0 0 28 0,0 0 0 15,0-2-37-15,0 5 34 0,0-4 4 0,0 1-23 16,0 1 18-16,0-1-4 0,0 1 3 0,0 1-9 16,0 1 8-16,0-1-4 0,0-1 4 0,0 1-1 15,0 0 0-15,0-1 1 0,0 0-4 0,0 1 3 16,0 2-1-16,0-3 1 0,0 0-9 0,0 2 11 16,0-1-2-16,0 0-25 15,0-1 23-15,0 0 1 0,0 3-1 0,0-3-1 16,0 1-1-16,0 1 2 0,0 1-4 0,0-2 6 15,0 1-5-15,0 0 3 0,0 2-4 0,0 1 25 16,0-3-22-16,0 1 0 0,0 3 21 0,0-4-18 16,0 4 0-16,0 0 7 0,0-2-7 0,0 0 0 15,0 4 2-15,0-5 4 0,3 3-4 0,-3-1-1 16,2-1 1-16,-1 0-13 0,-1 1 12 16,2-3 2-16,1 4-3 0,-2-2-22 15,-1 3 21-15,2-4-12 0,1 3 11 0,-3 1 3 16,2 1-5-16,-2-2 3 0,3 2-2 0,-2 0 0 15,-1 0-1-15,2 1 11 0,0-2-10 0,-1 1 0 16,-1-2 1-16,2 3 1 0,0-1-1 0,-2 0 1 16,3-2 3-16,-3 4-4 0,0-2 1 0,1 1-1 15,-1-2 10-15,1 2-8 0,-1 2 0 0,4-1 2 16,-4-3-3-16,1 3 1 16,1-1-1-16,-2-1-20 0,2-1 20 0,1-1 0 15,-3 0 0-15,3 0-11 0,-1 2 9 0,-1-3 3 16,1 1-3-16,0 2-28 0,-2-2 25 0,1 3 2 15,1-1-6-15,1-3 6 0,-3 3-4 0,2 1 1 16,-2-1 0-16,1-2 2 0,1 2-3 0,-2-3 0 16,2 2 2-16,-2-2 0 0,2 0 0 0,-2 0-9 15,2 0 9-15,1-1 0 0,-3 1 0 0,0 0-5 16,2 1 4-16,1 0 1 16,-3-1-7-16,1 5 6 0,1-3-1 0,-2 1 12 0,2-1-11 15,-1-1 0-15,-1 0-1 0,2 0 13 16,-2-1-11-16,2 0 0 0,1 1 0 0,-3-1-6 15,1-1 7-15,1 2 0 0,1-1-1 0,-3-1-4 16,1 0 4-16,-1 1 0 0,2 1-5 0,-2-1 5 16,2 2-1-16,-2-3 1 0,1 2 4 0,-1 0-6 15,2 0 2-15,-2 1-2 0,0 1 2 0,3 0-1 16,-1 1 0-16,-2 2-3 16,1 0 4-16,1 0 0 0,-2 4-1 0,0-1-3 15,1-1 4-15,-1 2-1 0,0 1-6 0,0-1 5 16,0 5 1-16,0-2-5 0,0-1 5 0,0 2-2 15,0-5 1-15,0 7 0 0,0-8 0 0,0 3 0 16,0-1 0-16,0 1-30 0,0 0-1 0,0-1 28 16,0-1 1-16,0 0-89 0,0-2 42 15,0 1 16-15,0-1-72 0,0-3 40 0,0-3 24 16,0-3-328-16,0-2 168 0,0-2 85 16,0-6 33-16</inkml:trace>
  <inkml:trace contextRef="#ctx0" brushRef="#br0" timeOffset="5659.64">2189 9132 327 0,'0'0'0'0,"0"0"0"0,0 0 0 0,0 0 0 0,0 0 0 0,0 0 0 0,0 0 0 0,0 0 0 0,0 0 61 0,0 0 0 0,0 2-28 0,0 4 39 15,0 1-39-15,0 3 7 0,0 4-7 0,0-4-2 16,0 5 2-16,0 1 0 0,0 0-1 0,0 1-8 15,0 0 8-15,0 0 1 0,0 1 0 0,0 2-23 16,0-1 8-16,0 1 15 0,0-1 0 0,0 3-48 16,0-1 16-16,0 5-25 0,0-3 25 0,0 3-15 15,0 3 34-15,0-4-40 0,0 4 33 16,0 1 3-16,0-5-2 0,0 7-14 16,0-1 14-16,1-3-5 0,1-2 11 0,0 2-9 15,1-3 4-15,-1 3 19 0,-1-1-21 0,2-1 0 16,0 0 0-16,-1 0 15 0,-1-2-10 0,4 8-2 15,-3-3-1-15,1-1-8 0,-1 3 8 0,-1-3 1 16,1-2 3-16,1 5-30 0,-1-1 26 0,-2-1-2 16,3-3-6-16,0 0 5 0,-2-1 5 0,-1 5-8 15,0-4 1-15,2 2 0 0,-2-3 2 0,0 5 14 16,0 0-11-16,0 0-4 0,0 1 1 16,0 2 2-16,0-1-1 0,0 2 0 15,0-4 3-15,0 3-24 0,0-1 21 0,0-2 0 16,0 2 0-16,0-2-26 0,0 2 3 0,0-3 19 15,0 3-20-15,0 1 16 0,0-1 4 0,0 2-35 16,0 0 34-16,0-1-7 0,1-3 4 0,1 0-26 16,0 1 24-16,2-3-3 0,0-4 3 0,1 6-14 15,-2-4 13-15,4-1-3 16,-2 1-25-16,2-2 25 0,-6-3 2 0,4 6-2 16,-3-3 0-16,1 2-41 0,-1 0 40 0,-2-2-45 15,0-1 19-15,0 2-4 0,0-2 26 0,0-4-67 16,0 2 31-16,0-3-9 0,0-7 33 0,0 2-55 15,0-2 27-15,0-3-13 0,0-1 36 0,0 0-115 16,0-4 45-16,0-2-156 0,9-1 109 16</inkml:trace>
  <inkml:trace contextRef="#ctx0" brushRef="#br0" timeOffset="6568.56">3513 8872 328 0,'0'0'-164'0,"0"0"82"0,0 0 41 0,0 0 41 0,0 0 142 15,0 0-34-15,0 0-38 0,0 0 22 0,0 0-21 16,0 0-9-16,0 0 1 0,0 0-1 0,0 3-29 16,0 3 0-16,1 0 41 0,3 2-8 0,1 4-34 15,-4 1 1-15,3 2 36 0,-2 2 0 16,0 0-28-16,1 4-8 0,-1 5 30 16,1-2-30-16,0 1 0 0,-1 2-1 0,1-5 37 15,2 7-36-15,-2-1-1 0,3-2-1 0,-1 3 2 16,-1 2 8-16,3-1-45 0,-1 0 37 0,0 1 0 15,-2 2-1-15,2-2-31 0,-1 3 6 0,-2 1 16 16,4-4 7-16,-4 2-32 0,3 1-7 0,-3 0 34 16,3 2-22-16,-2-3 12 0,1 0 6 0,-1-2-29 15,1 2 26-15,0-4 1 0,-2 3-1 0,2-1-9 16,-2-1 7-16,0 0-1 16,-1 0 1-16,3 2 14 0,-4 0-9 0,3-2-4 15,-2 1-1-15,0 1-14 0,1-3 15 0,-1 3-1 16,1-4-11-16,-2 4 11 0,1-3 0 0,0 2-32 15,-1-1 31-15,1-2-2 0,0-4 5 0,1 8-24 16,-2-5 19-16,4 1-4 0,-4-2 3 0,1 3-23 16,1-3 24-16,-1 5-5 0,-2-3 2 0,3 3-32 15,-2-3 31-15,1 1-3 0,0-4-2 16,-1 5 2-16,1-3 2 0,0 0-18 16,1 2 17-16,-2-1-3 0,0-1 4 0,3 2-30 15,-3 2 26-15,1-4-2 0,-2 2 2 0,2 1 5 16,-2 0-5-16,0 2-2 0,0 0 2 0,3-3 24 15,-3 4 1-15,0-1-23 0,0-2 42 0,3 2-40 16,-1-2-1-16,-2-1 30 0,1-1-28 0,1 0 5 16,-1 0-1-16,-1 3 14 0,2-1-15 0,-2 2 6 15,2-2-4-15,-2 2-36 0,3-1 38 0,-3-1-3 16,0 2 0-16,0 1 3 16,2-3-3-16,-1-2-2 0,1-3-28 0,0 5 27 15,0-6 0-15,0-3-26 0,1 1 25 0,-1 1-3 16,2-1 5-16,-2 3-68 0,0-1 30 0,-1 1-4 15,1-1 34-15,0 1-59 0,-2 3 27 0,0-6-11 16,0 0 35-16,0-1-68 0,0-4 30 0,0-6 4 16,0 1-65-16,0-5 42 0,0 1-1 15,0-4-116-15,0-2 73 0,0-1 29 16,0 1 7-16,0-2-96 0,0 0 66 0,0 0 33 0</inkml:trace>
  <inkml:trace contextRef="#ctx0" brushRef="#br0" timeOffset="7308.62">2295 11476 247 0,'0'2'0'0,"-4"-2"0"0,2 0 0 15,-1 0 0-15,1 0 0 0,-1 0 0 0,1 0 0 0,1 0 0 0,-4 2 69 0,3-2 8 0,1 1-44 0,-1 1-2 0,2 2 1 16,-2 1 1-16,2-1-53 16,0 1 33-16,0 0-8 0,0 1 25 0,0 1-42 15,0 3 0-15,0 1 37 0,0-4 7 0,0 7-4 16,0-1-5-16,0-1-12 0,0 4 9 0,0-1 27 15,0 2 4-15,0 2-33 0,0 1 37 0,2 5-31 16,1-1-2-16,-1 1 28 0,3-3 7 0,-2 8-20 16,0-3-8-16,2 1-18 0,-3 0 19 15,3 0 4-15,-3-4 4 0,0 4-53 16,-1-1 21-16,1-4-3 0,0 3 25 0,1-5-40 16,-2 3 5-16,-1-3 21 0,2-3-26 0,-2 1-4 15,0-3 32-15,0 2-39 0,0-2 39 0,0-2-10 16,0-1 6-16,0 1-44 0,0-6-1 0,0 1 35 15,0 1 6-15,0-3-60 0,0 1 26 0,0-2-7 16,0-2 33-16,0-2-89 0,0-1 39 0,0-1 14 16,0 0-40-16,0 0-56 0,0 0 54 0,0 0 18 15,0 3-97-15,2-3 67 0,1 0 28 16</inkml:trace>
  <inkml:trace contextRef="#ctx0" brushRef="#br0" timeOffset="7753.46">2335 12297 599 0,'-7'0'0'0,"0"0"0"0,5 0 0 0,-4 0 0 15,2 0 0-15,0 0 0 0,2 0 0 0,2 0 0 0,-2 0 193 0,2 0-85 0,0 0-37 0,0 0 0 0,0 0-1 16,7 3-37-16,1-3 54 16,6 1-31-16,-1-1 0 0,2 0-23 0,0 0 16 15,2 1-16-15,-1-1 8 0,3 0-8 0,1 0 36 16,2 0-36-16,3 0 0 0,-3 0-1 0,1 0 26 15,7 0-26-15,0 0 1 0,0 0 0 0,2 0-10 16,0 0 10-16,1 0-27 0,1-1 27 0,-2 0 0 16,0-5-1-16,0 3-25 0,0 2-3 0,1-3 34 15,-1 2-14-15,-2 0-29 16,0 0 26-16,0 2 5 0,-1-2-8 0,-5 2-43 16,9 0 15-16,-7-1 1 0,1-2-14 0,1 1-1 15,1 1 31-15,-4-1-30 0,7-2 29 0,-7 0 3 16,4-2-7-16,-1 0-22 0,1 1 23 0,-5 0 3 15,6-2-7-15,-3-1-4 0,3 0 6 0,0 1 1 16,2-4 1-16,-4 3-37 0,1-2-2 0,0 1 37 16,-4 2-29-16,-4 0 1 0,-1 0 18 0,1 4 14 15,-3-3-12-15,-4 4 1 16,2-1-4-16,-7 2 31 0,2-1-28 0,-4 2 0 16,-1 0 0-16,-2 0-17 0,-2 0 19 0,0 0 0 15,1 0 3-15,-3 0-56 0,0 0 27 0,0 0-99 16,0 0 55-16,-7 0 30 0,-3 0-16 0,-3 0-354 15,0 0 191-15,-6 6 96 0</inkml:trace>
  <inkml:trace contextRef="#ctx0" brushRef="#br0" timeOffset="8443.73">2390 12244 328 0,'0'-7'0'0,"-7"-1"-164"0,2 3 82 0,0 0 41 0,0 2 41 0,-1-1 157 0,1 1-42 0,-1-1-15 16,-2 2-33-16,3-3-1 0,0 4-25 0,0 0 30 15,1 1-38-15,1 0 0 0,-2 0-1 0,2 0 15 16,-2 0-6-16,0 1-9 0,0 9 1 0,2 1-23 16,-1 3 0-16,-3 1 31 15,4 4-8-15,0 1-36 0,-2 3 36 0,0-3 0 16,2 2-47-16,-3 1 26 0,-1 5-7 0,2-1-4 16,-3 1 24-16,1 0-13 0,-1 3 10 0,1 1-28 15,-2 2-8-15,0 2 32 0,-1-1-4 0,0 3-30 16,1-2-1-16,1-1 29 0,0 0-7 0,0 2-35 15,-1-4 35-15,2 1 4 0,1-2-32 0,-1-3 29 16,-2 0-4-16,1 0 2 0,1-1-2 0,-1 1 2 16,1-2-2-16,-1-3-5 15,0 7 6-15,-2-5 0 0,3-2 0 0,0 1 20 16,1-5-19-16,-1 4 1 0,-2-2-1 0,4-4-7 16,0-2 8-16,0 1-1 0,1 0-14 0,-1-3 14 15,1 4 1-15,-1-4-33 0,3 2-1 0,-3 2 31 16,2 2-3-16,0-4-30 0,-2 2-4 0,0-1 33 15,2 0-8-15,-3-2-25 0,3 0-7 0,-1-6 32 16,1 1-10-16,1-2-8 0,1-5 10 0,-2 1-37 16,3-2 38-16,0-2-2 0,0 0 0 0,0 0-109 15,0 0 51-15,0-6 28 16,0-3-6-16,0 1-122 0,3 1 76 0</inkml:trace>
  <inkml:trace contextRef="#ctx0" brushRef="#br0" timeOffset="8794.93">1919 13614 233 0,'2'-2'0'0,"-2"-1"0"0,0 2 0 16,0-1 0-16,0 0 0 0,0 2 0 0,0 0 113 0,0 0-40 0,0 0 7 0,0 0-27 0,0 0-20 0,0 0 0 15,0 0 0-15,0 0-60 0,0 0 39 16,0 0-9-16,0 0 30 0,0 0-36 16,0 2 1-16,3-2 34 0,0 2-53 0,-2-2 20 15,-1 0 0-15,2 0 17 0,-1 0 1 0,-1 0-15 16,0 1 15-16,0-1 7 0,2 0-10 0,-2 0-1 15,0 0 1-15,2 3-20 0,1-3 4 0,-3 0 22 16,1 2-4-16,1-2-105 0,0 0 50 0,-2 0-49 16,1 0 47-16,1 0 12 0,0 0 0 0,1 0-139 15</inkml:trace>
  <inkml:trace contextRef="#ctx0" brushRef="#br0" timeOffset="9518.31">3262 12582 328 0,'0'2'-164'0,"0"-2"82"0,0 2 41 0,0 0 41 0,0-2 43 0,-3 2 12 0,1-1 6 16,2 4-36-16,-3-4-42 0,1 3 1 0,1-1 32 16,-2 4 1-16,1-4-48 0,1 3 18 0,-1-1 1 15,-1-1-4-15,1 0 23 0,1 0-1 0,-1-2 38 16,2 2-2-16,-2-3-33 0,1 3-1 0,1-2 48 15,0 1-23-15,-3 1 2 0,3 0-17 0,0 1 49 16,0 1-22-16,0 2 1 0,0 2-16 0,0 0 34 16,0 2-28-16,0-2-11 0,0 3 19 15,0 2 9-15,0-3 9 0,-2 3-20 16,2 1-24-16,0-1 15 0,0 0 0 0,0 1-35 16,0 2 35-16,0-3 8 0,0 2-8 0,0-1-39 15,0 3-2-15,0-2 37 0,0 4-5 0,0-3-13 16,0 5-14-16,0 2 28 0,0-1-12 0,0 1-23 15,0 1-8-15,0-2 14 0,0 4-9 0,-3-1 27 16,1-1-6-16,0 0 1 0,1-6 4 16,1 4-2-16,0-4-4 0,0-2 27 0,0 0-24 15,0-1 1-15,0-3 3 0,0 0 33 16,0 0-34-16,0 2 2 0,0-2-2 0,0 3-19 16,0 1 26-16,0 0-61 0,0-1 27 0,0 0-2 15,0-1 27-15,0-1-123 0,0-5 54 0,0 0 23 16,0-3 1-16,0-3-99 0,-4-1 60 0,2-1 16 15,-3-2-5-15,2 0-109 0,0 0 68 0,-4 0 36 16,-4-3-69-16</inkml:trace>
  <inkml:trace contextRef="#ctx0" brushRef="#br0" timeOffset="10154.84">2045 13703 463 0,'0'2'0'0,"-9"-2"0"0,5 0 0 0,-1 0 0 0,3 0 0 0,-3 0 0 0,4 0 0 0,-2 0 68 16,0 0-8-16,3 0 42 0,0 0-35 0,0 0 1 15,0 0-36-15,0 0-2 0,0 0 3 0,3 0-1 16,8 0 1-16,0 0 22 0,3 0 0 0,1 0-14 15,0 0-9-15,3 0 39 0,4 0 0 0,3 0-38 16,-2-2 16-16,-1-1-8 0,7-2-8 0,-1 0-38 16,1 1 38-16,1 1 0 0,2 0 0 0,-2 2-16 15,0-1-8-15,0 2 23 16,-3 0 1-16,3 0-37 0,-3 0 26 0,-4 6 16 16,8 0-25-16,-2-3-29 0,-4 1 31 0,2 0 8 15,0-3-28-15,-3-1 30 0,4 0-8 0,1 0-21 16,-3 0-2-16,-1 0 24 0,4-1-4 0,-4-4-27 15,7-1-5-15,-5 0 32 0,3 0-3 0,-2 2-31 16,-1 1-4-16,-4 1 37 0,0 2-13 0,0 0-66 16,-1 0 27-16,-3 0 1 15,0 0 9-15,-6 3-2 0,4 3 15 0,-7 0 8 16,1 0 27-16,-2-3-28 0,-1 1-6 0,-1 1 27 16,-2-1 1-16,2-2-21 0,-2 0 2 0,-5 0-18 15,2 0 21-15,2-2-5 0,-2 0 10 0,0 2-42 16,-1-2 39-16,1 1-4 0,1 1-68 0,-1-1 29 15,-1 2-5-15,4 1-98 0,-4 0 58 0,4-1 33 16,0 3 8-16,-2 0-218 0,0 0 120 0,4 1 57 16</inkml:trace>
  <inkml:trace contextRef="#ctx0" brushRef="#br0" timeOffset="10863.97">3210 13797 378 0,'3'5'0'0,"-3"-2"0"0,0 1 0 0,0-4 0 0,2 1 0 0,-2-1 0 0,0 0 0 0,0 0 115 16,0 0-32-16,0 0-30 0,0 0 0 0,0 0 13 16,4 0-1-16,-1-1-32 15,2-3 26-15,-3-6-27 0,4 1 1 0,-3-2-29 16,4 0 29-16,-4-5-1 0,3 1 9 0,-1-2-26 16,3-1 17-16,0-5 1 0,-2-2 0 0,2 1-22 15,0 0 9-15,2-6 5 0,-1 2 6 0,0-4-32 16,0 4 0-16,1-3 19 0,0 4-23 0,-2-2-10 15,3 3 36-15,-3-2-37 0,3 1 35 16,-1 1-4-16,-1 4 9 0,2-9-30 0,2 6 21 0,-2-2-5 16,-1 1 4-16,2-3 2 0,-1 3 0 15,2-3-6-15,0-1 2 0,0-1-21 16,1 0-1-16,-1 2-23 0,1-1 23 0,0 2-3 16,-3 1 22-16,-1 3-42 0,-1 4 1 0,-2-3 32 15,3 3 4-15,-3 0-17 0,-1 0 14 0,1 0-12 16,-1 1 9-16,2-4 40 0,0 2-41 0,-2-3-6 15,3 1 5-15,0-1 38 0,0-2 0 0,0 3-34 16,3-5 4-16,-1 4-1 0,-1 4 7 0,1-3-43 16,-2 5-1-16,1 0 40 15,-3 1-2-15,2 2-26 0,0 0-3 0,-2 0 25 16,0 1-8-16,0 1-23 0,1 0-9 0,0 0 33 16,-2-2-14-16,-1-1 49 0,3 0-42 0,-3 2 2 15,0-4 38-15,4 1 1 0,-3 2-32 0,0 0 38 16,1-2 3-16,-1 3-39 0,0 2 10 0,1 3 12 15,-4 1-10-15,2 0-6 0,-4 5 12 0,3 1-28 16,-1 0 22-16,-1 0-3 0,-2 0 4 0,1 2-26 16,-1 0-1-16,0 0 23 15,0 0 10-15,0 0-12 0,0 0-5 0,0 0 75 16,0 0-34-16,0 0 2 0,0 0-34 0,0 0 89 16,0 0-37-16,0 0-23 0,0 0 14 0,0 0-36 15,0 0 21-15,0 0-13 0,0 0 26 0,0 0-235 16,0 0 104-16,0 0 55 0</inkml:trace>
  <inkml:trace contextRef="#ctx0" brushRef="#br0" timeOffset="16246.43">12252 2041 831 0,'2'-1'0'0,"-2"-4"0"0,0 3 0 0,0 1 0 0,0 1 0 0,0-2 0 0,0 2 0 0,0 0 0 0,0 0 71 0,0 0 0 0,0 0 12 15,0 0-29-15,0 0 0 0,2 0-21 0,0 2 35 16,1 1-35-16,-1 3 8 0,0 1-8 0,0-1 13 15,-2 2-14-15,0 3 1 16,0 0 0-16,-4 5 5 0,-7 0-5 0,-2 5-53 16,0-2 26-16,-3 2 1 0,5-3 34 0,-3 1-115 15,-2 2 49-15,2-3 17 0,-2-1 0 0,5-4-42 16,-1-2 33-16,3-3 1 0,0 0 0 0,2-3 52 16,-1 1 1-16,2-2-46 0,3-3 124 0,1 1-55 15,-2 0-26-15,4 0 38 0,-2 4-29 0,2 0-4 16,0 3 4-16,0 2 38 0,0 3-26 0,0 1 0 15,0 4-1-15,2 0 17 16,0 3-30-16,4 2-9 0,-3 1 1 0,1-1-39 16,-2 5 39-16,2-2 0 0,-2-1 8 0,0 6-75 15,0-2 34-15,0-2-45 0,-1 1 36 0,-1-3 11 16,2-3 6-16,0-1-119 0,-2-1 62 0,2-5 15 16,0-2 1-16,-1-4-149 0,1-3 83 0,-2-6 27 15,0 1 28-15,0 0-259 0,0-2 135 0,0-4 68 16,0-14 25-16,0-5-251 0,0-1 147 15</inkml:trace>
  <inkml:trace contextRef="#ctx0" brushRef="#br0" timeOffset="16624.14">12006 2449 790 0,'-3'-3'0'0,"1"2"0"0,2 1 0 0,0-4 0 0,0-4 0 0,11 1 146 15,8-3-57-15,5-1-28 0,2 2 0 0,2 1 197 16,4-2-105-16,0 5-64 0,2 1-28 0,-1-1 33 15,2 4-30-15,-1-2-1 16,-2 3-104-16,-2 0 33 0,-2 0 0 0,-2 0-41 16,-5 0 41-16,1 0 0 0,-4 3 49 0,-2 0-71 15,-5 0 20-15,-1-2 0 0,-3 2 2 0,-3-3 43 16,0 3-31-16,-3-1 2 0,1-2-33 0,-2 0 195 16,0 0-74-16,0 0-37 0,0 0-8 0,0 0 170 15,0 0-93-15,0 0 20 0,0 0-57 0,0 5-20 16,0 3-8-16,2-1 20 0,0 7-24 15,0 0 0-15,-1 3-24 0,2 3 4 16,3 7-4-16,-3-1 0 0,3-1-1 0,1 3-49 16,-1-2 24-16,2-1 9 0,1 6-110 0,-2-4 63 15,0 1 18-15,2-2-144 0,-4-1 74 0,1-4 47 16,-1 3 3-16,-1-1-82 0,0-4 41 0,-2-3 30 16,0-1-9-16,-2-3-25 0,0-3 13 0,0-4 1 15,-4 1 21-15,-8-3-105 0,0-3 57 16,-4 0-270-16,0 0 168 0,-3-1 80 15,-4-10 40-15,1-2-413 0</inkml:trace>
  <inkml:trace contextRef="#ctx0" brushRef="#br0" timeOffset="16946.34">12151 2635 956 0,'0'4'0'0,"0"2"0"16,0-2 0-16,0 0 0 0,0 0 0 0,0-2 0 0,2 2 0 0,-2 1 313 0,2 0-144 0,0 0-69 0,-1 0-33 0,3 3-64 15,0-3 30-15,-1 0 8 16,-1 0-8-16,0-1-90 0,2 0 45 0,-3-2-264 16,-1-2 152-16,0 0 82 0,3 0 31 0,-3-2-211 15,0-10 111-15,2-1 9 0,0 2 42 0,0 0-41 16,0-5 38-16,1 7 0 0,3-1 31 0,-1 4 163 16,2-2-82-16,2 2-49 0,2 0 100 0,-1 5-54 15,1-1-36-15,1 0 237 0,0 2-121 16,-3 0-24-16,2 0-44 0,-1 7 65 0,-3 3-45 15,1 0-23-15,-5 1 9 0,1-1-62 16,-2 1 1-16,-2 2 30 0,0-3 0 0,0 1-99 16,-6-4 58-16,-3 0 16 0,-4-1 1 0,0-3-219 15,0 0 112-15,-2-3-97 0,2 0 94 0,-3 0 24 16,5 0 32-16,1-3-253 0,3-8 132 0</inkml:trace>
  <inkml:trace contextRef="#ctx0" brushRef="#br0" timeOffset="17157.79">12748 2149 1862 0,'4'-5'0'0,"-2"3"0"0,-1 1 0 0,1 1 0 0,-2 0 0 0,0 0 0 0,0 0 0 0,0 0 0 0,0 0 127 0,0 0-48 0,2 5 52 15,3 5-50-15,0 3-23 0,1 2 7 0,-1 0-177 16,0 0 72-16,1 1 37 0,-2-4-1 0,0-1-332 15,0-1 193-15,-1-3 83 16,-1-1-406-16,0-4 167 0,-2-2 139 0,0 0-192 16,0-2 152-16</inkml:trace>
  <inkml:trace contextRef="#ctx0" brushRef="#br0" timeOffset="17432.18">12714 2028 834 0,'-7'-19'0'0,"-1"4"0"0,4 6 0 0,2 0 0 0,2-1 0 0,0 3 0 0,2-1 150 0,12-1-62 0,6-1-28 0,5 3 78 0,3-3-52 0,4 3-27 15,1 0 9-15,3 0 96 16,-1 2-66-16,2 1-32 0,-1 1 0 0,-3-2-33 16,-1 3 0-16,-4-1 0 0,-7 1-28 0,1 2-1 15,-3 0 29-15,-4 0-7 0,-1 2 7 0,-3 3-1 16,-4 3 1-16,-1 1 32 0,0-2-33 0,-3 4 9 16,1 0-22-16,-2-1 111 0,0 5-48 0,-2-3-25 15,0 4 0-15,0-1 68 0,0 1-50 16,0 4-21-16,0-2 0 0,0 0-76 0,1 1 27 15,1 1-209-15,2-2 115 0,-1 0 60 16,2 1 31-16,1-1-371 0,-5-3 169 0,3-4 95 16,-2 0 12-16,0-2-139 0,-1 0 99 0,-1-4 51 15,0-1 24-15,0-1-289 0,-1 1 162 0,-7-4 76 16</inkml:trace>
  <inkml:trace contextRef="#ctx0" brushRef="#br0" timeOffset="17608.22">12906 2056 1235 0,'-18'3'0'0,"4"0"0"0,8-2 0 0,1 1 0 0,1 1 0 0,4-3 0 0,0 0 0 0,0 0 0 0,2 0 321 15,14 0-144-15,5 0-64 0,2 0-44 0,1-3 125 16,-3 1-81-16,4 1-40 0,-1-1 0 0,-2 2-82 16,1 0 17-16,-2 0 0 0,-5 0-324 0,0 0 175 15,-5 2 86-15,-2 4-520 0,-1-1 289 0,-3 3 76 16</inkml:trace>
  <inkml:trace contextRef="#ctx0" brushRef="#br0" timeOffset="17765.5">12945 2185 1014 0,'-15'5'0'0,"6"-2"0"0,3 2 0 0,2-4 0 0,2 1 0 0,-1-2 0 0,3 0 0 0,0 0 338 0,11 0-153 0,4 0-76 15,6 0-30-15,-1 0 142 0,1-2-94 0,2 1-47 16,1-2-66-16,-3 0 18 0,1 1 9 15,-3 0-361-15,-4-1 177 0,-2 3 87 16,-3 0 45-16,-1 0-545 0</inkml:trace>
  <inkml:trace contextRef="#ctx0" brushRef="#br0" timeOffset="17996.89">12660 2394 1059 0,'-11'0'0'0,"5"4"0"0,2-4 0 0,4 0 0 0,0 0 0 0,4 0 213 0,18 0-82 0,10 0 123 16,10-4-111-16,3-2-55 0,6-1-27 0,11-3 140 15,-12 5-76-15,8-2-50 0,-1 3-21 0,-5 0-59 16,-3 2 1-16,-4 1 37 0,-9 1 8 0,1 0-192 16,-5 0 91-16,-7 0 47 0,-2 5 23 0,-7 1-294 15,-2-2 162-15,-3-1-331 0,-6 1 214 0,-1-3 90 16,-4 1 58-16,0 1-105 0,-8-1 73 0</inkml:trace>
  <inkml:trace contextRef="#ctx0" brushRef="#br0" timeOffset="18155.47">12877 2482 423 0,'-5'8'0'0,"3"2"0"0,2 0 0 0,0 4 0 0,0-5 0 0,0 4 0 0,0-2 399 0,0 3-182 0,0-1-93 16,4 2 104-16,-1-2 0 15,3 1-102-15,-1-1-153 0,2-1 29 0,-4 3 1 16,3-6 30-16,-2-1-436 0,-1 3 214 0,1-7 111 16,-1-1 55-16</inkml:trace>
  <inkml:trace contextRef="#ctx0" brushRef="#br0" timeOffset="18421.3">12883 2490 1151 0,'5'3'0'0,"11"0"0"0,-3-1 0 0,4 0 0 0,4-2 0 0,3 0 0 0,2 0 0 0,6 0 179 0,0 0-77 0,4 0 110 16,-2 0-90-16,0-2-45 0,0 0-22 0,-3 0-29 15,-1 1 7-15,-10 1 0 0,1 0-1 0,-5 0-32 16,-3 0-1-16,-4 0 42 0,-1 0-8 0,-4 1-46 16,-1 3 23-16,-1 1 0 15,-2 4 63-15,0 1 8 0,0 1-58 0,-5 2 162 0,-1 0-76 0,0 3-38 16,0-1 0-16,3 0-108 15,1 0 31-15,0 0 0 0,0-1 39 0,2 3-302 16,0-3 150-16,0 1 78 0,0 0 30 0,0-2-235 16,0 0 105-16,0-4 72 0,0 1-470 0,0 1 245 15,0-3 135-15</inkml:trace>
  <inkml:trace contextRef="#ctx0" brushRef="#br0" timeOffset="18593.84">12975 2642 633 0,'-7'0'0'0,"1"0"0"0,6 3 0 0,0-3 0 0,0 1 0 0,2-1 317 0,9 0-133 0,6 0-80 15,6 0-36-15,-1 0 181 0,3 0-108 0,1 0-54 16,-5 0-16-16,3 0-38 0,-2 0-1 0,1 0-278 16,-5 0 139-16,0 0 61 0,-6 0 52 0,0 3-508 15</inkml:trace>
  <inkml:trace contextRef="#ctx0" brushRef="#br0" timeOffset="18756.7">13067 2710 847 0,'-11'2'0'0,"6"0"0"0,3 0 0 0,0-1 0 0,2-1 0 0,0 0 0 0,0 3 235 0,4-3-102 0,7 1-49 0,2 1 154 0,2-2-107 15,2 2-49-15,0 0-89 16,0-1 40-16,-3 1 0 0,2 2 8 0,-1-2-371 15,-5 1 182-15,1 2 90 0,-4 0 45 0</inkml:trace>
  <inkml:trace contextRef="#ctx0" brushRef="#br0" timeOffset="18932.04">13035 2852 495 0,'-14'0'0'0,"2"0"0"0,6 0 0 0,1 0 0 0,3 0 0 0,0 0 0 0,2 0 380 16,0 0-174-16,2 0 82 0,13 0-120 0,4-1-71 15,5-4-32-15,1 3 26 0,1-3-29 0,-6 4 0 16,7-2-21-16,-4 1-49 0,-3 2 1 0,-1 0 40 16,-4 0-1-16,-2 0-276 0,-4 0 147 0,-1 5 60 15,-4-4 35-15,0 4-483 0,-3-4 184 0</inkml:trace>
  <inkml:trace contextRef="#ctx0" brushRef="#br0" timeOffset="19241.25">13159 2590 622 0,'-7'8'0'0,"1"0"0"0,3 4 0 0,1-3 0 0,-2 3 328 15,1-2-147-15,3 7-74 0,-1-5-38 0,1 4 105 16,0 2-75-16,0 0-33 0,0 3 0 0,-2 2-64 16,0-1 31-16,2-1-268 0,-4 0 131 0,1 0 68 15,-3-2 34-15,-1 1-227 16,-3-4 119-16,-1-2 62 0,-2 1 28 0,0-3-28 15,-2-4-6-15,-1 0 0 0,2-2-4 0,2-3 101 16,-1-1-34-16,1-1-21 0,7-1 325 0,1 2-166 16,1-2-60-16,1 0-51 0,2 0 343 0,0 0-173 15,2 0-86-15,10 0-24 0,9 0-32 0,0 0 8 16,8 0-39-16,-1 0-36 0,2 0-1 0,0 0 37 16,0 0-1-16,-4-2-281 0,5 1 136 0,-2 1 73 15,-6-2 36-15,-1 0-235 0,1 1 82 0,-3-3 79 16,1-3-447-16,-2-3 245 15</inkml:trace>
  <inkml:trace contextRef="#ctx0" brushRef="#br0" timeOffset="19540.48">13811 2069 669 0,'0'-9'0'0,"0"3"0"0,0 5 0 0,0 1 0 0,0 0 0 0,0 0 333 0,0 0-150 0,-6 0-75 15,-3 0-38-15,0 6 44 0,-5 4-33 0,0 5-41 16,-4 4-7-16,2 0 0 0,-1 0-1 0,2 2-70 16,1-6 44-16,2 0-9 0,2-2 36 0,1 0 17 15,1 0-17-15,1 1 0 0,1-2 8 0,2 4 62 16,0 0-35-16,2 1-19 0,2 2-21 0,0 4 109 16,0-1-44-16,0 4-11 0,0 1-24 0,0-1-1 15,0 2-24-15,0-2-115 16,0-3 66-16,0 2 20 0,0 2 0 0,0-6-284 15,0 0 152-15,0-4 55 0,0-5 49 0,0-1-410 16,0-3 203-16,0-3 85 0,2-5 56 0,0 0-221 16,0-3 130-16,0-10 79 0,0-7-131 0,-2-5 101 15</inkml:trace>
  <inkml:trace contextRef="#ctx0" brushRef="#br0" timeOffset="19805.41">13582 2353 1034 0,'-11'-16'0'0,"3"2"0"0,4 6 0 0,1 3 0 0,3-1 0 0,0 3 0 0,0 0 0 0,1 0 0 0,15-1 126 15,0 2-47-15,9 1 53 0,-4-1-41 0,7 2-34 16,-4 0 1-16,2 0 21 0,-3 0-22 0,0 0-1 16,-3 0-15-16,-3 0-41 0,-2 0-1 0,-5 0 34 15,-3 2 0-15,-2-1 12 0,-1 4-4 0,-2-4-8 16,0 0 62-16,1 4-32 0,-3 0 1 0,0 1 53 16,0 3-34-16,0 2-29 0,0 1 0 0,0 4 115 15,0 2-68-15,0 0-34 16,0 3 8-16,0 1-89 0,1 5 24 0,7-5-1 15,-1 2 24-15,-2-1-225 0,5 5 108 0,-2-6-325 16,-1-1 193-16,0 1 109 0,-1-1 55 0,-2-2-363 16,0-4 195-16,0 0 93 0,-3-3 48 0,-1-1-117 15,0-4 82-15,0 1 32 0,-3-5 9 0</inkml:trace>
  <inkml:trace contextRef="#ctx0" brushRef="#br0" timeOffset="19951.05">13648 2524 681 0,'-17'-6'0'0,"9"4"0"0,1-2 0 0,3 2 0 0,0 1 0 0,4-1 0 0,0-2 472 16,0 1-224-16,8-1 58 0,7 1-137 0,2 0-68 15,0 1-34-15,1 1-159 0,1 1 59 0,0 0 33 16,0 0-1-16,-2 9-501 0,-2 0 260 0,-2 2 137 16</inkml:trace>
  <inkml:trace contextRef="#ctx0" brushRef="#br0" timeOffset="20090.68">13691 2670 331 0,'-17'5'0'0,"6"0"0"0,1 1 0 0,5-5 0 0,1-1 277 0,2 0-122 0,2 0-61 15,0 0-31-15,0 0 275 0,0 0-157 0,0 0-104 16,11 0-22-16,1 0 0 0,4 0-22 0,3 0-320 16,0 0 156-16,2-1 82 0,3-7 41 0</inkml:trace>
  <inkml:trace contextRef="#ctx0" brushRef="#br0" timeOffset="20518.04">14132 2030 853 0,'10'-10'0'0,"-3"9"0"0,-3-1 0 0,0 2 0 0,-2 0 0 0,0 0 0 0,-2 6 94 16,-2 3-31-16,-8 7 241 0,-5 4-136 0,3-1-67 15,-2-1-26-15,-3 5 14 0,4-7-27 0,2 2-1 16,-1-3-28-16,6-7-48 15,-1 0 32-15,5-3-8 0,1-2 24 0,-1-2-40 16,2-1 40-16,0 0 0 0,0 0 8 0,2 0-93 16,7 0 43-16,3 0 6 0,0 0 3 0,3 0-10 15,0 4 4-15,0 0-20 0,-1 4 1 0,0 4 27 16,0-2 6-16,-5 7 34 0,2 2 2 0,-1 7-37 16,-3-2 1-16,-1 5 150 0,-1-1-70 15,2 2-31-15,-4 2 127 0,3-2-77 16,-3 0-38-16,1-2-12 0,1 1-1 0,-1-3-23 15,0-4 8-15,0 3-48 0,0-5-1 0,-2-1 41 16,0-2 0-16,-2-2-66 0,0-5 41 0,0 1-9 16,-10-2 34-16,-3-3-115 0,-2-4 54 0,-4-2 6 15,-2 0-142-15,-4 0 71 0,-2-5 46 0,-3-6-127 16,4-5 78-16,-3-2 29 0,3-3 16 0,1-1-28 16,7 3 24-16,4 3-4 0,4-2 27 0,2 2 102 15,6 3-60-15,2-1-17 16,0 2 0-16,8 0 38 0,8 3-31 0,7-1 9 15,0 3-100-15,9-2-75 0,-2 3 68 0,3 0-402 16,1 0 234-16,-2 3 116 0</inkml:trace>
  <inkml:trace contextRef="#ctx0" brushRef="#br0" timeOffset="20673.4">14343 2325 1430 0,'-16'-10'0'0,"6"1"0"0,4 1 0 0,2-2 0 0,-2-2 0 0,6 3 0 0,0-5 0 0,5 3 0 0,9 0 0 0,7-2 285 16,1 1-126-16,-1 7-55 0,7-3-162 0,-1 5 44 16,-1 3 24-16,-6 0-471 0,3 0 246 0,-4 0 133 15,-1 5 53-15</inkml:trace>
  <inkml:trace contextRef="#ctx0" brushRef="#br0" timeOffset="21226.92">14469 1980 1056 0,'-9'-4'0'0,"2"1"0"0,4 3 0 0,-1 0 0 0,0 0 0 0,4 10 0 0,0 9 170 0,0 4-68 0,0 5-26 15,6 6 235-15,1 9-139 0,1-2-69 0,0 3 16 16,-1 1-44-16,0-4-12 0,1 7-9 0,-2-4-147 16,-3-4 62-16,1-4 32 0,-2 4 1 15,-2-3-165-15,0-1 93 0,0-4 52 16,0-6 25-16,-6-6-127 0,-1 0 21 0,-1-9 58 15,-1-1-162-15,-4-7 89 0,-1-3 21 0,2 0 87 16,-2 0 0-16,-1-9-35 0,2-5 8 0,0 0 122 16,0-5-62-16,1 2-29 0,3-4-1 0,2-1 123 15,1-4-54-15,4 1-38 0,2-3 5 0,0 0-18 16,2-2 7-16,9-2 12 0,4 0-21 0,8-6-78 16,-2 4 43-16,3 0-242 0,2 2 125 0,-2 4 53 15,3-1 38-15,-1 2-221 16,1 3 117-16,-3 1 59 0,0 3 31 0,-3 4 8 15,4-1 21-15,-7 5 0 0,1-1 0 0,-4 1 144 16,-4 7-80-16,-3-1-28 0,-3 2 0 0,-1 3 86 16,-1-2-61-16,-2 3 230 0,-1 0-133 0,0 0-23 15,0 5-47-15,-1 8 57 0,-6 0-39 0,3 0-1 16,3 2-31-16,-1 1-125 0,0-2 58 0,2-5 30 16,0 0-1-16,0-1-138 0,0-4 85 0,0-2 13 15,0-1-40-15,0-1 27 16,0 0 24-16,0-11 54 0,2-4-40 0,0-3-23 15,1-7 19-15,1 0 91 0,2-3-44 0,2 0-20 16,-1 6-4-16,4-7 120 0,1 7-61 0,-1 5-15 16,2 1-20-16,2 4 128 0,-1 3-60 0,-2 4-23 15,3 4 49-15,-3 1-47 0,1 0-22 0,0 6-33 16,-4 7 17-16,0 3-7 0,1 7 0 0,-6 1-157 16,0 3 78-16,-2-1 40 0,-2 0 7 15,0 6-507-15,0-2 253 0,0-1 96 16</inkml:trace>
  <inkml:trace contextRef="#ctx0" brushRef="#br0" timeOffset="21550.06">14795 2298 979 0,'-7'4'0'0,"3"2"0"0,2-2 0 0,2-1 0 0,0 1 0 16,0-2 0-16,0 2 0 0,2-1 298 0,7 3-125 0,5 2-74 0,-1-1 170 0,4 3-118 16,-3 2-59-16,2 2-20 0,-1 0-64 0,-2 4 24 15,-2-2 1-15,-2 4-63 16,-5 0 31-16,-1 3 0 0,-3-1 40 0,0 4-145 15,-10 1 69-15,-7-3 33 0,-4-1 1 0,-2-2-218 16,-3-3 73-16,1-2 72 0,-2-6-84 0,1-4-61 16,-1-4 93-16,6-2-62 0,-5-2 82 15,6-12 36-15,1-8 1 0,2-4 11 0,4-2 1 0,3 4 16 16,1-8 8-16,3 9 43 0,4 1-22 0,0 2 1 16,2 4-22-16,0 8 298 0,0 0-144 0,0 5-76 15,4 1 468-15,8 2-247 16,2 0-85-16,4 10 167 0,5 8-162 0,-2 3-76 15,4 5-39-15,5 4 76 0,-2 1-57 0,-5-7-21 16,9 10-7-16,-7-10-52 0,2 0 0 0,1 1 23 16,-1-5 0-16,-3-3-449 0,3-2 220 0,-1-5 115 15,-2-4-645-15,2-6 353 0</inkml:trace>
  <inkml:trace contextRef="#ctx0" brushRef="#br0" timeOffset="21727.32">15242 2054 791 0,'0'-1'0'0,"0"-1"0"0,2 2 0 0,4 0 0 0,-1 0 414 15,-3 0-191-15,3 0-95 0,-2 5-48 0,1 1 107 16,1 0-82-16,-1 1-36 0,0 2-75 0,-1 1-1 16,-1-1 40-16,0 0-457 0,1-1 221 0,-2-4 112 15,1-2 57-15</inkml:trace>
  <inkml:trace contextRef="#ctx0" brushRef="#br0" timeOffset="21959.69">15190 1807 1070 0,'0'-9'0'0,"1"1"0"0,9 0 0 0,5 3 0 0,6-7 0 0,1 5 0 0,4 1 0 0,6 3 0 0,0-2 241 15,3 3-104-15,-2 1-52 0,1 1 38 0,-2 0-45 16,-6 0-14-16,6 0 34 0,-3 0-32 0,-9 0-1 15,1 3-32-15,-5 4 37 0,-2-1 8 0,-2 2-45 16,-3 2 0-16,-6 1 78 0,-1 2-40 0,-2 0 1 16,0 5-31-16,0-2 21 0,-4 1 1 0,-2 2-87 15,1 0 28-15,-1-1 0 0,2 2 37 0,3 1-384 16,-1-1 183-16,0-1 77 0,0 1 50 0,2-2-574 16,0 1 279-16,0-2 152 0</inkml:trace>
  <inkml:trace contextRef="#ctx0" brushRef="#br0" timeOffset="22127.25">15287 2012 1548 0,'-4'0'0'0,"4"0"0"0,0 0 0 0,2 0 0 0,10 0 0 0,-1-5 0 0,5-3 0 0,0 3 148 0,5-1-58 0,2 5-28 0,2-3 35 16,-4 2-23-16,0 2-9 0,-3 0-33 0,1 0-402 15,-4 2 201-15,-3 6 101 0</inkml:trace>
  <inkml:trace contextRef="#ctx0" brushRef="#br0" timeOffset="22401.53">15299 2156 980 0,'-10'1'0'0,"6"-1"0"0,2 2 0 0,2-2 0 0,0 0 0 0,0 0 0 0,2 0 183 16,10-3-67-16,3-1 167 0,2 1-125 0,-1-2-62 15,4 2-32-15,-1 0-52 0,-3 0-7 0,3 1 28 16,-4 2-1-16,0 0-375 0,-6 0 187 0,-1 0 103 16,-1 5 39-16,-5 6-494 0,1-1 247 0,-3-2 125 15,0 3-126-15,0-4 127 0,-7 0 72 0,3-4 83 16,-1 1-27-16,0-2 0 0,1-1-26 16,-1-1 300-16,0 0-164 0,-1 0-68 15,3 0-34-15,-1 0 153 0,2 0-37 0,1 0-66 16,-1 0 59-16,0 0 186 0,0 0-131 0,0 0-67 15,0 0-104-15,-4 6 9 0,1 4 29 0,-1-1-349 16,-1 3 175-16,0 1 87 0,-5-1 44 0,-3 2-411 16</inkml:trace>
  <inkml:trace contextRef="#ctx0" brushRef="#br0" timeOffset="22549.14">15200 2371 772 0,'-9'0'0'0,"8"2"0"0,1-2 0 0,0 0 0 0,0 0 0 0,10 0 0 0,4-2 231 16,9-5-103-16,-1 0-48 0,6-1-23 0,2-2 150 15,2 3-87-15,-2 0-35 0,0 1-31 0,-2 2-30 16,-5 1 9-16,2 1 0 0,-5 2-219 0,-3 0 117 16,-1 0 47-16,-5 0-368 0,-4 2 209 0,-2 5 106 15,-3 4-6-15</inkml:trace>
  <inkml:trace contextRef="#ctx0" brushRef="#br0" timeOffset="22918.17">15361 2431 707 0,'-19'7'0'0,"2"-2"0"0,7-2 0 0,3 2 0 0,3-2 0 0,1 2 0 0,1-2 127 0,2-2-51 0,0 5-21 16,0-2-1-16,2 1 122 0,5 4-72 0,0-2-27 16,2-1-9-16,0 3-35 0,0-2 0 0,-2-1 0 15,3 0 8-15,-4-1-81 0,1-1 37 0,-4 2-171 16,1 0 103-16,-2-4 52 0,1 3 34 0,-3-2-184 16,0 4 88-16,0-4 11 0,0 1 33 0,0 1 88 15,-7-1-38-15,2 2-31 16,-1 1-5-16,1 1 263 0,1 1-123 0,-2 3-51 15,2 1 113-15,2-1-59 0,2 6-50 0,-1-2 145 16,1 3-91-16,0-1-46 0,0 0-14 0,0 1-50 16,0-2 19-16,0 2-1 0,1-5 1 0,1-1-61 15,-2-1 39-15,0 0-8 0,0-4-69 0,0 0 50 16,-2-2 24-16,-7-1-6 0,-2-3-80 0,-2 0 30 16,-2-2 29-16,-4 0-54 0,0 0 37 15,-3 0 1-15,-1-4-2 0,-1-5-96 16,1-4 58-16,3-1 19 0,2 4-1 0,2-5-49 15,0 4 28-15,6 3 6 0,4 0 39 0,-2 1 59 16,6 0-29-16,2 1 0 0,0 0-155 0,0 0 66 16,10 0 30-16,6 0-124 0,7 1 77 0,2-1 38 15</inkml:trace>
  <inkml:trace contextRef="#ctx0" brushRef="#br0" timeOffset="23051.37">15522 2648 1556 0,'9'3'0'0,"9"6"0"0,-7-1 0 0,-1-1 0 0,-3-2 0 0,-2 1 0 0,-1-3 0 0,-2-1 242 0,0 1-105 0,-1-2-52 16,1 0-26-16,-2 1 177 0,0 2-94 0,0 0-59 16,0 0-320-16,0-2 135 0,0 0 67 0,0-2 34 15,0 0-637-15,0 0 329 0</inkml:trace>
  <inkml:trace contextRef="#ctx0" brushRef="#br0" timeOffset="23225.9">15896 1983 1540 0,'2'0'0'0,"-1"0"0"0,-1 5 0 0,2 3 0 0,-2 2 0 16,0 3 0-16,-2 3 0 0,-8 5 0 0,-4 1 0 0,-1 5 399 0,-4 3-184 0,-1 0-189 0,-6 4 6 0,1 0 1 16,2-3 0-16,5-1-471 15,3-3 235-15,9-4 127 0,2-3 50 0,4-6-554 16</inkml:trace>
  <inkml:trace contextRef="#ctx0" brushRef="#br0" timeOffset="23370.69">15919 2280 877 0,'7'0'0'0,"-2"0"0"0,4 0 0 0,-6 3 0 0,-1 9 0 0,-2-1 0 0,0 6 0 0,0-1 193 0,-2 8-85 0,-6-6-37 16,3 5 233-16,-5-1-135 15,3 1-68-15,-1-1-26 0,-1 5-135 0,5-9 47 16,-1 1 22-16,3-3-492 0,2-1 257 0,0-8 138 15</inkml:trace>
  <inkml:trace contextRef="#ctx0" brushRef="#br0" timeOffset="23492.93">15995 2543 1452 0,'5'3'0'0,"-2"6"0"0,1 2 0 0,-2 0 0 0,-2 2 0 0,0 7 0 0,-6 5 0 0,-9 8 0 0,-6 3 537 0,-3 8-253 0,-4 1-125 15,-2 1-63-15,-4 5 192 0,-6 8-132 0,-1-8-62 16,-4 4-30-16,-2-3-159 0,6-6 71 0,-10 6 25 15</inkml:trace>
  <inkml:trace contextRef="#ctx0" brushRef="#br0" timeOffset="24074.41">16829 2071 1356 0,'-2'-6'0'0,"2"6"0"0,2 0 0 0,15 6 0 0,3 1 0 0,-4-1 0 0,3 0 118 0,-3 0-42 16,0 0-22-16,-3-1-38 0,2 0 17 0,-1 1-1 15,2 0 1-15,-3 0-237 0,-3-1 117 0,2 1 67 16,-3-1 21-16,-1 1-295 16,0-2 149-16</inkml:trace>
  <inkml:trace contextRef="#ctx0" brushRef="#br0" timeOffset="24361.08">17225 2020 1074 0,'8'0'0'0,"-1"-1"0"0,-3 1 0 0,0 0 0 0,-2 0 0 0,-1 0 0 0,-1 0 0 0,0 0 0 0,-3 1 151 0,-8 9-60 0,-6 5-29 0,-4 0 86 16,-5 3-62-16,-2 4-27 0,-2 0 1 0,-6 5-98 16,1-3 36-16,8-4 7 15,-11 5 28-15,5-4-113 0,-3-5 56 0,4-3 29 16,-1 0-29-16,4-5 36 0,3-1-8 0,3-2-29 15,9-5 3-15,1 0 0 0,5 0-1 0,4 0 175 16,2 0-75-16,2 0-35 0,0 0 3 0,17-3-1 16,7-1 11-16,8-2-9 0,8 1-22 15,1 2-38-15,3 1 53 0,-2 2-9 0,-1 0-35 0,-7 0 17 16,6 0 20-16,-6 5-93 16,-2 3 42-16,-4-1 10 0,-6 1 5 0,1 0-269 15,-4-1 135-15,-5-2 45 0,-2-1 41 0,-5 0-352 16,-3 0 177-16,-2-4 102 0</inkml:trace>
  <inkml:trace contextRef="#ctx0" brushRef="#br0" timeOffset="24562.12">16966 2012 886 0,'-8'2'0'0,"1"3"0"0,3 4 0 0,3 4 0 0,-1 0 0 0,2 2 89 0,0 8-28 16,0 1 9-16,2 6 274 0,8 4-155 0,-3 1-78 15,0 2-39-15,0 2 69 0,0-2-45 0,0 4-36 16,-4-5 0-16,1 0-234 0,-2-4 103 0,-2 0 52 16,0-9 34-16,0 4-291 0,0-5 155 15,-2-4-353-15,-5-5 235 0,0-5 82 16,0-3 61-16,0-5-104 0</inkml:trace>
  <inkml:trace contextRef="#ctx0" brushRef="#br0" timeOffset="24693.77">16924 2417 814 0,'0'-12'0'0,"-5"5"0"0,2 3 0 0,-1 3 0 0,0 1 0 0,-3 0 0 0,-3 0 136 16,-1 5-51-16,-2 10-27 0,-4 3 1 0,2-3 182 16,0 1-96-16,0 3-60 0,2 0-26 0,2-1-61 15,2-1 35-15,0-3 0 0,8-4-380 0,1 0 186 16,0-1 97-16,0-5-415 0</inkml:trace>
  <inkml:trace contextRef="#ctx0" brushRef="#br0" timeOffset="24845.38">17005 2426 1066 0,'8'0'0'0,"4"0"0"0,0 0 0 0,4 0 0 0,-5 0 0 0,1 0 0 0,0 0 125 16,3 2-51-16,-3 1 127 0,2-2-84 0,0 2-42 15,-1 0-21-15,-2-2 177 0,1 3-103 0,-3-2-48 16,0 2-23-16,-1-2-271 0,-3 1 124 16,1-1 69-16,-2 2-436 0,-1-1 243 15,-1 1 122-15,-2 0-424 0</inkml:trace>
  <inkml:trace contextRef="#ctx0" brushRef="#br0" timeOffset="25025.15">16966 2505 817 0,'-8'11'0'16,"1"-3"0"-16,5 9 0 0,0-3 0 0,2-3 0 0,0 1 0 0,0 3 332 0,2 0-150 0,7 1-75 0,1 2-36 0,3-1 191 16,2 4-118-16,0-3-56 15,2 4-27-15,-2-4-17 0,2 1-11 0,-4 0 8 16,2-1-231-16,-2 1 112 0,1-1 55 0,-3-3 28 15,0-1-337-15,-3-3 190 0,1 0 62 0,-2-3-379 16,-1-4 185-16,-2-4 120 0,-2 0 61 0</inkml:trace>
  <inkml:trace contextRef="#ctx0" brushRef="#br0" timeOffset="25684.89">17145 2627 747 0,'0'-13'0'0,"0"0"0"0,-2 10 0 0,0 0 0 0,-2 3 0 0,-2 0 0 0,-1 0 169 16,-2 13-72-16,-3 5-32 0,-1 2-1 0,-2 4 102 15,-2 2-66-15,-2 1-26 0,1 1-8 0,-3-1-73 16,2 2 40-16,-1-3-164 0,-1-3 90 0,0-1 33 16,3-4 0-16,1-7-196 0,0-2 119 0,5-7 19 15,2-2 47-15,-3 0-192 0,6-2 98 0,4-11 10 16,3-9 37-16,0-5 10 16,3-2-8-16,18-9 31 0,2 2 35 0,4-3 0 15,5 0-35-15,-1-2 68 0,4 2-42 0,3 1 8 16,1-1-34-16,3 0 82 0,1 1-35 0,-2 1-3 15,2-1-3-15,0 4 97 0,-4 2-55 0,2 1-16 16,-4 3 0-16,-2 3 116 0,-8 4-65 0,-1 3-28 16,-5 2 145-16,-2 6-80 15,-9-1-44-15,-1 8 27 0,-4-1-28 0,-3 3-8 0,0-1-36 0,-2 2 11 16,-6 7-12-16,-13 14 1 16,-3 5 8-16,-6 7-46 0,2 1 0 0,-1 0 38 15,10-3 0-15,-1-3-67 0,8-7 42 0,1-1-8 16,7-7-41-16,0 1 24 0,2-4-1 0,0-4-4 15,4-1 5-15,11-4 3 0,1-1 22 0,7 0-39 16,0-7 34-16,1-6-6 0,-3 0 6 0,5-1 1 16,-7 5-3-16,1-1-1 0,-2 3 1 0,-2 1 21 15,-4 4-20-15,-1 2 1 0,-2 0-1 16,-3 0 79-16,0 6-36 0,-3 6-16 16,-1 4 141-16,0 1-73 0,-2 4-39 0,0 2 53 15,-4 2-41-15,-5 0-9 0,-1-3 9 0,-3 4 2 16,-2 1-40-16,0 0 1 0,-2-4 0 0,-1 4-69 15,-3-2 43-15,-2 0-8 0,1 0-166 0,-2 1 93 16,1-4 51-16,2 1-240 0,3-7 117 0,-1-1 71 16,4-7 34-16,-1-2-119 15,6-6 67-15,-2 0 14 0,3-1 15 0,1-14-72 0,1-10 52 0,1-2 26 16,2-5 0-16,4 1-33 16,0-2 33-16,0 3 1 0,0 1 24 0,0 6 40 15,0 3 0-15,0 6 222 0,0 5-127 0,0 2-67 16,4 3-25-16,4 2 361 0,1 2-163 0,5 0-93 15,4 9-13-15,3 4 136 0,1 5-102 0,4-2-52 16,4 5-25-16,4 0 215 0,6 3-125 0,-3-5-58 16,4-1-29-16,1 0-202 0,-1-4 87 0,-5-3-563 15,7 3 321-15,-12-4 164 0,6-2 76 0,-3 2-731 16</inkml:trace>
  <inkml:trace contextRef="#ctx0" brushRef="#br0" timeOffset="26071.34">18322 2105 1227 0,'0'0'0'0,"0"-2"0"0,0 1 0 0,0-1 0 0,0 2 0 0,0 0 0 0,2-2 0 0,7 2 0 0,5 0 339 0,6 0-145 0,10 0-85 15,2-2-38-15,8 0 182 0,3-2-110 0,1 1-56 16,-5-2-18-16,13 1-65 0,-7-1 1 0,-2 1 27 16,-6 0-106-16,-2 1 53 0,-7 1 35 0,6-2-328 15,-7 1 173-15,-9-1 87 0,3 0 44 16,-7 1-617-16,-6 1 291 0,0-3 151 16</inkml:trace>
  <inkml:trace contextRef="#ctx0" brushRef="#br0" timeOffset="26243.53">18779 1859 1098 0,'-12'1'0'0,"1"6"0"0,4 2 0 0,-1 4 0 0,0 2 0 0,-1 2 0 15,-4 7 0-15,0 2 333 0,-2 5-150 0,-2 0 237 0,-6 9-193 0,1-1-98 16,1-2-39-16,-9 9 22 16,2-1-39-16,-4 1 0 0,-5 6-41 0,-1-5-148 15,5-4 82-15,-13 7 30 0,10-12-1 0,3 2-374 16,8-11 206-16,2-2 103 0,12-8 60 0,4-8-707 15</inkml:trace>
  <inkml:trace contextRef="#ctx0" brushRef="#br0" timeOffset="26427.46">18480 2370 1803 0,'9'0'0'0,"1"0"0"0,-1 8 0 0,-2 2 0 0,-1 4 0 0,-3 1 0 0,0 6 0 0,-1 3 0 0,2 1 274 0,-2 4-120 16,-2-2-61-16,0-1 78 0,0-2-61 0,0 4-43 15,0-4 0-15,0-1-131 0,0-2 48 0,0-2 33 16,0-2-9-16,0-6-382 0,0-2 204 0,0-1 101 16,0-4-541-16,0-2 304 0,0-2 72 0,0 0-153 15,1-10 178-15,-1-7 87 0</inkml:trace>
  <inkml:trace contextRef="#ctx0" brushRef="#br0" timeOffset="26977.99">18531 2516 398 0,'0'-26'0'0,"-4"-8"0"0,0 6 0 0,4 7 0 0,0-1 0 0,0 3 0 0,0 2 203 0,6 2-89 0,3 2 134 15,6 2-108-15,0 2-53 0,4 2-28 0,1-1 127 16,7 3-80-16,-2 4-37 0,-4-1 0 0,4 2 15 16,0 0-25-16,-6 0 8 0,1 0-35 0,-1 0 79 15,0 2-39-15,-6 1 57 0,1 2-47 0,-5-2-17 16,0 2-8-16,-2 1 31 16,-1 2-27-16,0 1 0 0,-2 2-29 0,-1 3 152 15,1 2-80-15,-2 2-36 0,-1 6 1 0,1 2 120 16,-2 0-79-16,0 4-30 0,0 4-8 0,0-1 10 15,2 1-24-15,0 1 0 0,3-2-65 0,-2 0 8 16,4 1 31-16,1-5-140 0,-1 0 70 0,3-2 36 16,-5-6-1-16,1 2-162 0,-1-6 75 0,-1-5 56 15,0-2-8-15,-2-4-136 16,0-2 61-16,-2-2 46 0,0-2-10 0,0 0-10 16,0 0 28-16,-8-2 1 0,-7-8 72 0,-2-5-30 15,-5-2 9-15,-2-6-359 0,-3 0 169 0,-3-9 84 16,0 3 42-16,2 3-446 0,-8-8 249 0,4 4 119 15,6 6 60-15,-2-3-280 0,3 3 170 0,5 6 78 16,-3-5 53-16,8 8 72 0,2-1 0 0,2 6 0 16,3 1 0-16,2 0 0 0,3 6 0 0,1 0 306 15,2 2-166-15,0-1-87 16,0 2-51-16,0-2 438 0,5 2-215 0,9 0-42 16,2 0-76-16,7 0 84 0,-4 0-71 0,9 0-47 15,-4 0-1-15,1 0-136 0,1 0 49 0,-6 2 23 16,1 1-151-16,-3 6 83 0,-4-2 47 0,-4 1-426 15,-4 2 230-15,-6 4 56 0,0 1 75 0,0 1-243 16,-16-2 145-16,2-1 71 0,-4 1 36 0,0-7 61 16,1 0-8-16,-2-1-17 0,2-3 280 0,2 2-139 15,2-5-71-15,2 1-35 16,3-1 154-16,2 0-79 0,5 0-53 0,-1 0 451 16,2 0-222-16,0 0-104 0,0 0-50 0,7-1-89 15,12-7 0-15,6-2 22 0,1 1 1 0,4-2-443 16</inkml:trace>
  <inkml:trace contextRef="#ctx0" brushRef="#br0" timeOffset="27422.35">19077 2214 1397 0,'6'-21'0'0,"1"6"0"0,4 1 0 0,3-1 0 0,-1-3 0 0,2 5 0 0,0 2 142 0,4 2-54 16,1 1-20-16,5 0 262 0,-1 4-149 0,3 3-74 15,-1-1-37-15,1 2-133 0,-7 0 56 0,2 2 16 16,-1 8 0-16,-4-1-444 0,-2 2 234 0,-2-2 117 16,-6 1-442-16,2-1 259 0,-6 0 128 0,-3 1-195 15,0-5 151-15,0 0 86 0,-2-4 97 0,-8-1 0 16,1 0 0-16,-2 0 0 16,-1 0 0-16,3 0 0 0,0-1 0 0,-1-1 0 15,-1-1 225-15,4 1-112 0,-1 2-73 0,0 0-45 16,3 7 486-16,1 11-229 0,1 6-88 0,3 5 250 15,0 3-191-15,0 3-86 0,0 1-57 0,0-1 47 16,2 2-47-16,3-2-23 0,-3-2-1 0,1-1-110 16,-1 1 39-16,0-5 24 0,0 0 0 0,-2-9-252 15,0 0 138-15,2-8 77 0,-2-2-349 0,0-6 194 16,0 3 35-16,0-6-57 16,3 0 86-16,0-11 35 0,3-5 30 0,-1-3 77 15,2 0-28-15,2 0 1 0,2-1-29 0,-1-1 112 16,4 2-51-16,1 0-31 0,0 3 0 0,0 0 232 15,2 4-86-15,-2-1-3 0,0 5-41 0,-2 1-41 16,-4 1 21-16,1 1-224 0,-1 2 96 0,-3 2 48 16,-3 1 1-16,-1 0-416 15,-2 0 200-15,0 0 106 0</inkml:trace>
  <inkml:trace contextRef="#ctx0" brushRef="#br0" timeOffset="27692.75">19192 2407 396 0,'-9'6'0'0,"1"6"0"0,5 1 0 0,3-2 0 0,0 2 177 0,0 2-72 0,0 1 103 16,0 1-92-16,0 4-42 0,0-1-20 15,0 6 2-15,0-5 0 0,0 1-15 0,0 0-9 16,-7-4-101-16,2 2 51 0,-1-5 25 16,1-4 1-16,-1-1-32 0,0-5 24 0,2 1 0 15,1-3 33-15,1-3 35 0,2 2-78 0,-2-2 177 16,2 0-74-16,0 0-46 0,0 0 1 0,0 0 166 15,4 0-90-15,15-2-38 0,4-1-31 0,4-3-27 16,5 1 5-16,3-1 0 0,-2 2 8 0,3 0-246 16,-3 3 119-16,-2 1 59 0,0 0 30 0,-2 0-327 15,-3 0 170-15,4 0-156 16,-2 0 146-16,0 0 34 0,2 0 49 0</inkml:trace>
  <inkml:trace contextRef="#ctx0" brushRef="#br0" timeOffset="28269.25">20105 1831 1262 0,'5'-10'0'0,"-3"3"0"0,0 5 0 0,0 2 0 0,-2 0 0 0,0 0 0 0,0 0 0 0,-8 11 65 16,-4 7 0-16,-4 0-33 0,2 5 46 0,-6-1-23 16,1 4 9-16,-1-3-31 0,1 0-140 0,2-7 69 15,4-1 36-15,6-5-66 0,1-4 57 0,0-1 17 16,6-3 0-16,0 0-94 0,0-2 51 0,10 0-9 15,5 0 25-15,7-5-25 0,1-3-1 0,1-2 1 16,-1 0 65-16,-2 3-14 0,-2 2-26 0,-1-1-85 16,-9 5 44-16,1-1 24 0,-3 2 1 0,-5 0-51 15,-2 2 29-15,-2 14 5 16,-17 2 34-16,-4 8-147 0,-6 5 68 0,-1 1 33 16,4-2-9-16,-8 8 63 0,8-3-20 0,5-4-1 15,1 0 42-15,4 2 63 16,5-8-61-16,-1 6-18 0,5-5 175 0,3-5-86 0,3 1-53 0,1-3 106 15,0-2-51-15,0-2-39 0,0-5 10 16,0-1-7-16,0-2 8 0,0-3 0 0,0-2 6 0,0-2-92 16,0 0 34-16,0 0 1 0,0-4 24 15,0-8-81-15,0-3 25 0,-6 0 23 16,-2-2-184-16,2 2 95 0,-3-4 34 0,2-2 4 16,-1 1 16-16,2 0 0 0,1 3 5 0,1 0 78 15,2 4-40-15,2 3-4 0,0-4-35 0,0 4 273 16,8 3-115-16,7-1-62 0,5 1-15 0,7 1 95 15,3 3-42-15,2-1-25 0,1 0-18 0,1 3 1 16,0-2-24-16,-6 2-31 0,7-1-8 16,-10 2 39-16,-6 0-1 0,1 0 34 15,-4 0 0-15,-7 0-25 0,-1 2-9 0,-2 3 22 16,-3 1-10-16,-1 2-14 0,-2 4 109 0,0-1-45 16,-4 4-35-16,-3 3 0 0,2-2 109 0,-2 4-68 15,2-2-34-15,3 3-136 0,-2-3 48 0,4 4 27 16,0-5 0-16,0 3-289 0,0-4 158 0,0 2 86 15,0-5 13-15,0-3-228 0,0 2 96 0,0-3 77 16,0-1-25-16,-1-3-371 0</inkml:trace>
  <inkml:trace contextRef="#ctx0" brushRef="#br0" timeOffset="28437.8">20001 2301 1320 0,'-2'-3'0'0,"-2"3"0"0,3 3 0 0,-5 13 0 0,1 6 0 0,-7 9 0 0,-3 6 0 16,-2 2 0-16,-1 5 461 0,-3-1-214 0,0-3-99 0,-5 7-62 0,3-7 26 16,1 1-39-16,2-3-1 0,-1 0-197 15,5-10 87-15,0 2 31 0,6-11-529 16,1-2 284-16,5-7 143 0</inkml:trace>
  <inkml:trace contextRef="#ctx0" brushRef="#br0" timeOffset="28571.44">19917 2680 819 0,'9'11'0'0,"9"8"0"0,3-8 0 0,2-4 0 0,-4 1 0 0,3 0 381 0,1-3-165 0,0 1-96 15,5 3-44-15,-6-3 40 16,2 0-42-16,1-1-20 0,-2-1 7 0,7 2-560 16</inkml:trace>
  <inkml:trace contextRef="#ctx0" brushRef="#br0" timeOffset="28704.08">20647 3018 1552 0,'3'0'0'0,"-1"0"0"0,7 0 0 0,-6 0 0 0,-1 0 0 0,0 0 0 0,0 0 288 0,1 0-119 0,3-9-73 16,0-5-31-16,0-1-567 0</inkml:trace>
  <inkml:trace contextRef="#ctx0" brushRef="#br0" timeOffset="30280.17">7368 3278 474 0,'0'3'0'0,"-3"-2"0"0,-3 4 0 0,2-2 0 0,-1 0 0 0,-1 0 0 0,3-1 0 0,-1-2 170 16,3 2-69-16,-2-2-26 0,1 0-8 0,2 0 82 15,0 0-58-15,0 0-30 0,0 0 1 0,0 0 13 16,5 0-9-16,7-7-33 0,5-8 45 0,4-1-22 16,3-2-1-16,8-7 45 15,4-4-38-15,3 0 0 0,10-9-29 0,0 1 45 16,3-4-22-16,9-9 8 0,14-8-31 0,0-1-12 15,4-2 12-15,7-3-1 0,2 0 9 0,4-1-79 16,0 3 35-16,0 0 0 0,-3 3-28 0,-9 5 28 16,-12 5 8-16,5 0-91 0,-9 6 51 0,-6 2 10 15,-10 9 0-15,-4 1-10 0,-6 5 36 0,4 0-22 16,-12 7 18-16,0 1 32 0,-8 0-1 16,-3 8-35-16,-3-2 1 0,-4 3 66 0,-3 3-29 15,-2 0 11-15,-3 2 3 0,1 1-24 16,-3 1-10-16,-2 0 7 0,0 1-5 0,0-1 7 15,0 0-5-15,0-1-177 0,0 1 87 0,-7-1 36 16,2 1 22-16,-1 0-417 0,1 1 204 0,-1 1 83 16,1-3 49-16,-1 3-265 0</inkml:trace>
  <inkml:trace contextRef="#ctx0" brushRef="#br0" timeOffset="30556.54">8944 1810 905 0,'-16'2'0'0,"5"-2"0"0,-3 6 0 0,7-4 0 0,1-1 0 0,0 1 0 0,4-2 168 0,2 0-60 0,0 0-41 0,16 0 267 0,11 0-151 15,9 0-75-15,7-2 169 0,5-4-114 16,5-1-70-16,-2 1-29 0,1 2 31 0,-3-2-31 0,-5 4 0 0,-6-1-25 16,2 3-6-1,-5 0 0-15,-3 0 7 0,-3 0-7 16,-9 5 0-16,1 2 8 0,-4-1-19 0,-8-1 10 15,0 0 1-15,-3 3 39 0,-5 0-39 0,-1 0 8 0,0 4-8 0,-12 6-121 16,-9 1 59-16,-8 6 30 0,-4 6-814 16,-5 5 675-16,-6 7 67 0,-2 3 34 0,2 7-356 15,-6 5 180-15,-3 10 82 0</inkml:trace>
  <inkml:trace contextRef="#ctx0" brushRef="#br0" timeOffset="31803.12">7379 3326 304 0,'1'1'0'0,"-1"-1"0"0,0 0 0 0,0 0 0 0,0 0 0 0,0 0 33 0,0 0 0 0,0 0 46 0,0 0-15 0,0 0-8 0,0 0 60 16,0 0-42-16,0 0-21 15,0 0 7-15,0 0 8 0,0 0-35 16,0 0-1-16,0 0 1 0,2 0 0 0,1-1 8 0,0-1 18 15,0-1-26-15,-1 2 0 0,3 0 26 16,-4-2 1-16,0 1-19 0,1 1 20 0,0-1 0 16,0-2-28-16,2 3-1 0,-2-4-7 0,0 2 16 15,0 1-8-15,0 0-1 0,-2-2 1 0,2 2 0 0,-1 1-32 16,3-1 9-16,-2-1 23 0,0 3-24 16,2-1 1-16,-1 1 22 0,3 0-49 15,-4 0 28-15,4 0-20 0,-3 0 34 16,4 0-8-16,-3 0 3 0,3 0-9 0,-1 0 43 15,-1 0-7-15,3 0-28 0,-2 0 31 16,2 0 0-16,1 0-25 0,0-3-21 0,5 2 19 0,-3 1 2 16,0-2 4-16,3 2-3 0,-2 0-35 15,2 0 42-15,2 0-5 0,-2 0-1 0,3 0-63 16,2 0 29-16,2 0-7 0,2 0 39 0,7 0-60 16,1-2 24-16,4 0-12 0,0-3-24 0,0-2 22 15,3-1 1-15,-3 2 16 0,1-1-26 16,-1 0 27-16,2 0 4 0,-2 2 30 0,-1 2-32 15,0-2-4-15,1-1 48 0,3 4-1 0,-3-1-40 16,3-1 23-16,2 3-20 0,4-4 2 0,-4 4-1 16,-4-1-10-16,1 0 11 0,2 1 4 0,-5 1-2 15,3 0-23-15,-4 0 22 0,-1 0 2 16,-3 0-2-16,-1 0-2 0,-5 0 33 0,6 0-35 0,-7 0 3 0,-1 0 29 16,-2 0-29-16,-2 0-1 0,-5 0 38 15,-1-3 1 1,-2 0-35-16,-2 2 32 0,-3 0-1 0,-1-1-22 0,-1-1 7 0,0 2 25 15,-2 0-29-15,0-2-1 0,0 1-168 16,0-1 81-16,0 1 42 16,-2 0-172-16,-3 0 94 0,1 0 52 0,-1 0 25 0,-1 2-2 15,4 0-482-15,-6 0 240 0,5 0 121 0,1 0 59 0</inkml:trace>
  <inkml:trace contextRef="#ctx0" brushRef="#br0" timeOffset="32032.55">8827 3032 876 0,'-8'0'0'0,"2"0"0"0,2 0 0 0,2 0 0 0,1 0 0 0,-1 0 0 0,2 0 313 0,0 0-132 0,0 0-78 0,7 0-36 15,9 5 244-15,0 0-139 0,3-1-70 16,3 1-26-16,6 3-8 0,-2-1 22 16,1-5-28-16,0 4-1 0,-3 0-2 15,-4 0-18-15,3 2-8 0,-3-2 0 0,-6 1-37 16,-1 2 0-16,-5-2 37 0,-5 0-28 0,-3 5-8 15,0-1 35-15,-14 6 0 0,-16 3 1 0,-10 6 0 16,-5-1-833-16,-4 5 806 0,-8 6 2 0,3 0-427 16,0 3 198-16,-3 6 83 0</inkml:trace>
  <inkml:trace contextRef="#ctx0" brushRef="#br0" timeOffset="34570.92">9153 3189 528 0,'0'0'0'0,"0"0"0"0,0 0 0 0,0 0 0 0,0 0 0 0,0 0 71 0,0 0 9 0,0 0 37 15,0 0-43-15,0 0-20 0,0 0 0 0,3 0 70 16,9 0-37-16,1 0-31 0,4 0-1 0,0-4 83 16,2-3-52-16,1 6-27 0,1-2 8 0,0 0-125 15,2 2 44-15,-1 0 24 0,-1-2 0 0,0 1-350 16,-1 2 194-16</inkml:trace>
  <inkml:trace contextRef="#ctx0" brushRef="#br0" timeOffset="34710.06">9806 3189 713 0,'8'0'0'0,"0"0"0"0,3 0 0 0,1 0 0 0,-5 0 0 0,2 0 0 0,-2 0 365 16,1 0-167-16,2 0-22 0,1 0-110 0,2 0 0 0,4 0-34 0,2 0 1 16,3 0-435-16,-1-2 213 15</inkml:trace>
  <inkml:trace contextRef="#ctx0" brushRef="#br0" timeOffset="34847.68">10327 3094 795 0,'3'1'0'0,"2"3"0"0,0-1 0 0,-3-1 0 0,0 0 0 0,-2-2 55 0,0 0 315 0,0 0-172 16,0 0-83-16,0 0 10 0,0 0-46 16,0 0-23-16,0 0-293 15,0 0 131-15,0 0 69 0,0 0-626 0</inkml:trace>
  <inkml:trace contextRef="#ctx0" brushRef="#br0" timeOffset="35298.49">9645 1820 698 0,'2'0'0'0,"-2"0"0"0,0 0 0 0,0 0 0 0,0 0 0 0,0 0 93 15,0 0-31-15,0 1 1 0,0 4 88 0,0 0-52 0,0 3-36 16,0 1-1-16,0 2-124 0,-2 2 47 0,0 3 24 0,0 0-654 16,1 1 655-16,1 4 23 0,-2 0-1 15,0-1-662-15</inkml:trace>
  <inkml:trace contextRef="#ctx0" brushRef="#br0" timeOffset="35447.08">9632 2252 684 0,'0'7'0'0,"0"1"0"0,0 0 0 0,0-3 0 0,0-2 0 0,-2 0 0 0,2 0 33 16,-3 2 119-16,-2-3-59 0,2 4 118 0,1-2-94 15,0 4-41-15,0-1-22 0,0 2 0 0,2 3-203 0,0 1 99 16,0 1 38-16,0 0-435 0,0 1 227 16</inkml:trace>
  <inkml:trace contextRef="#ctx0" brushRef="#br0" timeOffset="35577.25">9647 2577 528 0,'0'11'0'0,"0"2"0"0,0 2 0 0,0-4 0 0,0-1 0 0,-4-1 0 0,1 0 183 16,-3 2-75-16,2-3-38 0,3 1 34 15,-1-1-36-15,2 2 9 0,0 1-186 16,0 0 70-16,0 0 37 0,2 0-1 16,1 1-354-16</inkml:trace>
  <inkml:trace contextRef="#ctx0" brushRef="#br0" timeOffset="35697.93">9668 2918 519 0,'0'13'0'0,"0"-1"0"0,0 2 0 0,0-1 0 0,-2-5 0 0,-2-1 64 0,2 1-9 0,-1-1-22 0,-2 2 167 15,3-2-84-15,2 1-41 0,0 0-114 0,0 2 32 16,0 1 0-16,0-1 40 0,0 3-388 16,2-3 189-16</inkml:trace>
  <inkml:trace contextRef="#ctx0" brushRef="#br0" timeOffset="35843.54">9714 3207 731 0,'2'6'0'0,"1"4"0"0,-3-1 0 0,0-3 0 0,0-3 0 0,0 1 0 0,0-3 278 16,0 2-123-1,0-3-61-15,0 0 157 16,0 0-108-16,-3 0-48 0,1 0-34 0,0 0-39 0,-1 0 10 16,2 0 1-16,-2 0 0 0,1 0-341 0,0 0 166 0,2 0 87 15</inkml:trace>
  <inkml:trace contextRef="#ctx0" brushRef="#br0" timeOffset="36858.99">9645 3176 328 0,'0'2'-164'0,"0"-2"82"0,0 0 41 0,0 3 41 0,0-3 0 0,0 0 215 0,0 0-71 16,0 0-56-16,0 0 46 0,0 0 10 0,0 0-48 15,0 0-36-15,0 0-137 0,2 0 54 16,0 0 28-16</inkml:trace>
  <inkml:trace contextRef="#ctx0" brushRef="#br0" timeOffset="38011.82">7347 3339 398 0,'0'-4'0'0,"0"-4"0"0,-3 5 0 0,0-1 0 0,-1 0 0 0,3 2 0 0,-2 1 0 0,1-1 161 0,0 0-69 16,2 0-29-16,0 2 24 0,0 0-27 0,0 0 0 0,0 0-19 15,0 13 47-15,4 2-27 0,1 5-1 0,5 1-27 0,-3 4 33 16,-1-4 9-16,4 8-42 0,-2-4-1 0,1-1 10 15,-4-3-9-15,4 1-1 0,-1-3 0 16,0 0 1-16,-1-4-1 0,2-1 1 0,-1-6-28 16,0 2 28-16,2-4 8 0,-1-1-8 0,2-3-33 15,0 0 0-15,2-2 33 16,2 0-21-16,0 0 24 0,4-4-13 0,-2-3 4 0,3-2 2 16,-1-1-3-16,2 0-5 0,1 2 10 0,2-3-39 15,3-2 0-15,-1 3-10 0,6-3 39 16,10-3-1-16,-9 1 5 0,14-2-5 0,-4 3-26 15,3 0 0-15,-2 3 23 0,3 1-40 16,-12 7 0-16,2-1 35 0,-2 4-7 16,-2 0-34-16,-5 0 35 0,-4 7 1 0,-3 3-2 0,-2 3 27 15,-2 2-2-15,-5 2-24 0,0 1-5 0,-3 0 101 16,-1 1-39-16,-1-2-28 0,-2 3 47 16,-2-1-31-16,1 0 11 0,-2-1-33 0,0-1 39 15,-2-1-39-15,0-2 15 0,0-4-12 0,0-2-58 16,0 0 35-16,0-3-29 0,0-3 23 0,0-1-47 15,0-1 33-15,0 0-9 16,0 0 42-16,0 0-51 0,-2 0 0 16,0-6 33-16,2-5-164 0,0 0 145 0,0-4 16 0,0 2-10 15,0-2 4-15,7 0 0 0,2 0-3 0,3 2-5 0,3-3 26 16,0 6-27-16,4-4 3 0,1 2-8 0,3 4 67 16,2 0-30-16,2 1-2 15,1 1 20-15,3 0-21 0,-2 2 3 0,4 2-23 0,0 1 27 16,-1-2-20-16,-2 3 9 0,2 0-7 0,-4 0 37 15,0 0-34-15,0 0 3 0,-6 4 0 0,1 0 31 16,0 0 1-16,0 2-32 0,3-2 23 16,-3-1 0-16,-1 1-18 0,4-2-2 0,2 0 36 15,-3-2 4-15,4 0-36 0,-3 0 9 0,0 0-39 16,1 0 37-16,0 0-3 0,0-4 8 0,-3-3-68 16,3-3 29-16,-5 1 5 0,2-5-42 15,1 1 30-15,-4 0-6 0,2 0 33 0,-3 0-35 16,-3 0 32-16,7-4-17 0,-7 2 13 0,2-2 16 15,-1 2-18-15,0-2-11 16,-4 2 1-16,3-2 42 0,-6 2 1 0,1 2-31 0,-3 0-7 16,-3 1 9-16,-3 3 5 0,1-2-5 15,-1-2-27-15,-3 3-1 0,0-1 27 0,0-1 1 0,0 1-41 16,-7 1 38-16,2-1-6 0,-2 1 3 0,1 0-6 16,1 3 5-16,-2 1-9 0,4 0 44 15,-1 1-4-15,0 3-32 0,3 0 43 0,-1 0 0 16,0 0-30-16,2 2-121 15,-2 0 57-15,-1 0 28 0,-1 4 1 0,-1 9-630 0,2 4 315 16,3 2 154-16</inkml:trace>
  <inkml:trace contextRef="#ctx0" brushRef="#br0" timeOffset="41484.03">7341 3266 273 0,'0'0'0'0,"0"0"0"0,0 0 0 0,0 0 0 0,0 0 0 0,0 0 0 0,0 0 0 0,0 0 81 0,0 0-48 15,0 0 0-15,0 0-1 0,-3 0 23 0,3 0 0 16,0 0-15-16,0 0 19 0,0-2-26 0,0 0-1 0,0 2 1 16,0-2 11-16,0 2-3 0,0 0-8 0,0 0-1 0,0 0 35 15,0 0 1-15,0 0-36 0,0 0 9 0,0 0 16 16,0 0-1-16,0 0-57 15,-1 0 33-15,1 0 1 0,-1 0 8 0,1 0-39 16,0 0 0 0,0 0 31-16,0 0-24 0,0 0 32 0,0 0-12 0,-3 0 9 15,3 0-13-15,-2 0 4 0,0 0-10 0,-1 0 28 0,1 0-23 16,-2 0 2-16,1 0-3 0,-2 0-15 0,-1 0 18 0,3 0 7 16,-3 0-44-16,2 0 36 0,-3 0 2 15,1 0-1-15,1 0 1 0,-1 0-14 0,-1 0 10 16,0 0 1-16,0 0-38 0,-2 0 36 0,2 0-7 15,-2 2 2-15,-3-2-3 0,3 0 5 16,-3 2-4-16,1-2 16 0,1 2-13 0,-3-1 4 16,-1 3-39-16,0 0 34 15,1-2 0-15,0 3 1 0,1 0-31 0,-1-2 4 0,-4 1 23 16,4-2 1-16,-4 2-27 0,3-1 25 0,-2 0-3 16,1-2 21-16,-2-1-22 0,1 2 2 15,0-2 34-15,-2 0 1 0,-1 0-35 0,0 0 3 16,1 0-3-16,-3 0 30 0,0 0 2 0,-1 0-27 15,-4 2-40-15,3 0 45 0,-4 4-40 16,1-1 37-16,2-1 1 0,-2 3-1 0,0-1-40 16,4-1 4-16,-8 4 30 0,7-7 1 15,2 4-7-15,0-2-26 0,3 0 24 0,-1 0 5 0,1-3-13 16,2 1 10-16,1 1 26 0,-2-2 1 0,1 1 14 16,2-2 3-16,-1 1-40 0,0-1-1 15,1 0 27-15,0 0 0 0,-2 0-15 0,1 3 33 0,3-3 2 16,-2 0-37-16,-1 1 11 0,0-1 14 0,2 2 6 0,2-2-19 15,-4 2 1-15,3 0 36 16,1-1-37-16,-2-1-2 0,3 3 4 16,-1-3 29-16,2 2-8 0,-1-2 9 15,1 2-31-15,2-2 1 0,-1 2 0 0,0-2-6 0,1 1 6 16,2-1-1-16,1 3 19 0,0-3-18 0,2 0 8 0,0 0-47 16,2 0 0-16,0 0 39 0,0 0 0 0,0 2-108 15,0-2 57-15,0 0 16 0,0 0-235 16,0 0 215-16,0 0 34 0,0 0-11 15,0 0-54-15,0 0 19 0,0 0 0 0,0 0 7 0,0 0-63 16,0 0 27-16,0 0 14 16,0 0-85-16,0 0 50 0,0 0 26 0,0 0 0 0,0 0-156 15,0 0 82-15,0 0 54 0,0 0-357 16,0 0 367-16,2 0 35 0,0 0 0 0,2 0-442 16,1 0 404-16,-1 0 39 0,1-2-1 0,2 2-147 15,-2 0 74-15,3 0 28 0,0 0-266 16</inkml:trace>
  <inkml:trace contextRef="#ctx0" brushRef="#br0" timeOffset="42260.06">6272 3181 213 0,'0'0'0'0,"0"0"0"0,2 0 0 0,-2 0 0 0,0 0 0 0,0-3 0 0,0 2 119 16,0-2-43-16,0-1-22 15,0 3 98-15,0-2-64 0,0-1-27 0,0 3-1 16,0-1 51-16,0 0-39 0,0 0 8 0,-2 0-47 0,2 0 28 16,-2 0 0-16,2 2-28 0,0-1 21 15,-1 1-13-15,-2 0-9 0,-3 0-23 16,1 0 0-16,-4 0 24 0,-3 11 0 0,-1 0-60 16,-6 6 26-16,3-1 0 0,-4 5 33 0,-1 0-100 15,-1-2 38-15,3-2 31 0,-9 5-39 0,6-5 26 16,0 0-13-16,-1-2 33 0,0-1 69 0,7-4-37 15,-4 2 47-15,4-4-38 0,2 2 0 16,1-2-40-16,0-3 11 0,4 1 166 0,1-1-79 0,1-3 75 16,1 1-75-16,2 0-37 15,2-1 8-15,-1 0-45 0,1 2 43 0,2 0-22 0,0-1 1 16,0 3 10-16,0 1-24 0,2-1-9 0,6 2 1 0,9-2 10 16,5 1-10-16,5-1 0 0,6-3 7 0,10 1-130 15,0-4 61-15,3 1 31 0,2-1-414 16,1 5 197-16,-6-4 111 0,13 5 26 15,-8 2-510-15,-2 1 277 0,2 4 140 16</inkml:trace>
  <inkml:trace contextRef="#ctx0" brushRef="#br0" timeOffset="61132.02">3530 7235 938 0,'-7'0'0'0,"2"0"0"0,1 0 0 0,4 0 0 0,-1 0 0 0,1 0 85 0,0 0-26 0,0 0-1 0,0 0 65 16,0 3-45-16,0 0-15 0,1 3-8 0,8 0 44 16,0-1-34-16,2 1 1 0,0 0-157 15,0-1 118-15,2 1 6 0,-1-1 0 0,0-1-420 16,-1 0 391-16,-2-2 29 0,1 1 8 0,-4-1-196 0,2 0 69 0,0-2 52 15,0 0-406-15,-3 0 206 0,-2 0 87 0</inkml:trace>
  <inkml:trace contextRef="#ctx0" brushRef="#br0" timeOffset="61465.42">3794 7147 775 0,'6'0'0'0,"-1"4"0"0,-2 1 0 0,-1-4 0 0,1 3 0 0,-3 1 0 0,0 1 286 0,0 1-126 15,0 0-64-15,-5 5-32 0,-1-4-9 0,-2 4-22 0,0 2-1 16,-4 1-167-16,-2 0 83 16,2 1 43-16,-6-3 29 0,1 4-103 0,-5-1 58 0,-1-1 29 15,1-2-164 1,-2-2 89-16,-1-2 2 0,-2 1 34 0,2-2-9 0,4-3-1 16,2-1-28-16,0 0 261 0,6-3-111 0,2 2-46 0,3-2-19 0,5-1 273 15,1 0-126-15,2 0-73 16,0 0 32-16,0 0-46 0,10 0 0 0,10 0-40 0,6 0 63 15,4-1-31 1,0-3 8-16,2-2-40 0,3-1 3 0,-2 1-2 0,-1-1-1 16,-2 1-74-16,-6 2 45 0,3 0-8 0,-5 2 38 0,-1 1-217 15,-4-2 94-15,-6 3 56 0,1 0-332 16,-5 0 179-16,0 0 72 0,-4 0 48 0,-2 0-134 16,-1 3 84-16,0-2 34 0,0 1 29 0,-4-2-215 15</inkml:trace>
  <inkml:trace contextRef="#ctx0" brushRef="#br0" timeOffset="61659.18">3672 7072 864 0,'0'-8'0'0,"0"2"0"0,0 4 0 0,0-1 0 0,0 2 0 0,0 1 0 0,-4 0 359 16,1 7-163-16,2 10 340 0,-1 3-481 0,2 9-22 15,0-1 0-15,0 4 0 0,0 1 35 16,0 2-35-16,0-2 8 0,3-1-76 0,4 1 33 0,2-2 1 0,-1 3 34 15,-2-2-303-15,1 0 148 0,-1-4 77 16,2-5 39-16,-3-1-487 0,-1-3 206 0,0-6 83 16,-3 0-189-16</inkml:trace>
  <inkml:trace contextRef="#ctx0" brushRef="#br0" timeOffset="61814.75">3656 7399 995 0,'0'0'0'0,"0"0"0"0,0 0 0 0,-4 0 0 0,-2 0 0 0,0 3 227 0,-1 5-101 16,1 2-47-16,-3-1 133 0,1 5-90 16,0-1-45-16,-2 2-31 0,2-1-13 0,-1 3 0 0,1-2 0 15,3-1-278-15,2-5 139 0,-2-2 78 0,4 2 26 0,1-5-475 16,0-2 241-16,0 0 119 0</inkml:trace>
  <inkml:trace contextRef="#ctx0" brushRef="#br0" timeOffset="61964.78">3725 7446 415 0,'7'0'0'0,"5"0"0"0,0 2 0 0,-6 0 0 0,2 2 0 0,-2-2 405 16,-1 1-191-16,3-1-90 15,-3 1 237-15,3 0-165 0,0-2-81 0,1 2-33 0,-2-3-62 16,2 1 13-16,-1-1-1 0,-2 2 1 0,-1-2-181 16,-1 0 98-16,0 0 37 15,-2 0-492-15,1 4 267 0</inkml:trace>
  <inkml:trace contextRef="#ctx0" brushRef="#br0" timeOffset="62237.57">3694 7553 905 0,'0'0'0'0,"0"4"0"0,0-1 0 0,0 1 0 0,0 4 0 0,-5 1 0 0,2 5 203 0,-1-1-77 16,3 1-51-16,-3 2 80 0,2 0-61 15,-3 0-30-15,2 0-65 0,1-5 9 0,-1 5 25 16,0-7 0-16,-2 2-40 0,2-2 1 0,0-5 38 0,0 3-22 15,-2-4 23-15,3-2 0 0,1 1 0 16,1-2 77-16,0 0-38 0,-2 0-5 16,2 2 8-16,0 0-21 0,0 2 135 15,3 0-138-15,7 2-18 0,1-1 8 0,2 1-8 16,4 0-1-16,-2-1-30 0,2 0 31 0,-1 1-217 16,3 2 117-16,-3-2 45 0,1-1-428 0,0 1 226 15,-2-1 99-15,-1 1 59 0,-1-2-415 0,0 0 228 0,-4-2 110 0,0-1 55 16,-2-1-184-16</inkml:trace>
  <inkml:trace contextRef="#ctx0" brushRef="#br0" timeOffset="62508.51">3826 7653 212 0,'0'-8'-58'0,"0"4"29"16,0 2 636-16,0 2-542 0,0 0-33 0,-2 0 9 0,0 12 385 16,1 1-379-16,1 4-14 0,-3 1-20 15,1 3 19-15,-1 2 9 0,-2 3-8 0,-1-1 0 16,0-5-276-16,1 2 139 0,-5-2 68 0,1-4-328 15,-3-2 187 1,3-1 96-16,-8-6 48 0,2-1-193 0,-7-4 105 0,2-2 29 0,-3 0 65 16,-2 0 27-16,1-8 0 0,-1-5 0 0,4-3 239 15,3-2-266-15,-2-3-5 0,7 5-1 16,2-2 168-16,2 4-85 0,7 2-49 0,0 1 370 16,2 1-182-16,0 1-56 15,8 0 67-15,10 3-83 0,2 1-34 0,4-3-29 0,2 5-180 16,2-5 79-16,2 1 40 0,4-1 0 15,2-1-437-15,7-5 235 0,-5-1 121 0</inkml:trace>
  <inkml:trace contextRef="#ctx0" brushRef="#br0" timeOffset="63009.86">4127 7238 673 0,'0'0'96'15,"0"0"-33"-15,-1 0 10 0,-4 0 102 0,-2 5-70 16,0 6-37-16,-1 3 1 0,0 1 81 0,-1 1-51 0,2 2-37 15,1 0-60 1,-1-1 0-16,1-2 31 0,2-4 0 0,0-3-114 16,2-1 54-16,1-3 29 0,1-2-210 15,0-2 206-15,0 3 34 0,0-3 9 0,0 0-62 0,6 0-4 16,2-3 1-16,3-1-2 0,1-3-13 0,1 0 11 16,0-2 17-16,3 4-22 0,-6-1 46 0,4 1-3 0,-3 0-26 15,-1 2 47-15,-1 0-20 0,-1 1 6 0,-2 2-27 0,-2 0 139 16,0 0-65-16,1 0-25 0,-4 2-1 0,1 9 99 15,-2 4-62 1,0 4-18-16,0 3 216 16,-6 1-111-16,-4 7-69 0,1-2-31 0,0 4 80 0,-3 0-55 15,1 0-27-15,-3 1 8 0,1 3-57 0,-1-3 0 16,-1 1 22-16,2-5 0 0,-2-1-150 0,2-7 84 16,-1 1-549-16,1-5 611 0,-2-3 1 0,2-5-34 0,0-5 23 0,2-2-194 15,-2-2 85-15,-1 0-2 0,3-8 34 0,0-6-211 16,1-8 110-16,-1-4 68 0,4-4-93 15,0-5 75-15,2 2 39 16,3 0-1-16,2 6 1 0,0-1 9 16,0 3 28-16,0 7 0 0,2 3 210 0,3 5-105 15,2 3-61-15,3 3 154 0,3 2-99 0,1 2-49 0,4 0-26 16,5 9 477-16,0 8-175 0,7 2-134 0,3 8-63 0,-1-1 220 16,3 2-141-1,2 2-76-15,-4-7-25 16,6 7-8-16,-9-10-33 0,7 1-1 0,-5-4-368 15,1-2 184-15,0-2 101 0,-4-2 37 0,0-2-594 0,-1-2 304 0,-9-4 89 16</inkml:trace>
  <inkml:trace contextRef="#ctx0" brushRef="#br0" timeOffset="63842.15">4861 7238 297 0,'-1'1'-30'0,"-7"1"30"0,3 0 0 0,3 0 252 16,-1 0-102-16,3-2-62 0,0 0 72 0,0 2-63 15,0-2-32-15,6 2 0 0,11-2 95 16,6 0-68-16,2 0-30 0,1 0 76 16,1-4-53-16,3-2-26 0,-5 3-46 15,5-3-8-15,-9 4 28 0,3 0-1 0,-2 0-354 0,-1 0 344 16,-2 2 18-16,-4 0-157 0,-2 0 74 0,-5 0 38 0,0 0-1 0,-3 2-415 16,-2 0 201-16,-1 0 79 0,1-2-175 15</inkml:trace>
  <inkml:trace contextRef="#ctx0" brushRef="#br0" timeOffset="64037.34">5061 7048 1075 0,'1'0'0'0,"1"0"0"0,1 4 0 0,-3 5 0 0,0 2 0 0,0 6 0 0,-6 4 192 0,-2 0-71 0,-3 10-48 0,-5 5 127 15,0 1-83-15,-3 6-42 0,-2-1-21 16,1 3 9-16,-3 0-8 0,3-1-22 0,-1-3 0 0,5-7-62 15,0 1 31-15,2-3 8 16,4-4-240-16,1-5 132 0,-2-2 65 0,4-4 33 16,3-6-466-16,2-3 201 0,-1-3 127 0,3-5 8 0</inkml:trace>
  <inkml:trace contextRef="#ctx0" brushRef="#br0" timeOffset="64219.93">4953 7467 493 0,'6'4'83'0,"1"3"-42"15,2 0 593-15,-6 7-581 0,2-4-20 16,-4 6 144 0,-1 2-72-16,0 6-36 0,0-3 8 0,0 6 68 0,0-1-56 0,0-1-28 15,0 0 0-15,1 1-234 0,2-4 111 0,-2 0 44 0,3 1-736 16,-1-4 776-16,2-2 11 0,-2-8 0 16,-1-2-445-16,0-1 202 0,0-4 100 0,-2-2 8 15,0 0-247-15,0-8 349 0</inkml:trace>
  <inkml:trace contextRef="#ctx0" brushRef="#br0" timeOffset="64533">4936 7524 866 0,'3'-16'0'0,"0"4"0"0,1 2 0 0,3 4 0 0,4 0 88 0,0-1-28 0,2 1 9 0,3 1 53 16,3-1-44-16,3 0-23 16,1 0 0-16,-3 3 80 0,3 0-42 0,0 2-35 0,-1-1-37 15,-1 0 11-15,1 2 1 0,-6 0 0 0,-2 0-24 16,-3 0 24-16,1 0 0 0,-3 0 9 15,-3 0-2-15,-1 4-7 0,0 0 8 0,-2-1 26 16,0 3-1-16,-2 0-33 0,1 3 0 0,0 3 85 16,1 2-35-16,-2 3-29 0,0 5-13 15,3 1-9-15,1 2 1 0,2 1 0 0,0-2-94 16,0 8 42-16,4-4 26 0,1 3-282 16,-1-2 280-16,1-2 1 0,-3-4 18 0,4 3-254 0,-3-8 214 15,-3 3 19-15,0-1-21 0,-3-4-33 0,0-3 1 0,-1-1 5 16,-3-1-60-16,0-4 37 15,-3 0-1-15,-8-3 36 0,-5-2-226 16,0-2 117-16,-3 0 54 0,0 0-614 16,-5-7 638-16,5-8-9 0,-6-6 40 0</inkml:trace>
  <inkml:trace contextRef="#ctx0" brushRef="#br0" timeOffset="64670.63">5013 7639 1295 0,'0'0'0'0,"0"0"0"15,0 0 0-15,0 2 0 0,0-2 0 0,1 2 46 0,3 0-13 0,4-2 0 0,6 0 234 0,1 0-234 16,5 0-1-16,-5 0 1 0,6 0-111 0,-2 0 55 0,-1 0 36 16,2 0-452-16,-3 2 236 0,-2 4 117 0,-5 1 60 0</inkml:trace>
  <inkml:trace contextRef="#ctx0" brushRef="#br0" timeOffset="64820.23">5098 7820 949 0,'-13'4'0'0,"4"-3"0"0,1 3 0 0,2-2 0 0,2 0 0 0,2-2 0 0,1 0 418 16,-1 0-192-16,2 0-97 0,0 0-38 16,8 0-33-16,8 0 0 0,7 0-25 0,-3-6-319 15,5 1 160-15,-3-1 87 0,7 0-263 16,-3-1 164-16,0 1 82 0,3-3 42 0</inkml:trace>
  <inkml:trace contextRef="#ctx0" brushRef="#br0" timeOffset="65000.75">5468 7354 1064 0,'0'0'0'0,"0"0"0"0,0-2 0 0,2 1 0 0,8-2 365 0,4 2-170 16,3-1-81-16,6-2-41 0,3-1 91 0,2 4-58 0,2-1-41 16,2-2-429-16,-2 3 375 15,2 1 0-15,-4 0 22 0,-2 0-220 0,-1 0 106 16,-4 0 57-16,-2 0-460 0,-5 0 249 15,-4 0 124-15,-2 0 65 0,-5 0-305 0</inkml:trace>
  <inkml:trace contextRef="#ctx0" brushRef="#br0" timeOffset="65146.36">5769 7347 953 0,'-14'5'0'0,"5"0"0"0,3 3 0 0,0-1 0 0,1 3 0 0,2-1 0 0,3 3 233 0,0 1-100 0,0 0-50 15,0 4 316-15,1 2-362 0,6 0 4 0,-2 5-8 16,1 0-1-16,-1 2-173 0,-1-1 87 0,0 0 44 15,-1-5-414-15,-1 5 224 0,1-4 116 0,0-1 59 16,-2-3-209-16,1-6 89 0,-2-5 79 0</inkml:trace>
  <inkml:trace contextRef="#ctx0" brushRef="#br0" timeOffset="65295.16">5753 7636 1017 0,'-5'-14'0'0,"2"7"0"0,0 0 0 0,3 3 0 0,0 0 0 0,0 0 190 0,0 3-78 15,0-1-40-15,3-1 8 0,7 2 179 0,4 0-113 0,1-2-57 0,-3 1 28 16,4 0-42-16,-5 2-13 15,4 0-8 1,-6 0-317-16,2 0 148 0,-3 0 73 0,-2 0 38 0,-1 0 8 0,-2 2-446 16,-2 3 222-16,-1 2 122 0,0-2-416 0,-1 3 241 0</inkml:trace>
  <inkml:trace contextRef="#ctx0" brushRef="#br0" timeOffset="65597.2">5569 7543 880 0,'0'3'0'0,"0"2"0"0,0 2 0 0,0 3 0 0,0 1 0 0,0 3 0 0,0 1 125 16,-3 1-46-16,3 1-23 0,-2 4 3 0,0 3-26 15,0-1 8-15,-2 3-210 0,0-2 101 0,2-2 50 0,-5-2 25 0,2-1-160 16,-3-4 96-16,1-4 38 0,-1-3-2 16,1-3 38-16,-2-1-4 0,0-4-47 0,4 0 145 15,0 0-72-15,1 0-24 0,3 0 357 16,-2 0-181-16,3 0-85 0,0 0-43 0,0 0 169 15,3 0-100-15,10-2-49 0,9 0 245 16,-2-3-293-16,2 1 6 0,8-2-8 0,-2 4-86 16,4 0 43-16,-2 0 21 0,2 0-145 15,-7 2 91-15,7 0 34 0,-4 0 20 0,-2 0-419 0,-4 0 219 16,-1 0 76-16,2 0-372 16,-2 0 230-16,-3 0 111 0,0-3 56 0,-4-5-163 0,3-5 109 15,-7-5 46-15</inkml:trace>
  <inkml:trace contextRef="#ctx0" brushRef="#br0" timeOffset="65975.23">6133 7082 870 0,'13'-29'0'0,"-1"9"0"0,1 1 0 0,0 2 0 0,-6 6 0 0,0 3 0 0,-1 5 203 0,-2 0-77 0,0 2-51 0,-1 1 101 16,-2 0-72-16,-1 12-36 15,0 2 10-15,0 7-15 0,-9 3-8 0,-2 1-73 16,-3 1 25-16,0-2 1 0,4-7 25 0,-2 2-107 0,2-4 50 15,1-6 28-15,5-1-62 16,-3-3 38-16,6-2 31 0,1-1-34 0,0-2-18 0,0 0 10 16,8 0 1-16,5-9 15 0,4 0 11 15,-2 0-15-15,3 0 12 0,0-1-22 0,-1 2-1 0,0 3 27 16,-5 2-89-16,1 1 42 0,-4 0 0 0,-1 2 36 0,-3 0-115 16,0 4 49-16,-5 6 22 0,0 8 5 15,-3-2-1-15,-10 5 19 16,-3-1 2-16,-2 3 56 0,1-4-36 15,-8 6 8-15,5-4 47 0,1-1-37 0,-1-1-1 0,1-1-30 0,3-3 262 16,3 2-113-16,0 0-65 0,2 0 176 16,6-3-107-16,1 0-37 0,4 0-25 0,0 0-49 15,0 2 16-15,0-2 1 0,8 0-345 16,0 0 334-16,1 1 19 0,-1 1-9 0,-3-1-167 16,0 0 78-16,-2-2 43 0,-3-4-413 15,2 3 205-15,-2-5 79 0,0-1 59 0,0-4-191 0,0-2 121 0</inkml:trace>
  <inkml:trace contextRef="#ctx0" brushRef="#br0" timeOffset="66221.1">6030 7457 577 0,'0'-19'0'0,"0"3"0"0,0 4 0 0,5-1 0 0,4 2 0 0,5 2 32 0,2 0 228 0,4 1-114 0,1 2-48 16,4-1-37-16,1 1 140 0,1 1-84 16,-1 2-42-16,1 3-21 0,-4-4 18 0,4 3-7 15,-6 1-101-15,2-2 35 0,-5 2 0 16,1-2 34-16,-5 2 8 0,-1 0-37 15,-5 0 1-15,0 0 27 0,-2 0 1 0,0 0-31 16,-4 5-3-16,-1 5 31 0,1 2 79 16,0 2-42-16,0 2-19 0,1 0-26 0,-3 3 67 0,3 0-33 15,-2 2 13-15,1-1-215 0,1 0 90 16,0 4 51-16,-1-4 2 0,1 0-149 0,-2-1 82 0,-1 0 45 16,0-4-446-16,0-4 220 0,0 3 84 0,-6-7 67 0,-6-1-252 15,2-4 159-15</inkml:trace>
  <inkml:trace contextRef="#ctx0" brushRef="#br0" timeOffset="66411.59">6219 7393 740 0,'0'-15'0'0,"-2"8"0"0,2 3 0 0,0 2 0 0,0 0 0 0,0 2 245 16,0 0-111-16,4 5-50 0,3 9 197 16,-3 3-124-16,2 8-62 0,-4 3-23 0,0 4 95 15,-2 4-68-15,0 6-33 0,0-2-146 16,-10-1 109-16,-1-3 12 0,0 1-8 0,-3 0-102 0,0-2 51 15,-2-3 26-15,3-1-313 16,-4-3 177-16,-1-4 77 0,4-10 41 0,2 2-461 0,3-11 225 16,0 1 86-16,2-6-205 0,1 0 175 0</inkml:trace>
  <inkml:trace contextRef="#ctx0" brushRef="#br0" timeOffset="66543.23">6182 7720 1305 0,'11'-3'0'0,"6"3"0"0,1 0 0 0,-4 0 0 0,-1 0 0 0,1 0 0 0,-2 2 474 0,1 4-221 0,3 1-102 0,-1 3-9 16,2-1-54-16,-1 1-28 0,-1 4 0 16,6 1-325-16,-6-1 157 0,7 6 67 0,-6 0 36 15,4-1 1-15</inkml:trace>
  <inkml:trace contextRef="#ctx0" brushRef="#br0" timeOffset="66701.82">6831 8002 1979 0,'0'0'0'0,"0"0"0"0,0 0 0 0,0 0 0 0,0 0 0 0,0 0 0 0,0 0 788 15,0 0-382-15,-5 0-178 0,2 0-298 16,-2 2 52-16,4 0 25 0,-3 1 0 0</inkml:trace>
  <inkml:trace contextRef="#ctx0" brushRef="#br0" timeOffset="77312.67">15885 7457 220 0,'0'0'0'0,"-6"0"0"0,-2 0 0 0,3 0 0 0,-3 0 0 0,1 0 0 0,2 0 0 0,-4 0 0 0,2 0 152 0,2 0-61 0,1 0-23 0,1 0 42 16,-2 0-38-16,5 0-1 0,-2 0 15 16,2 0-26-16,0 0 7 15,0 0-34-15,0 0 63 0,0 0-32 0,0 0 1 0,0 0-32 16,0 0 35-16,0 0-8 0,0 0-28 0,0 0 1 16,0 0 26-16,0 0-26 0,0 0 8 0,5 0 45 15,0 0-26-15,2 0-1 0,1 0 4 0,-1 0-1 16,3 0-21-16,-3 0-8 0,4 0 21 15,-1 0 1-15,1 0-23 0,0-1 1 0,-1-1 47 0,3-2-48 16,1 0 1-16,-3 1 0 16,1-2-14-16,-2 3 22 0,5-2-8 0,-1 3 0 15,-2-1-41-15,1 0 0 0,3 0 41 0,-2 1-45 16,2-1 17-16,0 0-12 0,3 0-7 16,-1 0 14-16,-2 0-1 0,1 0 13 0,-2 0-17 0,2 0-7 15,-2 2 25-15,0-1-8 0,2 1 10 0,-2 0-6 16,0 0 1-16,0 0 28 0,2 0-27 0,0 0 1 15,-3 0 23-15,4 0-18 0,0 0-5 0,-1 0 3 16,4 0-8-16,-3 0 7 0,3 0 0 16,0 0 6-16,-1 1-15 0,1 3 9 15,2-2 0-15,-1 2 0 0,1-2-31 0,-2 2 32 16,2-1-3-16,-3-1-39 0,1 1 37 16,1 1-2-16,-2 0 17 0,3-1-15 0,-2 0-1 0,-1 1-2 15,3 0 27-15,3-1 1 0,1-1-25 0,-2 0 3 16,5 1 25-16,-2-2 0 0,1 1-22 0,1-1-2 15,0 2 9-15,-4-2 0 0,6 1-1 0,-2 0-17 16,0 2 16-16,-2 0-3 0,2-2-22 0,1 3 3 16,-1 0 17-16,0 0 0 15,0 0-26-15,2-2 0 0,-4 2 19 0,2-2 7 16,2 1-35-16,0 0 29 0,0-2-5 0,1 2 3 16,3-4 1-16,-2 1 0 0,4-1-3 0,-3 0 14 15,1 0-14-15,0 0 1 0,1 0 4 0,-1 0-1 16,0 0-1-16,-1 0 0 0,1 0-28 0,-2-1 27 15,-1-1 1-15,1 0 1 0,2 0 12 16,2 1-14-16,-2-2-1 0,1 2 1 16,0 1 16-16,3-3-14 0,-2 1-4 0,1 2 9 15,0-1-6-15,-1 1-1 0,2 0 10 0,-1 0-7 16,3-2 1-16,-5 2-3 0,0 0 10 0,6-3-9 16,-4 3 4-16,5 0-3 0,-3-1 9 0,1 1-9 15,-1 0 0-15,0-2 0 0,-3 0 34 0,9 0-33 16,-6 2 2-16,3-1 23 0,-3-1-21 0,1-1-2 15,-7 2-7-15,4-1 8 16,4 0 2-16,-6 2-1 0,0 0-40 0,-2 0 39 0,1 0 1 0,0 0-1 16,-3 0-31-16,1 0 0 15,1 0 23-15,-3 0 4 0,1 0-32 0,-1 0 29 16,2 2-6-16,0 0 5 0,-1-1-15 0,3-1 13 16,1 0-2-16,7 0 7 0,-1 0-7 0,1 0 2 15,-2 0-20-15,1 0 18 0,-6 0 2 0,2 0-1 16,-4-1-18-16,1-1 17 0,-4 0-1 0,-2 0 1 15,-4 2-18-15,6 0 17 0,-4 0-2 0,1 0 3 16,-1 0-3-16,0 0 1 0,-1 0-2 0,3 0 8 16,0 0-6-16,-3 0-1 15,1 0-2-15,-1 0 3 0,-4 0 1 0,-1 0 0 16,0 0-42-16,-3 2 40 0,1-2-1 0,-4 4 1 16,-2-3-34-16,-2 4-3 0,1-2 33 0,-1 1 12 15,-1 0-13-15,1-1-5 0,-3-1 39 0,0 2 0 16,0-1-34-16,-1 0 0 0,1-1 33 0,-1-2 3 15,-3 2-33-15,0-2 10 0,0 0 27 16,-3 0 10-16,0 0-39 0,0 0 17 16,-1 0-59-16,-1 0 4 0,0 0 40 0,0 0-120 0,0 0 56 0,0 0 24 15,0-10-491-15,0-2 241 16,0-1 124-16,-5 1 63 0</inkml:trace>
  <inkml:trace contextRef="#ctx0" brushRef="#br0" timeOffset="80874.37">9484 7713 707 0,'-4'-2'0'0,"2"0"0"0,2 0 0 0,-2-1 0 0,1 3 0 0,-1-1 0 0,2 1 133 0,-2-1-50 0,2 1 120 0,0 0-85 15,0 0-35-15,0 0-29 0,0 0 24 0,0 0-23 16,0 0 1-16,0 0-15 0,0 0-3 0,0 2-5 16,0 13 8-16,0 1-8 0,0 3 83 0,0 5-34 15,-3 8-28-15,1 0 20 0,-1 6 12 0,-1 6-26 16,0 0 13-16,1 5 9 15,-3 2-50-15,3 1 1 0,1 4-27 0,-1 3-1 16,1-2 28-16,2-2 8 0,0-2-41 0,0-6 0 16,0-9 33-16,0 1-1 0,0-3-54 0,2-8 23 15,5 2-23-15,-4-8 15 0,1-1 1 16,-1-5 7-16,-1-4-17 0,2-2 28 0,-2-5 0 16,0-1-9-16,-2-2-34 0,0-2-2 0,0 0 41 15,0 0 1-15,0 0-44 0,0 0 18 0,-4-2 1 16,-2 0 15-16,-1-5-373 0,2 1 158 0,3-2 100 15,-3-3-459-15</inkml:trace>
  <inkml:trace contextRef="#ctx0" brushRef="#br0" timeOffset="81400.28">9958 7940 1276 0,'-1'-6'0'0,"1"4"0"0,-2 1 0 0,2 1 0 0,-2-2 0 0,0 2 0 0,0 0 0 0,1 0 199 0,-1 0-87 0,2 0-40 0,-2 0 34 16,-2 0-37-16,1 11 1 0,-4 3-29 0,0 7-76 16,0 2 34-16,-2 3 0 0,-3 3 33 0,-1 1-40 15,-3 0 16-15,2 2 0 0,-2-2-60 0,0-2 42 16,-1 0 21-16,2-8-76 0,-2 1 38 0,2-1-8 15,2-4-1-15,0-3 174 0,2-3-67 0,1-3-29 16,1 1-2-16,4-5 148 16,1-1-83-16,2 0-27 0,0-2 71 0,2 0-49 15,0 0-39-15,0 0 1 0,0 0-63 0,13 0-1 16,6 0 35-16,1-2-19 0,6-6-8 0,3 2 27 16,-1-2 0-16,6 0-87 0,-3 1 44 0,3 1 29 15,-2 2-8-15,0 2-151 0,0 0 78 0,-2 2 18 16,-2 0 27-16,-5 0-129 0,2 0 70 15,-5 0 18-15,-1 0 11 0,-5 4 4 16,-2-2 1-16,-5 2 84 0,1-2-29 0,-6 0-17 16,-1-2-22-16,1 0 157 0,1 1-73 0,-3-1-30 15,0 0-19-15,0 0 316 0,-8-1-154 0,-1-11-53 16,0 0-47-16,-2-6 8 0,-1-3-46 0,1-1 0 16,-3-3-139-16,3 2 70 0,-1-2 34 0,3 4-65 15,-2-1 46-15,-1-1 27 0,3 4 0 0,0 1-248 16,2 3 125-16,-1 5 29 15,2 1 42-15,3 1-271 0,-1 3 141 0,2 3 72 0,0 0 36 16,2 1-262-16,0 1 153 0,4 0 72 16,7 0-390-16</inkml:trace>
  <inkml:trace contextRef="#ctx0" brushRef="#br0" timeOffset="81851.6">10571 7995 603 0,'2'-5'0'0,"-2"-5"0"0,0 0 0 0,2 0 0 0,-1-3 0 0,-1 0 0 0,0-1 0 0,0-2 83 0,0 1-25 16,0 3-1-16,0-2 7 0,0 5 8 0,0-1-39 15,0 2 0-15,0 3 39 0,-3 1-1 0,-5 2-38 16,1 2 8-16,-5 0 16 0,0 0-25 0,1 10 1 15,-5 4-6-15,-2 0 6 0,4 0 8 0,-7 6 32 16,5-2-1-16,-1 3-39 16,-2-3 0-16,2 3 103 0,4-6-44 0,-2 4-33 15,4-4 0-15,2-1 42 0,5-5-34 0,-1 1 0 16,4-1-26-16,1-1 77 0,0-1-43 0,3-2-22 16,11 1-8-16,2-1-12 0,5-1 8 0,4-1-39 15,0 2 1-15,1-1 30 0,-1 2-1 0,2-1-89 16,-4 3 53-16,3 3 14 0,-8-2 1 0,3 4-50 15,-3 3 12-15,-6 0 23 0,-3 3-84 16,0 0 46-16,-7 2 8 0,-2 3 1 16,0-2 91-16,-9 0-29 0,-7 0-17 0,-5-2 149 15,-4 1-76-15,-2-4-40 0,-6-2-11 0,-2-2-55 16,1-3 15-16,-9-1 23 0,9-6 26 0,-6 0-418 16,3-3 189-16,3 0 95 0,6 0 43 0,-2-3-290 15,12-4 134-15,0-4 88 0,6-4-435 0</inkml:trace>
  <inkml:trace contextRef="#ctx0" brushRef="#br0" timeOffset="82223.61">9852 7824 343 0,'-2'-8'0'0,"-5"2"0"0,-3 3 0 0,-3 0 0 0,-1 2 0 0,2-1 109 0,-6 2-42 0,2 0 166 15,-1 0-100-15,0 0-51 0,-1 7-24 0,-1 3 121 16,-2 5-77-16,0 4-35 0,1 3 0 0,1 6 62 15,0 10-49-15,6-4-15 16,-1 11-8-16,6 0 80 0,3 0-52 0,5 3-26 16,0-1 31-16,2-2-21 0,15 5-7 0,4-6-49 15,7 0 20-15,2-3 0 0,2 0 0 0,3-6-153 16,4 4 73-16,-2-3 39 0,4-5 1 0,-1-1-359 16,1-3 189-16,-5-9 60 0,11 3 57 0,-6-6-364 15,0-4 196-15,1-6 97 0</inkml:trace>
  <inkml:trace contextRef="#ctx0" brushRef="#br0" timeOffset="82529.89">10815 7697 1156 0,'-2'-15'0'0,"-1"10"0"0,3 5 0 0,0 0 0 0,1 0 0 0,9 0 196 0,3 0-86 16,4 11 134-16,2 3-3 0,2-2-104 16,2 7-3-16,6 4-43 0,-1 2-33 0,-3 1 0 0,1 3-57 15,-1 2 0-15,-2-1 31 0,-4 2-34 16,-1 1-21-16,-7 1 28 0,-6 9-1 0,-3-3-47 0,-2 1 38 16,-4-2 8-16,-14 9-3 0,-5-6-4 15,-1-4 35-15,-5-1-39 0,-2-4-15 0,1-7 6 16,-8 5-1-16,3-9 2 0,-1 0-241 15,6-3 118-15,0-2 62 0,9-7-384 16,4 1 217-16,8-6 106 0,1-3 53 0,6-2-322 16,2 0 188-16</inkml:trace>
  <inkml:trace contextRef="#ctx0" brushRef="#br0" timeOffset="82746.32">11165 8259 1759 0,'18'-3'0'0,"5"3"0"0,-7-2 0 0,-2 2 0 0,-3 0 0 0,3 0 0 0,-1 0 0 0,-1 0 231 0,4 0-99 0,-2 8-49 0,4 1 36 16,-6 0-44-16,2 4-12 0,-1 0-9 0,-3 2 0 0,-5 2-22 15,-3 2 1-15,-2 1 0 0,0 3-60 16,-7 1 26-16,-10-1 0 0,-4 0-121 0,-3-3 77 0,-2 0-548 16,-5-6 585-16,0 1 25 15,0-6-51-15,5-1-113 0,3-6 40 0,5 0 41 16,3-2-259-16,4 0 150 0,1-4 72 0,10-10-560 15,0-6 626-15,4-3-4 0</inkml:trace>
  <inkml:trace contextRef="#ctx0" brushRef="#br0" timeOffset="82940.83">11469 8167 1018 0,'8'-8'0'0,"-1"6"0"0,-3 1 0 0,-2 1 0 0,-2 0 0 0,0 3 0 0,-10 12 579 15,-7 4-273-15,3 2-137 0,-2 1-60 0,3 5 404 16,0 2-241-16,5-1-119 0,3-2 45 15,5-4-83-15,0 0-33 0,0 5-29 0,11-8-66 16,6-1 23-16,4-1 0 0,3-1 23 0,-1-6-278 16,5 4 135-16,-4-5 72 0,3-2 35 15,-7-5-593-15,4-2 309 0,-3 0 63 16,-1 0 109-16,-2-2-498 0,-1-5 290 0</inkml:trace>
  <inkml:trace contextRef="#ctx0" brushRef="#br0" timeOffset="83103.98">11698 8204 773 0,'0'-3'0'16,"0"2"0"-16,0 1 844 0,0 0-772 0,0-3 1 0,0 3-40 15,0 0 138-15,0 0-61 0,6 7-43 0,3 3 1 0,1 1-36 16,1 0 136-16,0 3-69 16,-1 1-24-16,1 0-9 0,-2 0-33 0,1-2-411 15,-1 0 206-15,2-3-566 0,3-3 370 16,-2-5 185-16</inkml:trace>
  <inkml:trace contextRef="#ctx0" brushRef="#br0" timeOffset="83323.39">12017 8133 1419 0,'0'-6'0'0,"0"5"0"0,0-1 0 0,0 2 0 0,0 0 0 0,0 0 288 0,-3 0-128 0,-3 8-64 15,1 6 144-15,-5 9-103 0,0 1-44 0,-6 14-35 0,1 0 202 16,-5 5-115-16,-1 3-55 0,-2 7-29 0,-4 2-11 15,-3 8-17-15,0-2 0 0,0-1-185 16,2 0 93-16,0 0 45 0,6-11-239 16,1 0 139-16,3-4 73 0,8-12 37 0,-1 2 0 15,2-8-400-15,6-6 157 0,-1-3 111 0,4-8 52 0,-2-4-155 16,2-2 104-16,0-4 50 0,0 0-381 16</inkml:trace>
  <inkml:trace contextRef="#ctx0" brushRef="#br0" timeOffset="83657.5">12230 7593 562 0,'0'-15'117'0,"0"9"-58"0,1 2-30 0,1 3 420 15,0-4-212-15,-2 3-102 0,0 0-52 0,0 2 282 16,0 0-167-16,2 0-74 0,4 0 384 16,0 0-459-16,1 9-17 0,-2 5 1 0,5 9 69 15,-4 3-26-15,-2 6-9 0,-1 10-34 0,-1 7 166 16,-2 1-84-16,0 4-40 0,0 7-14 0,0 10 60 16,-7-7-44-16,0 0 112 0,2 0-189 0,3-12-212 15,-2 7 158-15,4-5 43 0,0-7-277 16,0-2 160-16,0-8 80 0,0 3-111 15,0-4 56-15,-1-3 54 16,-1-3-280-16,-2-4 148 0,2-3 74 0,2-3 29 0,-1 0 8 0,1-3 38 0,0-5-351 16,0 0 175-16,0-3-498 0</inkml:trace>
  <inkml:trace contextRef="#ctx0" brushRef="#br0" timeOffset="84400.87">12743 7964 864 0,'0'0'0'0,"0"0"0"0,0 0 0 0,0 0 0 0,0 0 0 0,0 0 0 0,0 0 0 0,0 0 147 0,5 0-58 0,6 0-28 16,3 0 224-16,0 0-127 0,5 0-54 0,6 0 96 15,-7 0-84-15,10-2-42 0,-3-3-20 0,-4-1 13 16,1 1 8-16,-1 1-43 15,-2-2 1-15,-4 4-85 0,-2 0 42 0,-2 1 21 16,-2 1-332-16,-1 0 173 0,-2 0 91 0,-4 3 44 16,-2 9-659-16</inkml:trace>
  <inkml:trace contextRef="#ctx0" brushRef="#br0" timeOffset="84593.63">12767 8327 1309 0,'-4'5'0'0,"2"5"0"0,0-3 0 0,2-2 0 0,0-2 0 0,0-2 0 0,0 1 0 0,5-2 270 16,13 0-120-16,5 0-49 0,5 0 288 0,0 0-179 15,2-2-88-15,0-2 27 0,-2 3-59 0,-2-1-20 16,6 2-8-16,-6 0-260 0,-1 0 116 0,-2 0 57 16,-1 0 29-16,0 0-399 0,1 0 210 0,-2 2 98 15,-1-2 58-15,1 0-684 0</inkml:trace>
  <inkml:trace contextRef="#ctx0" brushRef="#br0" timeOffset="85155.57">14125 7869 1044 0,'-6'-4'0'0,"0"0"0"0,-1 0 0 0,2 3 0 0,-3-3 0 0,0 2 0 0,1 1 0 0,-1-2 0 0,1 1 273 16,1 0-125-16,-2 2-57 0,1 0-29 0,-2 0 83 16,-3 10-48-16,-1 7-36 0,-4 6-63 0,-1 5 0 15,-5 6 35-15,0 1-35 0,2-2 8 0,-6 11 26 16,1-6 1-16,-1 0-96 15,3-2 48-15,1-6 24 0,-1 1 8 0,1-5-75 16,1-4 39-16,5-7-11 0,-2 1 0 0,3-5 127 16,6-6-49-16,-3 1-22 0,3-3 146 0,2 0-72 15,3-2-41-15,1-1 97 0,3 0-54 0,1 0-38 16,0 0-1-16,0 0-26 0,0 0-4 0,0 0 0 16,9 0 8-16,6 0-102 0,3 0 47 0,5 0 24 15,2-1-1-15,1-3-2 0,4-1 7 0,2-3 19 16,9 3-85-16,-2-4 37 0,2 4 4 15,0-1-101-15,-6 1 54 0,4 1 31 16,0 2 5-16,-4 1-58 0,-3 1 32 0,-7 0 20 16,-2 0-8-16,-4 0-78 0,-2 0 36 0,-5 0 29 15,-3 0-11-15,-4 0 87 0,-3 0-45 0,0 0 7 16,0 0 223-16,-2 0-115 0,0 0-51 0,-4-9 203 16,-5-3-105-16,0-2-67 0,-5-7-2 0,1 1-39 15,0-3 0-15,0-3-4 0,0-2 9 0,1 0-112 16,0-2 52-16,0 0 26 0,3 1 0 15,1 3-350-15,3 5 161 0,-1 0 95 16,4 6-427-16,2 5 241 0,0 1 119 0,0 3-317 16,8 4 210-16,5 2 119 0</inkml:trace>
  <inkml:trace contextRef="#ctx0" brushRef="#br0" timeOffset="85602.37">14566 7943 1077 0,'2'0'0'0,"-2"0"0"0,0 0 0 0,0 0 0 15,0-1 0-15,0-2 0 0,-7 0 0 0,-1 3 243 0,-2 0-105 0,1 0 123 0,0 13-119 0,-4 8-54 16,0 2-28-16,-1 5 44 0,3 2-35 0,0 0 8 16,3 2-44-16,3 0 27 0,3-1 1 0,2 0-29 15,0-3 1-15,2-6 38 0,9 4-8 0,4-5-30 16,4-4-29-16,-2-6 29 15,7-1 0-15,-3-5-59 0,7-3 25 0,1-2 1 16,-4 0 32-16,0-3-129 0,-1-9 54 0,-3-1 27 16,1-4-4-16,-5-2-143 0,0 1 82 0,-3-5 22 15,-5 0 27-15,-2 3-65 0,-1-6 41 0,-4-1-5 16,-2-1-60-16,0 0 41 0,-8-1 24 0,-7-2-120 16,-4 1 76-16,1 2 34 0,-7 3-1 0,3 7 8 15,-5 2-1-15,7 9 19 0,-4 1 8 0,1 3 174 16,2 1-88-16,6 0-42 15,6 2 299-15,3 0-159 0,0 0-82 0,6 0-18 16,0 0 157-16,2 0-62 0,15 0-61 0,6 0 132 16,7 0-96-16,-1 0-45 0,6 0-21 0,1-2 88 15,1 1-56-15,-2 1-62 0,3-3 8 16,-2 0 0-16,0 3-1 0,-1-1 1 0,-3-1-309 16,0 1 163-16,-4-4 69 0,-5 5-245 0,-1-5 154 0,-3 2 37 15,-6 1 52-15,-3 0-578 0,-5 0 299 16,-3 2 147-16</inkml:trace>
  <inkml:trace contextRef="#ctx0" brushRef="#br0" timeOffset="85945.97">13747 7704 528 0,'-16'0'0'0,"-5"3"0"0,4-1 0 0,0 3 0 0,2 1 0 0,-2 0 226 16,-2 1-96-16,1 3-49 0,-3 3-24 0,4 2 108 15,2 2-57-15,-3 5-42 0,0 4 0 0,1 12 154 16,2 2-93-16,2 6 39 15,2 5-59-15,3 4-41 0,3-1 0 0,3 1 30 16,2-1-32-16,0-1 0 0,11-3-42 0,8-3 11 16,5-2 0-16,4 0-1 0,6-7 1 0,6 0-84 15,1-8 49-15,6-2 14 0,0-6-379 0,4-1 194 16,4-2 67-16,-2-4-226 0,4-3-134 0,-3-5 221 16</inkml:trace>
  <inkml:trace contextRef="#ctx0" brushRef="#br0" timeOffset="86244.69">14981 7602 1234 0,'0'-13'0'0,"6"13"0"0,9 0 0 0,0 0 0 0,0 6 0 0,2 3 0 0,1 6 40 0,5 2 546 0,2 3-269 15,3 9-146-15,-1 3 336 0,-2 4-238 0,0 5 334 16,-6 0-558-16,-6 1-4 0,0 10-9 0,-7-6 1 16,-5 3 0-16,-1 1 151 0,-3 0-184 0,-11 2 0 15,-4-1 0-15,-5 2 0 0,-3-4 0 0,-3-4 0 16,-2-4 0-16,0-9 0 0,-9 3 0 0,4-10-318 16,6-5 184-16,-6-2 81 0,6-7-561 15,9-6 284-15,2-1 150 0,8-4-440 0,2 0 294 16,6-2 147-16,3-9 73 0,0-6 28 15,14-5 8-15</inkml:trace>
  <inkml:trace contextRef="#ctx0" brushRef="#br0" timeOffset="86468.09">15315 8231 1591 0,'18'-4'0'0,"4"4"0"0,0 0 0 0,-1 0 0 0,-3 0 0 0,-2 0 0 0,0 0 0 0,-2 4 70 0,3 7 394 16,-2-3-216-16,2 4-107 0,-4 0 55 0,1 4-73 15,-3 0-49-15,-4 2-1 0,-5 1-117 0,0 2 38 16,-2 2 0-16,-4-3-110 0,-11 7 70 0,-4-7 39 0,-4 3 1 16,-3-4 38-16,-1 0-132 0,-6-5 74 15,-1-1 25-15,4-4-399 0,2-6 192 0,8-1 47 16,1-2 65-16,8 0-203 0,-1-2 138 0,10-7 63 0,2-7-272 16,0-3 169-16,12-1 84 0,1 1 34 15</inkml:trace>
  <inkml:trace contextRef="#ctx0" brushRef="#br0" timeOffset="86669.06">15627 8192 1147 0,'14'-14'0'0,"-7"5"0"0,0 3 0 0,-3 0 0 0,-1 5 0 0,-3-1 0 0,0 2 113 0,-7 0-40 0,-4 0 0 16,-4 11 360-16,-3 8-204 16,0 1 104-16,2 3-150 0,0 4-75 0,5-1 176 15,6-4-117-15,0 5-72 0,5-3-31 0,0-2 0 16,0 1-53-16,9 0 0 0,2-6 30 0,8 3-233 15,-5-7 113-15,11 3 55 0,-8-9 29 0,3 0-473 16,3-1 259-16,-2-2 97 0,-3-4 68 0,1 0-346 16,1 0 181-16,-6-4 76 0,-1-4-415 0,-3-4 261 15</inkml:trace>
  <inkml:trace contextRef="#ctx0" brushRef="#br0" timeOffset="86821.65">15811 8254 2051 0,'2'-4'0'0,"1"3"0"0,4 1 0 0,-2 0 0 0,3 0 0 0,-1 0 0 0,3 0 0 0,1 0 0 0,3 0 270 0,2 2-119 16,1 6-59-16,0-2-30 0,0 1-65 0,-1 1 14 0,2 2 0 15,-4-1-165-15,-2 0 93 16,-1-2-531-16,-4-1 321 0,3 2 147 16,-2-3 79-16</inkml:trace>
  <inkml:trace contextRef="#ctx0" brushRef="#br0" timeOffset="87048.05">16204 8032 719 0,'0'0'0'0,"0"0"0"0,0 0 0 0,0 0 0 0,-2 0 354 0,-5 10-160 0,0 2-81 0,-4 8-40 16,2 3 484-16,-5 13-266 0,-2 2-129 0,-3 5-65 0,-3 6 279 16,-2 12-172-16,-1-8-78 15,-7 17-16-15,-2-4-39 0,-1 2 0 0,-2 1-95 16,-4-1 28-16,4 1 8 0,5-5 21 15,9-13-248-15,3 1 123 0,5-7 63 0,2-11-304 0,3 0 192 16,1-6 51-16,3-5 54 0,1-4-51 0,1-7-303 16,3-4 179-16,1-5 81 0,0 0 53 0,0-3-395 15,0 0 221-15</inkml:trace>
  <inkml:trace contextRef="#ctx0" brushRef="#br0" timeOffset="87218.59">16317 8789 1653 0,'2'0'0'0,"7"0"0"0,-2 0 0 0,0 0 0 0,-6 0 0 0,1 0 701 0,-2 0-334 0,0 0-167 0,0 0-200 16,0 0 41-16,0-8-8 0,0 1-517 15</inkml:trace>
  <inkml:trace contextRef="#ctx0" brushRef="#br0" timeOffset="100257.84">2424 9280 489 0,'0'0'0'0,"0"0"0"0,0 0 0 0,0 0 0 0,0 0 0 0,0 0 0 0,0 0 0 0,0 0 0 0,0 0 74 15,0 0 37-15,0 0-75 0,0 0-3 0,0 0-1 16,0 0 1-16,0 0 8 0,-2 0-16 0,2 0 8 16,0 0-33-16,-2-1 0 0,2 0 33 0,0-5 8 15,-1 3-31-15,1 2 23 0,-3-3 0 0,1 2 0 16,1-2 32-16,-4 1-30 0,2-1-4 0,-1 0 28 15,0-1 0-15,2 1-28 0,-7-4 0 0,4 2 8 16,-3-3 3-16,0 1-7 16,0-2-3-16,-1 0-19 0,-1-1 20 0,0-2 7 0,1-1-46 15,-2 2-1-15,1-4 40 0,-2 1-1 16,2-2 1-16,-1 0-48 0,-2-1 18 0,0-3-12 0,1-2-15 16,-4 1 17-16,4-3-86 15,-6-3 105-15,2-3 0 0,-2-1-5 0,-1-1 4 0,2-2-37 16,-2 3 3-16,-6-8 20 0,8 12-21 15,-6-4-6-15,2 2 30 0,3 4-3 0,0 0 0 16,-4 1-4-16,4 2 3 0,1 1-7 16,-1 1 30-16,-1-1-2 0,2 2-22 0,-1-5 29 15,1 2-26-15,2 0 2 0,-5-6 3 0,4 1-1 16,-2-2 4-16,-2-2-5 0,4-2 7 0,0 1-45 16,-2 0-1-16,3 1 38 0,5 8-24 0,-4-1 0 15,3 3 16-15,-1 5 31 0,5 3-2 0,-3 3-25 16,4 2-7-16,-2 2 92 0,3-1-41 15,-4 3 1-15,4 1-36 0,2 0 54 0,-4 0-19 0,5 3-3 16,-1-2-14-16,2 1-9 0,1 1 16 16,0 1-47-16,0 0 10 0,0 0 25 0,0 0 8 15,0 0-100-15,0 0 43 0,0 0 22 16,0 0-8-16,0 1-32 0,0 13 20 0,0 1 0 0,1 5 47 16,1 3-22-16,-1 6-8 0,1-1 28 15,-2 7-4-15,2 0-19 0,-2-2-5 0,3 2 4 16,-3-10-2-16,2 7 26 0,-2-11 6 0,0 1-25 0,1-4 27 15,-1-3-24-15,0-4-17 16,0-2 18-16,0-4 4 0,0-1-87 16,0-2 76-16,0-2 5 0,0 0-3 0,0 0 2 15,0-4-5-15,-3-11-36 0,-4-8 30 0,3-1 7 0,-2-6-175 16,-2-3 84-16,1-2 30 0,-1-3-87 16,-1 1 59-16,-1 2 32 0,1 0 59 15,-2 6-28-15,4 3-1 0,1 6 0 0,-1 2 0 0,3 3 149 16,-2 6-83-16,6 1-29 15,-2 4 253-15,-1 2-136 0,3 0-57 0,0 0 47 0,0 2-34 16,12 0-34-16,3 0 172 0,5 0-91 0,5 0-45 16,-2 6-15-16,6 1-9 0,-1 1-22 0,2-1 69 15,-1 4-35-15,-1-5-64 0,-6 2 8 0,4 1 22 16,-7-1-87-16,0-1 44 0,-4 1 21 0,0-1 0 16,-8-1 30-1,-1-2-73-15,-1 2 27 0,-3-5 1 0,-2 2-140 0,0-1 63 0,0-2 22 16,0 1-203-16,-2-1 110 0,-5 0 64 0,1 0 32 15,1 0-7-15,2 0-390 0</inkml:trace>
  <inkml:trace contextRef="#ctx0" brushRef="#br0" timeOffset="100801.39">2400 7397 936 0,'0'0'0'0,"0"0"0"0,0 0 0 0,0 0 0 0,0 0 0 0,0 0 0 0,-3 0 0 0,1 0 0 0,2 0 134 0,0 2-55 0,-3 2-23 0,3 0-54 16,-2 1 31-16,2 5 0 16,0 0 8-16,0 4-183 0,0 1 88 0,0 2 43 15,0 4 22-15,0 0-150 0,0 0 94 0</inkml:trace>
  <inkml:trace contextRef="#ctx0" brushRef="#br0" timeOffset="100934.03">2395 7943 731 0,'0'16'0'0,"0"0"0"0,0 2 0 0,-3-4 0 0,0-2 0 0,-3 1 0 0,1 0 103 0,3 2-35 0,1 1-14 0,1-2-21 0,0 0 0 15,0 2 8-15,0 0-358 0,3 2 168 0</inkml:trace>
  <inkml:trace contextRef="#ctx0" brushRef="#br0" timeOffset="101068.29">2414 8428 637 0,'0'17'0'0,"0"0"0"0,0 0 0 0,-1-2 0 0,-4 1 0 0,2 0 0 0,-1 0 129 0,4-2-48 0,0 1-75 15,0 0-9-15,0 0 36 0,2 2 0 16,5-2-347-16,-1 2 161 0</inkml:trace>
  <inkml:trace contextRef="#ctx0" brushRef="#br0" timeOffset="101253.8">2475 8872 691 0,'0'20'0'0,"0"3"0"0,0-1 0 0,0-3 0 0,0 0 0 0,0-2 0 0,-2-2 0 0,-1-3 208 0,3 0-87 0,0-1-44 15,0-1-23-15,0-2 17 0,0-1-38 0,0 0-1 16,0-1-142-16,3-1 71 0,-1 2 36 0,1-2-80 16,1 1 54-16,1-1 30 0,-5 1 1 0,2 1-156 15,1 1 82-15,-3 0 12 0,0-2 31 0,0 2-59 16,0-1 35-16,0 1-14 0,0-2 1 0,0-2-11 15,0-1 45-15,0 1-1 0</inkml:trace>
  <inkml:trace contextRef="#ctx0" brushRef="#br0" timeOffset="102246.9">925 8460 694 0,'-15'0'0'0,"0"0"0"0,4 0 0 0,-3 0 0 0,6 0 0 0,-2 0 0 0,1 0 0 0,2 0 0 0,4 0 238 0,0 0-103 16,3 0-51-16,0 0 118 0,0 0-77 15,11 0-50-15,8-3 69 0,3-7-56 0,1-1-27 16,2-1-1-16,0 5 52 0,5-4-43 0,-9 3-1 16,3 0-35-16,0 4-60 0,-1-3 30 0,-2 3 8 15,-5 1 22-15,1 1-260 0,-2 0 129 0,-4 0 66 16,-3 2-472-16,0 0 224 0,-3 0 132 0,-2 0-302 15</inkml:trace>
  <inkml:trace contextRef="#ctx0" brushRef="#br0" timeOffset="102451.38">1038 8292 772 0,'-8'-7'0'0,"2"5"0"0,2 1 0 0,3-1 0 0,1 2 0 0,0-3 181 15,1 3-74-15,12-1-37 0,3 1 0 0,1 0 263 16,4 0-142-16,0 0-83 0,1 0-38 0,-3 1 56 15,3 5-47-15,-1 1-23 0,-5-1-111 0,-1 2 39 16,-2 0 25-16,-3 4-148 16,-3-2 86-16,0 5 43 0,-5 2 29 0,-2 4-116 15,0 1 65-15,-12 3 6 0,-2-1 25 0,-2 0-344 16,-1 1 120-16,1 1 100 0,-3-1 46 0,0-2-220 16,1-1 133-16</inkml:trace>
  <inkml:trace contextRef="#ctx0" brushRef="#br0" timeOffset="102779.49">992 8747 602 0,'-5'2'0'0,"2"0"0"0,1 1 0 0,-1 1 0 0,3 1 0 0,-2 2 0 0,2 2 268 0,0 2-122 15,0 3-57-15,0 1-27 0,2 2 245 16,3 0-137-16,-2 1-60 0,2 1-5 0,-2 2-37 16,5-2 1-16,-5-3-83 0,-2 1 24 0,1-4 7 15,0 1 16-15,1-5-148 0,-1-3 73 0,-2-4-124 16,0-1 99-16,0-1 58 0,0 0 17 0,0-1-173 15,0-16 83-15,0-6 15 0,0 0 24 16,0-6-22-16,0 2 0 0,0 0 25 0,3-2 8 0,2 4 71 16,4 5-44-16,-1-3 9 0,2 4 51 15,1 5-38-15,1 4-21 0,-2 3 13 0,2 3 151 16,1 2-74-16,3 2-45 0,-3 6-6 0,0 11 221 16,4 5-104-16,-4 3-58 0,-1 4 158 15,1 2-109-15,1 0-56 0,-3 0-26 0,1-5-1 16,-5-4-19-16,3-1-8 0,-4-2 0 0,1-4-48 15,-4-5 24-15,1-4-1 0,-2 1 33 0,0-6-259 16,-1 1 125-16,-1-2 63 0,0 0-517 16,0 0 244-16,0 0 142 0</inkml:trace>
  <inkml:trace contextRef="#ctx0" brushRef="#br0" timeOffset="104852.55">2371 7476 328 0,'0'0'0'0,"0"-2"0"0,0-1-164 0,0-1 82 0,4 1 41 16,-3-2 41-16,1 2 0 0,1-3 0 0,-3 2 6 0,2 1 41 15,-2-2-38-15,0 2-1 0,0-1-1 0,0 0 101 16,0 1-44-16,0-1-22 0,0 2 4 0,0-2 69 15,0 2-43-15,0-2-21 0,0 3 33 16,0-2-25-16,0 2 7 0,0 0 38 0,0 1-35 16,0-3-1-16,0 3 22 0,0 0-28 0,0 0 78 15,0 0-107-15,0 0 0 0,0 0-1 0,0 0 39 16,0 0-37-16,0 0 7 0,0 3-8 0,0-1-1 16,0 2 1-16,0 0 0 0,-2 0-1 0,2 0 10 15,0 0-9-15,0-3 0 16,0 3-36-16,0-2 35 0,0 2 1 0,0-1 8 15,0 2-45-15,0-2 37 0,0 1-4 0,0 0 2 0,-3 1-27 16,3 0 6-16,0-1 14 0,0 0 2 0,0 0-29 16,0 0 27-16,0 0-2 0,0-3 7 0,-2 3-24 15,2-2 17-15,0 0-4 0,0 0 3 0,0-2-23 16,0 1 3-16,0 2 18 0,0-3-15 0,0 2-1 16,0-2 13-16,0 0-22 0,-1 0 23 0,1 1-2 15,0-1 2-15,0 0-4 0,0 0 1 0,-2 0-11 16,2 0 4-1,0 2 6-15,-2-2-1 0,2 0-26 0,0 0 26 16,0 0 0-16,-1 2-28 16,1-2-3-16,0 0 28 0,-2 2 0 0,2-1-46 15,0-1 21-15,0 3-2 0,-3-1 22 0,3-2-34 16,0 0-1-16,0 0 26 0,0 0 2 0,0 0-4 0,0 0 2 16,0 0-4-16,0 0 17 0,0 0-17 0,0 0 0 0,0 0 0 15,0 0 38-15,0 0-35 0,0 0 0 0,0 0 2 0,0 0 23 16,0 0-21-1,0 0-1-15,0 0 23 0,0 0-22 16,0 0 3-16,0 0-2 0,0 0 5 0,0 0 25 0,0 0-26 16,0 0-2-16,-2 0 36 0,1 0-34 15,-1 0 2-15,2 0-2 0,-2 0-7 0,1 0 9 16,-2 0 2-16,3 0-1 0,-2 0-35 0,2 0 33 16,0 0 2-16,0 0-2 0,0 0-289 0,0 0 134 15,0 0 63-15,0 0-645 0</inkml:trace>
  <inkml:trace contextRef="#ctx0" brushRef="#br0" timeOffset="107827.37">1981 8556 228 0,'2'0'0'0,"-2"0"0"0,0 0 0 0,0 0 0 0,0 0 0 0,0 0 33 0,0 0 7 0,0 0-7 0,0-2 40 15,0 0-40-15,-2 2 0 0,-1 0 20 16,1 0-12-16,0 0-8 0,1 0 0 0,-1 0 1 16,1 0-1-16,1 0 0 0,-2 0 8 0,-1 0 16 15,1 0-25-15,2 0 1 0,0 0 10 16,0 0-10-16,0 0 8 0,-3 0-8 0,3 0 18 16,0 0-18-16,0 0 0 0,-2 0 32 15,2 0-24-15,0-1-8 0,0-5-1 0,0 3 24 16,0-4 0-16,0-1-15 0,0 3-9 0,2-2 26 15,1-1-25-15,-3 0-1 0,5 1 7 16,-2 2 2-16,0-3-8 0,1 1 0 0,1 4-15 0,0-4 15 16,2 2 0-16,1-3 4 0,2 1-4 15,-1-1-1-15,4 0 1 0,1 1-23 0,0-3-1 16,5 3 31-16,-3-2-49 0,5-1 0 0,4 2 34 16,-7 1 2-16,6 2-38 0,-4-1 5 0,1 2 26 0,1 2 1 15,-3 0-30-15,-1 2 28 16,-1 0-7-16,-1 0 4 0,-2 0-4 15,-3 5 3-15,-3 1-7 0,0 2 43 0,0-2-2 16,-5-1-30-16,-1-1 57 0,0 0-28 0,-1-2 3 0,1-2-31 16,-2 1 38-16,0-1 7 0,0 0-33 0,0 0-4 0,0 0-191 15,0 0 92-15,-2 0 49 0,1-1-302 16,-3-2 158-16,3-6 86 0,1 0 28 0</inkml:trace>
  <inkml:trace contextRef="#ctx0" brushRef="#br0" timeOffset="108692.95">1868 7679 404 0,'3'-4'0'0,"-3"0"0"0,0 3 0 0,0-1 0 0,0 0 0 0,0 0 0 0,0 0 154 0,0 0-65 15,0 0-27-15,0 2 63 0,0-2-14 0,0 2-39 0,2 0 8 0,3 0-3 0,1 0-22 16,5 0 0-16,-3 8-22 0,2 2 27 0,1 2 9 16,0 4-36-16,-2 2 26 15,4 1-26-15,-2-1 0 16,-5 3-1-16,3 2-27 0,-2-2 28 0,-4 1-34 0,1 1 34 15,0-4 0-15,-2 3-1 0,-2-1 9 0,0-4-30 16,0-3 21-16,0-2-6 0,0-3 12 0,0-1-13 0,-2-1 11 16,-2-2-14-16,0-4 41 0,1 1-1 15,0-2-33-15,-1 0 1 0,-1 0 36 0,3 0-6 16,-1-2-27-16,3-5-55 0,-2-5 28 16,2-3 8-16,0-2 18 0,0-2-30 15,0 1 0-15,3-3 29 0,6 0-72 0,-2-1 36 0,4-3 4 16,-1 1-1-16,1 0-14 0,0-2-2 0,1 1 0 15,-3 1-3-15,4-4 22 16,-2 3 4-16,-2 6 5 0,-1-3-6 0,-1 3-1 0,2 0 2 16,-6 2-1-16,0 0 0 0,-1 2 0 15,1 0 16-15,-3 2-14 0,0-2 0 16,0 2 0-16,-3 0 35 0,-4 1 1 0,0 1-34 16,-1 0 71-16,0 3-30 0,-3 0 0 0,3 1-35 15,-2 0 45-15,4 3-1 0,-3 1-33 0,0-1 3 16,3-1 6-16,1 4-10 0,-1-2 19 0,0 2-14 15,1 1 10-15,3-2-34 0,-1 2 31 0,1 0-5 16,2 0-62-16,-1 0 29 0,1 0-5 16,-3 0-129-16,3 0 68 0,0 0 41 0,0 0 8 15,0 0-334-15,0 0 158 0,0 0 84 0,0 0 26 0,0 0-458 16,3 0 256-16</inkml:trace>
  <inkml:trace contextRef="#ctx0" brushRef="#br0" timeOffset="116246.23">22205 8370 738 0,'-2'0'0'0,"-2"0"0"0,0 2 0 0,4 1 0 0,-1-1 0 0,1 4 0 0,-2 1 126 0,2 3-46 0,0 4-24 0,0 0 0 15,0 7 104-15,0 2-67 0,2 2-31 0,-1 2 24 16,1 0-27-16,0 3 0 16,0-7-18-16,-2 12 18 0,0-7 0 0,0 2-26 15,0-2 6-15,0 0-7 0,0-3 9 0,0-1-8 16,0 0-69-16,0-4 34 0,0 0 0 0,0-4 35 16,0-3-165-16,-2-1 76 0,2-2 21 0,-2-5 26 15,2-1-154-15,-2 0 82 0,1-4 11 0,-3 0-277 16,-2 0 150-16,2 0 82 0,0-6-193 15</inkml:trace>
  <inkml:trace contextRef="#ctx0" brushRef="#br0" timeOffset="116389.88">22184 8742 771 0,'0'-5'0'0,"0"-1"0"0,0 4 0 0,0 0 0 0,0 2 0 0,0 0 0 0,0 0 239 0,0 0-95 16,1 0-59-16,6 0-27 0,0 2 264 0,2 1-144 15,2 2-73-15,1-4-28 0,1 1 0 0,0 0-23 16,0 0 1-16,1-2-22 0,-1 0-262 0,-4 0 139 15,3 0 57-15,-3 0-192 0,-2 1 129 0,-2 1 65 16</inkml:trace>
  <inkml:trace contextRef="#ctx0" brushRef="#br0" timeOffset="116631.25">21882 9050 1903 0,'-5'4'0'0,"0"-2"0"0,3-1 0 0,2 2 0 0,-2-3 0 0,2 0 0 0,0 0 0 0,0 0 0 0,2 0 245 0,19 0-106 0,4 0-53 0,10 0 135 15,1 0-86-15,8-4-55 16,0-2-24-16,-3 3 40 0,-5 0-31 0,4 1 0 16,-3 2-24-16,-3 0-136 0,-2 0 64 0,-2 0 32 15,-4 0-246-15,-4 5 139 0,-1 0 77 0,-2-1-421 16,-6 0 185-16,-1-3 125 0,-1 1 14 0,-2-2-288 0,-2 0 183 15,1 0 103-15,0-7 48 0</inkml:trace>
  <inkml:trace contextRef="#ctx0" brushRef="#br0" timeOffset="116845.99">22751 8296 1009 0,'0'-9'0'0,"0"5"0"0,0 3 0 0,2-1 0 0,-2 2 0 0,0 0 0 0,0 0 304 0,0 0-140 0,0 10-66 16,0 8-32-16,-2 5 73 0,-8 4-53 15,-2 4-19-15,-3 2-7 0,-6 7-38 0,4-10 11 16,-2 5 0-16,-2-2-170 0,2 0 93 16,1-4 35-16,1 1-369 0,2-5 201 0,3-7 99 15,7-5 16-15,-1-3-472 0</inkml:trace>
  <inkml:trace contextRef="#ctx0" brushRef="#br0" timeOffset="117024.35">22656 8560 903 0,'5'3'0'0,"1"6"0"0,-1 1 0 0,-1 3 0 0,-1-1 0 0,-1 1 0 0,3 4 515 0,-2 2-242 0,1-1-111 0,0 3-69 16,-1 5 154-16,-1-2-107 0,0 3-54 0,0-1 129 15,-2-2-83-15,0 8-54 0,0-5-167 0,0-1 61 16,0 0 30-16,0 1 1 0,0-6-360 15,0-1 191-15,0-5 99 0,0-5 50 16,0-5-623-16,0-3 308 0,0-2 119 0,0-4 94 16,0-20-244-16</inkml:trace>
  <inkml:trace contextRef="#ctx0" brushRef="#br0" timeOffset="117190.21">22801 8488 1048 0,'2'-11'0'0,"1"6"0"0,-3 4 0 0,2 0 0 0,-2 1 0 0,2 0 0 0,-1 0 0 0,1 0 120 0,2 7-48 15,0 4 237-15,-3-2-138 0,1 5-69 0,0-1-27 16,0 1 5-16,-2 2-24 16,0-3 1-16,0 1-25 0,0-3-265 0,0-4 141 15,0 1 58-15,0-5-431 0,0 1 243 0,0-4 123 16,2 0 3-16,-1-4-356 0</inkml:trace>
  <inkml:trace contextRef="#ctx0" brushRef="#br0" timeOffset="117436.4">22847 8347 852 0,'-2'-15'0'0,"2"7"0"0,0-1 0 0,0 0 0 0,2 3 0 0,3 1 0 0,6 0 126 16,1 2-46-16,3-1 58 0,2 3-52 0,1-1-27 15,2-1 9-15,-1 3 36 0,1-1-36 0,-3 1 1 16,-1 0-36-16,2 0-37 0,-7 0 45 0,1 0-8 16,-2 0-35-16,-2 0 33 0,-3 0 2 0,2 0 0 15,-6 4 36-15,1 3-8 0,0 2-28 0,-2 3 59 16,0 1-29-16,0 0-1 0,0 4-21 0,0-2 104 15,0 2-57-15,0 0-27 0,0 2 0 0,0 0-57 16,0-3 10-16,2 2 18 16,0 4-256-16,0-3 129 0,-2 0 63 0,0 0 33 15,0-1-508-15,0-1 250 0,0 0 85 0,0 0-313 16,-6-2 225-16,-1-2 114 0</inkml:trace>
  <inkml:trace contextRef="#ctx0" brushRef="#br0" timeOffset="117614.92">22980 8487 1370 0,'0'5'0'0,"0"6"0"0,0 1 0 0,0 0 0 0,-2 4 0 0,2 2 0 0,-3 7 0 0,-1-1 0 0,0 5 223 16,-1 1-95-16,-3 0-40 0,0 2 143 0,1-3-99 16,-2 4-50-16,-3-2-137 0,3 2 44 0,-5-2 30 15,2-2-8-15,1-3-351 0,1-8 186 0,0 0 93 16,5-7 48-16,0-4-254 0,3-7 89 0</inkml:trace>
  <inkml:trace contextRef="#ctx0" brushRef="#br0" timeOffset="117758.53">22922 8781 1491 0,'3'-3'0'0,"6"1"0"0,-2 2 0 0,-2 0 0 0,3 0 0 0,0 3 0 0,-1 7 0 0,2 1 0 0,-1 2 0 0,2 0 430 0,-3 0-198 0,0 1-100 0,0 1-135 0,2-2 0 16,-2-2 44-16,-2-1-8 0,3-2-522 0,0-1 261 15,1-4 131-15,-2-3 64 0</inkml:trace>
  <inkml:trace contextRef="#ctx0" brushRef="#br0" timeOffset="117910.13">23272 8527 1269 0,'5'5'0'0,"-1"5"0"0,1-1 0 0,-3 0 0 0,0 0 0 0,-2 1 0 0,0 1 0 0,0 0 161 0,0-2-55 0,0 3-41 0,0 3-214 0,0-6 91 0,0 1 46 16,0-1 22-16,0-2-546 0</inkml:trace>
  <inkml:trace contextRef="#ctx0" brushRef="#br0" timeOffset="118207.33">23508 8058 909 0,'0'-4'0'0,"0"4"0"0,0 0 0 0,0 0 0 0,0 0 0 0,2 10 284 0,1 7-126 0,0 6-63 16,1 8 211-16,-1 12-136 0,1 6-61 0,0 16 43 15,-1-3-59-15,1 8-30 0,1 0-1 0,2 1 180 16,0-9-96-16,0 14-61 0,0-11-26 0,4-1 108 15,-3-14-67-15,4 5-34 0,-2-13 9 0,-3 0-79 16,2-3 1-16,-4-10 36 16,0-6 38-16,-3-8-38 0,0-4 8 0,0-6-8 15,-2-3-2-15,-4-2 2 0,-12 0-1 0,-6-7 21 16,-2-6-12-16,-6-6-8 0,-7-4 0 0,4-3-375 16,-5-4 179-16,-3-2 76 0,-2-5 40 0</inkml:trace>
  <inkml:trace contextRef="#ctx0" brushRef="#br0" timeOffset="133982.51">14327 10726 530 0,'-5'3'0'0,"3"-3"0"0,-1 1 0 0,3-1 0 0,-2 2 0 0,2-2 0 0,0 0 0 0,0 0 73 0,0 0-40 0,0 0 0 0,0 0 95 16,0 0-48-16,0 0-15 0,0 0 49 15,0 0-40-15,0 0-1 0,0 0-40 16,0 0 49-16,0 0-16 0,0 0-9 0,0 0-24 16,0 0 27-16,0 0 0 0,0 0-27 0,0 0-7 15,0 0 7-15,0 0-1 0,0 0 1 0,0 2 12 16,0-2-12-16,0 2 8 0,0 0 41 0,0-2-25 15,0 0 1-15,2 0-26 0,-1 1 15 0,1-1-6 16,0 0-8-16,0 0 0 0,0 0 19 0,1 0-19 16,1 0 0-16,0 0 8 15,0 0-29-15,2 0 21 0,-1 0 0 0,-1 0-21 16,1 0 21-16,-1 0 8 0,2 0-39 0,0 0 0 16,-1 0 21-16,1 0 7 0,-1 0-39 0,1 0 6 15,2 0 21-15,-3 0 6 0,2 0-40 0,1 0 37 16,0 0-7-16,1 0-26 0,-2 0 27 15,3 0 2-15,0 0-4 0,-1 3-14 0,0-3 15 0,1 0 4 16,-1 0-5-16,0 0 1 0,3 0-1 0,-3 0 1 16,0 0-11-16,1 0 14 0,-1 0-5 15,0 0 1-15,1 0-29 0,-1 0 28 16,-1 0 1-16,1 0-1 0,1 0-19 0,-1 0 17 16,4-3-1-16,-1 3-6 0,-3 0 8 0,6 0-3 15,-2 0 1-15,0 0-2 0,2-1 1 0,-2 1 0 16,4 0 6-16,-2 0-6 0,2-2 1 0,1 2 0 15,0 0 29-15,-1 0 1 0,1 0-26 0,1 0 21 16,-2 0-22-16,0 0 4 0,0 0-3 16,0 0-13-16,-2 0 18 0,2 0-2 15,2 0-30-15,-1 2 29 0,1-1-1 0,2-1 0 16,1 0-24-16,4 0 20 0,-3 0 1 0,4 0-7 16,-3 0-18-16,2 0 18 0,-5 0 6 0,3 0-23 15,-1 0 20-15,-1 0-2 0,-1-1 1 0,0 1-29 16,1 0 29-16,-1 0-2 15,2 0-21-15,-1 0 20 0,4-2 1 0,-3 2-4 0,-1 0 11 0,7-2-11 16,-3 0 3-16,1 0-4 0,-2-3-5 16,3 1 6-16,-3 1 1 0,7-3-3 0,-4 0 2 15,0 3 2-15,1-3-1 0,-3 2-5 16,-1 2 6-16,2-2-1 0,-2 3-5 0,-4-2 5 16,5 3-1-16,-1 0 0 0,-4 0-2 0,6 0 1 15,-1 0 1-15,-1 0 1 0,1 0-4 0,4 0 3 16,-6 0 0-1,8 0-5-15,-2 0 5 0,0-2-1 0,0 1 1 0,0-3 1 0,0 2-2 0,-1-1 1 16,-3 0 1-16,-5 2-1 0,4-1-1 0,-5 0 1 16,1 0 28-16,-2 2-28 0,-1 0 1 0,1 0 0 15,-1 0 33-15,2-3-30 16,1 2-2-16,-2-1 32 0,1-1-1 0,2-3-24 16,2-1 35-16,-5 1 3 0,2 1-35 0,1-4 6 15,-1 2-21-15,0 2 19 0,-3-1-3 0,1-1 10 16,1 3-41-16,-4-2 2 0,1 2 29 0,1 0-1 15,0 2-23-15,0-1 21 0,1 1-6 16,2 0-34-16,-3 0 38 0,1 0-9 0,0 1 7 16,-1-1-40-16,0 0 32 0,0 2 4 15,-1 0-30-15,0-2-2 0,0 2 29 0,0 0-3 16,1-3-40-16,0 2-1 0,-2 1 36 0,0-2 3 16,-2 1-32-16,0-2-2 0,1 1 23 0,-2 2 8 15,-2-1-10-15,0-1 5 0,1 2-8 0,-1-2 35 16,-2 2 1-16,3-2-28 0,-3 2 34 0,0-2 0 15,1 2-27-15,-1-2-5 0,-2 2 29 0,-1-2 1 16,0 2-16-16,-2 0-7 0,0-2 34 0,-3 2-31 16,1 0 5-16,0 0 6 15,-2 0-6-15,0 0-3 0,0 0 2 0,0 0 45 16,0 0-22-16,0 0 1 0,0 0 43 0,0 0-30 16,0 0 7-16,0 0-32 0,0 0-22 0,0 0 0 15,0 0 30-15,0 0-7 0,0 0-455 0,0 0 215 16,0 0 99-16</inkml:trace>
  <inkml:trace contextRef="#ctx0" brushRef="#br0" timeOffset="139066.81">22020 10488 461 0,'0'-3'0'0,"-1"1"0"0,1-1 0 0,-2 2 0 0,2 1 0 0,0 0 0 0,0 0 272 0,-2 0-120 15,2 0-59-15,0 0 123 0,0 0-91 0,7 0-38 16,7 0-31-16,2 0 114 0,7 0-69 0,2-1-34 16,0-4 50-16,5 1-34 0,0 1-29 0,0-1 0 15,2 0 13-15,0 0-34 0,0 0 0 0,1 1 8 16,-4 2-47-16,-1-2 1 15,-1 2 38-15,-6-1-72 0,2 0 35 0,-5 2 9 16,-1 0 28-16,-4-2-173 0,-1 2 80 0,-3-2 19 16,-4 2-202-16,-1-2 102 0,-2 2 67 0,0-3 8 15,-2 2-209-15,0-4 121 0,0-1 61 0,-2 2 22 16,-11-2-144-16,-3 3 92 0</inkml:trace>
  <inkml:trace contextRef="#ctx0" brushRef="#br0" timeOffset="139268.34">22316 10442 881 0,'-9'4'0'0,"4"-1"0"0,1 2 0 0,1-1 0 0,-1 1 0 0,0 1 0 0,1 4 0 0,3 3 0 0,-3 2 372 15,3 4-170-15,0 7-85 0,0 1 244 0,0 2-168 16,0 4-80-16,0 2-40 0,0 1 85 0,0-1-63 16,0 3-23-16,3-1-8 0,-1-1-128 0,-1-2 49 15,3-1 23-15,0-2-112 0,-2-5 77 0,1 6 25 16,-1-4-347-16,0-2 191 0,0-3 37 15,-1-4 66-15,-1-6-447 0,0-2 239 16,0-5 115-16,0-4 58 0,0-2-235 0</inkml:trace>
  <inkml:trace contextRef="#ctx0" brushRef="#br0" timeOffset="139416.94">22311 10783 953 0,'0'-9'0'0,"0"5"0"0,0 2 0 0,3 1 0 0,2-1 0 0,-1 2 0 0,1 0 0 0,5 0 402 0,-2 7-185 0,1 1-92 0,2 5 86 15,-1-2-81-15,1 2-52 16,0 0 32-16,1 0-95 0,0 0 18 0,1 0-1 16,1-2-430-16,-3 0 212 0,2-5 109 0,0 1 55 15</inkml:trace>
  <inkml:trace contextRef="#ctx0" brushRef="#br0" timeOffset="139618.4">22822 10318 1082 0,'2'-8'0'0,"0"6"0"0,-2 0 0 0,0 1 0 0,0 1 0 0,0 0 152 15,-4 0-60-15,-3 8-21 0,-5 8 304 0,1 4-171 16,-3 5-85-16,-2 1-44 0,0 3 27 0,0 2-27 16,2-1-8-16,0 0-34 0,3-1-247 0,1-9 124 15,3 1 61-15,1-6-441 0,3-5 241 0,1-3 123 16,2-4-419-16,0-3 247 0,0 0 120 0</inkml:trace>
  <inkml:trace contextRef="#ctx0" brushRef="#br0" timeOffset="139768">22700 10517 1173 0,'2'-9'0'0,"2"6"0"0,-1 2 0 0,2 1 0 0,0 0 0 0,1 7 0 0,-1 6 0 0,1 4 0 0,-1 2 214 0,2 7-90 0,-2-4-38 16,-1 9 105-16,-1-3-80 0,-1 2-38 0,0-1-1 15,0 0 72-15,-2-5-48 0,0 8-35 0,0-7-1 16,0 1-147-16,0-5 59 0,0 1 31 15,0-2-331-15,0-4 176 0,0-8 93 16,0-1-511-16,0-5 241 0,0-2 153 0</inkml:trace>
  <inkml:trace contextRef="#ctx0" brushRef="#br0" timeOffset="140191.66">22911 10353 969 0,'2'0'0'0,"-2"0"0"0,0 5 0 0,0 9 0 0,0-1 0 0,0 4 0 0,0 2 0 0,0 2 346 0,0-1-157 0,0 3-78 0,0-1 126 16,0-1-107-16,0 1-48 0,0-3-213 0,0-1 82 15,0-4 49-15,0-3-8 0,0-1-376 0,0-7 208 16,0 1 105-16,0-4 51 0,1 0-362 0,1-7 128 16,-2-10 114-16,0-4 36 0,0-5-54 0,0-3 63 15,0 0 28-15,0-3 67 0,0 0 0 0,0 0 0 16,0 4 0-16,2-1 0 0,-2 8 0 15,2-2 0-15,2 1 136 0,2 5-88 16,-1 3-41-16,3 3 1 0,3 1 333 0,1 3-166 16,-2 1-41-16,6 2-54 0,-2 2 82 0,2 0-65 15,-1 2-24-15,2 0 119 0,-3 0-80 0,-1 0-39 16,1 2 44-16,-3 2-42 0,-3 1-13 0,1 1-8 16,-2 0-3-16,1 0-18 0,-3 0-1 0,0 1 1 15,-2 0 28-15,-1 3-28 0,2 1 0 0,-2 0 0 16,0 3 20-16,-2 1-20 0,0-1 8 0,0 3 25 15,0 1-33-15,0 0 0 16,0-1-99-16,0 0 50 0,0 2 31 0,0 0-8 16,0-1-283-16,0-1 144 0,0-1 57 0,0 2 40 15,0-3-417-15,0-4 213 0,-4-1 104 0,0-1 51 16,-1-4-287-16,-3-2 169 0</inkml:trace>
  <inkml:trace contextRef="#ctx0" brushRef="#br0" timeOffset="140365.2">23046 10442 817 0,'0'-2'0'0,"-2"2"0"0,2 0 0 0,-2 0 0 0,0 3 0 0,-1 8 0 0,1 3 92 0,0 3-29 0,0 3 273 0,0 4-151 15,-1 5-68-15,-1 0-46 0,-2 6 117 0,0-2-77 16,-1 1-39-16,0 0-1 0,-3 0-103 0,0-2 29 16,3-4-1-16,-2-2 37 0,1-7-273 0,2-1 144 15,3-4 61-15,-1-4-449 0,2-7 214 0,2-3 133 16,0 0-180-16</inkml:trace>
  <inkml:trace contextRef="#ctx0" brushRef="#br0" timeOffset="140511.01">23038 10661 814 0,'6'-4'0'0,"-3"2"0"0,6 2 0 0,-2 0 0 0,-2 0 0 0,1 8 0 0,-1 2 0 0,0 0 395 0,0 4-181 0,-1 1-90 0,0-1-38 15,-1 2 149-15,-1-1-101 0,0 0-51 0,0 0-25 16,0-2-208-16,-1-3 100 0,1-1 37 15,1-2-455-15,-3-3 250 0,2-2 125 16,0-2 64-16</inkml:trace>
  <inkml:trace contextRef="#ctx0" brushRef="#br0" timeOffset="140662.47">23256 10462 575 0,'6'0'0'0,"0"0"0"0,0 0 0 0,-1 0 0 0,-1 1 0 0,-3 5 0 0,1 0 330 0,-2 2-149 0,2-1-75 0,0 1-36 16,-2 1-9-16,2 1 9 0,0-1-37 0,-1 0-300 16,1-1 146-16,1-1 74 0,-1-5-449 0</inkml:trace>
  <inkml:trace contextRef="#ctx0" brushRef="#br0" timeOffset="140973.67">23461 10085 1012 0,'0'-3'0'0,"0"3"0"0,0 0 0 0,0 0 0 0,0 4 0 0,0 9 0 0,0 3 0 0,0 4 290 0,-2 7-129 16,2-1-63-16,0 4 101 0,0 4-87 0,0 1-40 0,0 8 0 16,0-3-10-16,0 3-30 0,0-6 9 0,2 13-8 15,2-7-21-15,3 4 21 0,-1 0 0 0,4 2-21 16,-3-10 29-16,2 10-8 0,0-8-1 15,-1-5-47-15,0 2 23 0,-1-3 1 16,0-3-15-16,0-2 33 0,-2-4-16 0,-1-5 12 16,-2 0 18-16,-1-5-22 0,1-6 5 0,-2-3-3 15,0-3 36-15,0-2-35 0,0 1 2 0,-5-3-1 16,-6 0 76-16,-3-3-40 0,1-7-7 0,-4-5-53 16,-1-4 6-16,-1-5 27 0,-4-5-481 0,-4-9 227 15,2-3 102-15</inkml:trace>
  <inkml:trace contextRef="#ctx0" brushRef="#br0" timeOffset="145220.53">14152 12118 139 0,'-10'0'0'0,"0"0"0"0,3 4 0 0,-1-2 0 0,2 2 0 0,3-3 0 0,-3-1 0 0,1 3 19 0,1-3-21 0,0 1 1 16,0 1 10-16,2 2-9 0,-1-2 0 0,1 0 0 16,0 2 21-16,-2-3-20 0,2 4 0 0,2-4 0 15,-1 2 27-15,1 0 0 0,-2 1-24 0,2-3 74 16,0 3-34-16,0 0-14 0,0-2 90 0,0-2-47 16,-2 2-23-16,2-2 10 15,0 1 71-15,0-1-46 0,0 0-26 0,0 0 0 16,0 0 13-16,0 0-39 0,0 0 0 0,0 0 0 15,0 0 46-15,0 0-23 0,0 0 8 0,0 0 7 16,0 4 0-16,0-4-38 0,0 2 42 0,2 0-20 16,1 2 7-16,1-3-29 0,0 1 37 0,-1 1-37 15,3-2 0-15,0 3-1 0,0-2 31 0,-1 0-30 16,2 0 0-16,1 0 2 0,2 0-2 0,-3-1 0 16,2 1 8-16,-1 0-18 15,0 0 10-15,1-1 0 0,0 2-14 0,3-1 14 16,-3 0 8-16,2-2-8 0,1 2-28 0,-1-2 25 15,2 0 2-15,0 0 3 0,3 0-21 0,-4 0 15 16,3 0-2-16,0 0 2 0,-2 0-26 0,3 0 29 16,0 0-7-16,-1 0-27 0,2 0-2 0,0 0 29 15,2 0-32-15,0 0 3 0,0 0 20 0,5 0 4 16,-4 0-25-16,3 0-1 0,2 0 18 0,-2 0 7 16,4 0-13-16,-1 0 8 15,1 0-5-15,3-2 4 0,0-2 1 0,0-2 1 16,0 1-4-16,-2-1 26 0,2 2-23 0,-1-1-1 15,-3 2-18-15,-6 0 21 0,5 1-1 0,-3-2-2 16,-1 2-27-16,-1 2 26 0,1 0 1 0,0 0 2 16,5 0 2-16,0 0-5 0,-1 0-2 0,1 0 1 15,3 0 0-15,-5 0 3 0,6 0-5 0,-1 0 6 16,-2 0-5-16,1 0 1 0,0 0 28 0,-3 0-24 16,5 0-1-16,-3 0-2 0,1 0 32 15,-4 0-31-15,5 0 4 0,-9 0 2 16,8 0 20-16,-3 0-23 0,-3 4 2 0,2 0-24 15,1-1 23-15,-3 1 4 0,5 0-3 0,-4-2-30 16,-2 0 28-16,6 0 0 0,-2 0-26 0,-3-2 28 16,5 0-7-16,-4 0 3 0,2 0-8 0,1 0 6 15,-1 0-2-15,-5 0 5 0,5 0-23 0,-3 0 19 16,-1 0-3-16,1 0-19 0,-1 0 21 0,0 0 2 16,-1 0-4-16,3 0-22 0,-2 0 22 0,1 0 0 15,4 0-20-15,-3 0 21 0,5 0-5 16,-1 0 3-16,1 0-34 0,-1-2 31 15,-2 2-3-15,1 0 4 0,3-2-21 0,-3 2 18 16,2 0-3-16,-3 0-5 0,0 0 6 0,3 0 1 16,-3 0-2-16,2 0-1 0,-3 0 1 0,3 0 1 15,-4 0 0-15,2 0 0 0,0 0 0 0,-2 0 0 16,1 2 9-16,1 0-9 0,-3 0 1 0,6-1-1 16,-4 1 8-16,5 0-7 15,-3 0 0-15,1-1 0 0,-6 2 9 0,7-1-8 0,-3 0-1 16,1 0 6-16,-1-1-5 0,-5 3-1 15,3-2-7-15,5 2 8 0,-3 0 0 0,-3-1 0 16,4-2-26-16,-2 5 26 0,-3-4-2 0,8 2 0 16,-3-1-35-16,0 1-2 0,-2-1 35 0,3 0-38 15,-3-1 33-15,4 1-3 0,-1-2 3 0,-1 3 14 16,0-2-14-16,-5 0-5 0,3 2-4 0,-1-1 5 16,-1 1 3-16,-1 0-2 0,0-1-1 15,-3 2 3-15,3 0-2 0,-2-2 5 16,1 1-6-16,0 0 5 0,-2 0-2 0,1-3-13 15,-2 1 11-15,0 1 0 0,0-2 1 0,-4 1 25 16,0-2-25-16,-2 2 0 0,-2-2 51 0,0 0-22 16,0 2 0-16,-4-2-21 0,1 0 28 0,-3 0 5 15,1 0-32-15,-2 0 10 0,1 0 45 0,-2 0-18 16,1 0 0-16,-2 0-18 0,0 0-4 0,0 0 8 16,0 0-9-16,0 0-172 0,0 0 83 0,0-2 39 15,2-16-887-15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18:47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5286 5946 127 0,'-17'-33'0'0,"4"11"0"15,4 9 0-15,4 8 0 0,2 0 0 0,-1 4-49 0,3-1 37 0,1 0 0 0</inkml:trace>
  <inkml:trace contextRef="#ctx0" brushRef="#br0" timeOffset="2012.16">4897 5966 230 0,'-28'5'0'0,"1"3"0"0,0-2 0 0,4-2 0 0,3-1 0 0,-2 0 134 0,9-3-55 0,0 0-23 16,0 0 0-16,4 0-23 16,3 0 0-16,1 0 8 0,-1 0 12 0,2 0-20 15,0 0-1-15,4 0 1 0,-2 0 28 0,2 0 9 16,0 0-38-16,0 0 25 0,0 0 0 0,0 0-24 16,0 0 0-16,0 0 6 0,0 0-6 0,0 0-1 15,0-3 10-15,6 2-10 0,4-4 1 0,1 0 8 16,0 0 13-16,2-3 0 0,-2 0-21 0,2 3 33 15,-1-3-1-15,-1 4-24 16,4-3-8-16,-4 3 23 0,0-1-23 0,1 1-1 0,0 1 1 0,-4 0 5 16,6-1-5-16,-1 2 0 15,1 1-19-15,0 1 18 0,2 0 1 0,-2 0 8 16,3 0-40-16,0 0 32 0,5 0 0 0,1 1-7 16,-1 4 5-16,1-4 1 0,6 3-2 0,-2-2-23 15,0 0-1-15,1 2 19 0,-2-2 2 0,1-1-29 16,0 2-6-16,3 0 29 0,-5-1-33 0,4 1-3 15,-2 1 35-15,3 2-1 0,-5-2-23 0,1 2-4 16,-2-1 23-16,3 0-10 16,-1 1 9-16,-3-1-6 0,5 2 4 0,-4-1-18 15,2-1 17-15,1 0-3 0,-1-1 2 0,0 0-24 16,1 2 23-16,1-2 0 0,-2-3-17 0,0 3 15 16,-1-1 1-16,-2-2 1 0,3 3 7 0,-2-3-9 15,0 1-2-15,3 0 2 0,-1 0 4 0,0 0-4 16,1-2-1-16,1 2 20 0,1-1-17 0,-3 2-2 15,-2-2 6-15,6-1-17 0,-2 2 14 0,2-2-1 16,0 2-39-16,0 0 38 0,2 0 0 0,0-2-1 16,0 0-35-16,3 0 33 15,-3 2-3-15,3-2-7 16,1 2 7-16,2-2 1 0,4 0-5 0,-9 2 10 0,8 0-9 0,3-1 2 16,-10 1-2-16,12 0 23 0,-5 0-19 0,0 2-1 15,2-1-5-15,0 1 6 0,-4-2 2 0,12 4-2 16,-6-3-6-16,4 1 6 0,2 0 0 0,-2-1 17 15,2 2-16-15,1-2-1 0,0 0-1 0,3-2 18 16,0 0-16-16,3-1-1 16,0 3 2-16,1-3 2 0,8 0-2 0,-3 0 0 15,-2 0 3-15,2 0-3 0,-8 0 3 0,17 0-2 16,-9 0 4-16,1 2-4 0,1-2 0 0,4 1 0 16,0-1 5-16,2 2-5 0,1-2-1 0,1 0-7 15,-1 0 7-15,3 0 1 0,0 0 1 0,2 0-11 16,12 0 10-16,-16 0-1 0,6 0-13 0,10-2 13 15,-13-1 0-15,15-5-1 0,-17 5 1 0,21-5 0 16,-9 4-3-16,-11-2 2 16,9 1 16-16,-2 3-16 0,-1 0 0 0,1-2 8 15,7 3-6-15,-15-1-2 0,6 2 5 0,2-2-5 16,-5 2 2-16,3 0-1 0,0 0-7 0,2 0 8 16,1 0 0-16,-2 0-1 0,-2 0-25 0,12 0 25 15,-21 0-2-15,10 0-18 0,-5 0 17 0,5-2-1 16,1 2 1-16,-4 0-8 0,-2-2 7 0,0 2 0 15,2 0-1-15,-5 0 25 0,-1 0-24 0,2 0 0 16,-1 0 0-16,-9 0 2 16,10 0-1-16,-9 0 2 0,1 0-7 0,-2 4 6 15,-2-2-1-15,-8 1 12 0,16 3-11 0,-8-2 1 16,0-1-2-16,0 0 10 0,-9 2-9 0,8 0 1 16,5 0-1-16,-4-2-3 0,-2 1 3 0,0-3 1 15,2 2-8-15,-3-1 9 0,8 1-2 0,-7-3 2 16,-5 3-19-16,11-2 16 0,-14 2 1 0,6-2-1 15,0 2-17-15,-1-3 14 0,8 1 3 0,-5-1-8 16,2 2 6-16,-9-2-1 16,7 0 1-16,8 0 17 0,-8 0-17 0,2 0 1 15,0 0 15-15,-4 0-14 0,13-2-1 0,0-3 2 16,-6 1 1-16,1-1-1 0,1 2 0 0,-10-1 2 16,16 0-13-16,-10 2 11 0,-3 1 0 0,4-4-26 15,0 4 25-15,-7-1-1 0,10 0 1 0,-5 2-11 16,-2-2 10-16,0-1-3 0,2 3 9 0,-7-1-8 15,12 1 0-15,-3-2 0 0,3 2 8 0,-2 0-8 16,-1 0 1-16,-6 0 3 16,12 0-3-16,-8 0 1 0,1 0 0 0,3 0-14 15,0 0 13-15,-3 0 2 0,15 0-2 0,-7 0-2 16,-4 0 3-16,4 0-2 0,-6 0 9 0,-3 0-9 16,11 0 1-16,-4 0-1 0,3 0 2 0,-3 0-1 15,2 0 0-15,-7 0 1 0,14 0 0 0,-7 0-1 16,0 0 0-16,3 0 8 0,2 0-8 0,3 0 2 15,-2 0-1-15,0-1-4 0,2-1 4 16,0-2-1-16,0 2-11 0,0-2 11 0,13 1 0 16,-17 1 0-16,7-2-4 0,1 2 4 15,0 0 0-15,-1 1-1 0,1-1-7 0,13 0 7 16,-10 2-2-16,1 0 3 0,-12 0-2 0,10 0 1 16,-1 0-1-16,0 0-16 0,12 0 16 0,-8 0 0 15,-10 0-32-15,6 0 31 0,-2 0-1 0,1 0 0 16,-1 2-4-16,10 0 4 0,-16-1-4 0,16 3 14 15,-17-2-12-15,8 0 1 16,2 0-3-16,-4 1 31 0,4 1 0 0,9-2-26 16,-5 4 3-16,-14-5 31 0,7 5-28 0,1 0-3 15,0-2 8-15,-3 4-14 0,12-1 11 0,-18-1-3 16,6-1-23-16,0 1 0 0,-4 1 23 0,2-2-1 16,-2 1-18-16,2 1 16 0,0-3-4 0,0 2 15 15,-2 0-16-15,0-2 3 16,-2 1-4-16,2 0 35 0,-3 2-30 0,3-3 0 0,0-1 11 0,3 1-10 15,-2-1 3-15,1-1-3 16,-2 0-17-16,2-2 18 0,-2 2 2 0,5-2-6 16,-1 0 4-16,0 2 0 0,-1-2-2 0,-3 0 7 15,-8 0-7-15,13 0 1 0,-10 0-2 0,0 2 15 16,1 0-13-16,-1 1 0 0,-11 0 18 0,13 0-17 16,-8 1 2-16,-3 0-1 0,0-1-1 0,-10 1 1 15,8 2 3-15,6-3-3 0,-12-2-24 16,5 2 24-16,-5 0-1 0,1 0-11 15,-3-1 11-15,-3 2-1 0,-1 2-1 0,0-3-2 0,-4 2 0 16,2 3 3-16,-5-2-34 0,10 0 33 16,-4 1-3-16,-2 1 2 0,0-3-26 0,0 1 25 15,-8 0-4-15,8 2-16 0,-3-5 16 0,-6 1 2 16,1-1-3-16,2 1 17 0,-2-1-18 0,-2 0 2 16,-1-2 0-16,0 3 33 0,1-2-31 0,1 0 0 15,-1 1 15-15,4-2-12 0,-4 1-1 0,0-1 3 16,0 4 17-16,0-4-16 0,-3 1-2 0,-2 0-24 15,-3 2 0-15,3-3 25 16,-9 2-2-16,-2 0-34 0,3 1 0 0,-5-3 28 16,-4 3 3-16,-2-2-15 0,-1-2 12 0,-4 2-7 15,-1 0 27-15,2-2-25 0,-1 3 3 0,0-3-6 16,-3 0 66-16,5 0-30 0,-3 0 3 0,4 1 24 16,3-1-23-16,-1 0 10 0,5 2-32 0,-2-1 6 15,2-1-3-15,-2 4 11 0,3-2-8 0,-4 0-53 16,3 0 26-16,-7 2 0 0,2-3-11 0,1 2-5 15,-6 0 37-15,4 0-16 0,-2-2-29 0,0 1 8 16,-1 0 2-16,0-2 4 16,1 0 70-16,1 2-29 0,-1-2 0 0,1 0 45 15,1 0-31-15,-3 0 6 0,2 0-36 0,1 0 29 16,-2 0 1-16,1 0-9 0,-2 0-47 0,5 0 6 16,-1 2 30-16,-1-2 7 0,4 2-46 0,1 0 40 15,2-1-1-15,0 1-10 0,2 0-18 0,-4 0-13 16,2 0 34-16,-6 1-144 0,-1-1 68 0,-5-2 26 15,1 2-1-15,-5 0-376 16,-1 4 198-16,-3 5 91 0,-22 8-467 0</inkml:trace>
  <inkml:trace contextRef="#ctx0" brushRef="#br0" timeOffset="4699.25">9650 4023 960 0,'-7'-12'0'16,"2"3"0"-16,1 3 0 0,0 2 0 0,1-1 0 0,1 2 0 0,-1-1 0 0,3 1 165 0,-2 1-66 0,2 2-33 0,0 0 76 0,0-1-54 0,9 1-19 15,7 0-9-15,7-3 85 0,4 1-56 0,2-3-28 16,3 2-1-16,0-3 84 15,0 0-60-15,2 3-26 0,-2-3-63 0,-2 2 38 16,-4 2 8-16,1-2-135 0,-4 3 64 0,-2-1 31 16,0 0 0-16,-6 0-81 0,-3 2 60 0,-2-2 23 15,0 2-21-15,-2 0-360 0,-3-2 149 0,1 0 103 16,-3-1 1-16,1-1-202 0,-2-4 147 0,1-1 73 16,-1 0 38-16</inkml:trace>
  <inkml:trace contextRef="#ctx0" brushRef="#br0" timeOffset="4886.75">10073 3754 932 0,'-11'-1'0'0,"6"-2"0"0,-1 1 0 0,2 2 0 0,2-2 0 0,0 2 0 0,2-1 0 0,0-2 169 0,2 2-59 0,12-1 141 15,0 2-110-15,2 0-53 0,0 0-28 0,1 0 69 16,-4 0-39-16,1 7-33 0,-3 3 0 0,-2 0-53 16,1 3 1-16,-4-1 28 0,-5 3 8 0,1 2-116 15,-2 4 55-15,0 3 26 0,-12 1-185 0,-2 1 106 16,-2 1 38-16,-2-2-332 15,-1 4 157-15,2-5 97 0,-2-2 3 0,0-1-216 16,3-4 138-16,-7 4 82 0</inkml:trace>
  <inkml:trace contextRef="#ctx0" brushRef="#br0" timeOffset="5179.96">9744 4212 398 0,'-1'4'0'0,"-1"2"0"0,2-3 0 0,0 0 0 0,0-2 299 0,0 2-133 0,0 3-67 16,0 0-25-16,5 3 99 0,5 1-70 0,-1 1-36 15,2 2 1-15,-1 2 162 16,-1 4-90-16,2 3-58 0,-1 2 21 0,-1 2-35 16,-1 2 0-16,0 0-68 0,0 0-8 0,0 0 41 15,0-1 0-15,-2-7-54 0,3 1 28 0,0-5 7 16,-1-2 19-16,0-7-31 0,-3-1 31 0,2-4-1 16,1-2 8-16,2 0-34 0,-1-19 16 0,2-6 160 15,2-6-76-15,-5-3-38 0,5-9-15 16,-3 9-45-16,-1-5-9 0,0-1 34 15,-1 0-1-15,-1 5-126 0,1-1 63 0,-3 5 40 16,-3 2-8-16,0 8-184 0,0-1 99 0,-2 4 33 16,0 6-104-16,0 2 49 0,0 4 49 0,0 4-339 15,0-1 182-15,1 3 91 0,6 0 45 0,4 3-432 16</inkml:trace>
  <inkml:trace contextRef="#ctx0" brushRef="#br0" timeOffset="5610.7">10500 4099 1297 0,'0'0'0'0,"0"0"0"0,0-1 0 0,0-1 0 0,0-1 0 0,2 1 0 0,5-5 0 0,8 0 0 0,4 1 179 0,5 1-73 0,-3 1-29 0,6-2 40 16,-1 4-42-16,-6 0-21 0,3 0 0 0,-2 2 5 16,-1 0-18-16,-1 0-9 0,-3 0 1 0,0 0-185 15,-3 0 93-15,-3 0 46 0,-1 4-398 0,-2 0 216 16,-1 0 58-16,-5 0-408 0</inkml:trace>
  <inkml:trace contextRef="#ctx0" brushRef="#br0" timeOffset="5760.3">10606 4244 1150 0,'-3'4'0'0,"-1"1"0"0,2-1 0 0,2-2 0 0,0 0 0 0,0-2 0 0,2 0 0 0,12-2 268 0,0-1-109 0,9-5-68 16,-3-2-29-16,5 3 124 0,-1-2-77 0,3 3-360 15,-2 1 149-15,6-1 64 16,-2 4 35-16,-1 1-566 0</inkml:trace>
  <inkml:trace contextRef="#ctx0" brushRef="#br0" timeOffset="6003.65">11351 3882 1073 0,'-17'-10'0'0,"4"6"0"0,-1 2 0 0,0 2 0 0,-2 0 0 0,0 2 0 0,-3 14 0 0,-2 5 214 0,2 3-90 0,0 6 148 15,5 1-119-15,2 5-52 0,6 0-39 0,5 1 84 16,1 1-57-16,0-1-28 0,1-2 0 0,10-4-76 16,3-2 19-16,2-3 1 0,2-2 27 0,3-1-74 15,-3-3 38-15,-1-2 7 0,1-4-221 0,0 0 102 16,-1-4 70-16,0-2-404 15,-2-4 214-15,0-4 72 0,2 0 70 0,-1-1-272 16</inkml:trace>
  <inkml:trace contextRef="#ctx0" brushRef="#br0" timeOffset="6192.15">11537 3930 932 0,'0'-7'0'0,"2"5"0"0,-2 0 0 0,2 2 0 0,-1 0 0 0,1 0 0 0,0 11 0 0,0 8 363 15,-2 7-166-15,2 5-74 0,-2 5 97 0,0 6-94 16,0-1-47-16,0 3 102 0,0-2-73 0,0-5-30 16,0 4-8-16,0-3-229 0,0-3 96 0,0-4 47 15,0-7 25-15,0-2-353 0,0-5 184 0,1-4 96 16,1-5 48-16,0-6-524 0,-2-2 256 0,2-2 106 16</inkml:trace>
  <inkml:trace contextRef="#ctx0" brushRef="#br0" timeOffset="6395.68">11491 3893 1219 0,'0'-21'0'0,"0"8"0"0,2 2 0 0,7 1 0 0,5-1 0 0,2 2 0 0,3 2 0 0,2-1 138 0,8 4-57 0,-3 1-24 16,-2 3 230-16,-3 0-127 0,2 0-64 0,-3 10-23 0,-3 3 29 16,-4 0-34-16,-1 3-1 0,-7 2-34 0,-3 1-83 15,-2 2 49-15,0 3-79 0,-13-1 56 0,-6-1 29 16,-4 1 0-16,0-4-204 15,3-6 96-15,-2 0 58 0,1-2-9 0,1-1-151 16,2-3 61-16,4-1 61 0,5 1-15 0,2 0-286 16</inkml:trace>
  <inkml:trace contextRef="#ctx0" brushRef="#br0" timeOffset="6566.2">11869 4229 1183 0,'6'6'0'0,"-2"1"0"0,-2-1 0 0,-1-4 0 0,-1 0 0 0,0 2 0 0,0-1 0 0,-3 5 323 0,-6 2-138 0,0 2-80 16,-3 4-36-16,-4 4-69 0,3-2 0 0,1-1 33 15,2 3 8-15,0-4-170 0,3-3 81 0,3-4 40 16,2 2-440-16,2-6 239 0,0-4 127 0</inkml:trace>
  <inkml:trace contextRef="#ctx0" brushRef="#br0" timeOffset="6863.4">12111 3984 561 0,'0'4'0'0,"0"14"0"0,0-1 0 0,0 5 0 0,-2 2 330 16,-5 3-149-16,2 2-66 0,3 2-45 0,2 0 147 16,0 0-93-16,0-3-45 0,3-2-23 0,6-5 159 15,5-1-96-15,1-1-42 0,0-5-22 0,2-3-22 16,-2-6-1-16,1-3-14 15,2-2-8-15,-4 0 23 0,4-4-1 0,2-10-60 16,-5-7 30-16,-4 2 9 0,3-10 22 0,-5-2-139 16,-2-1 65-16,-3-9 7 15,-2 2 24-15,-1-2-64 0,-1-9 38 16,0 5 4-16,-3 4-84 0,-4 7 42 0,-4-2 30 0,-1 12 42 0,1 1 6 0,-6 6-40 16,2 5 14-16,-1 7 25 0,0 4-1 0,1 1-25 15,0 4 4-15,-2 14-221 0,4 5 107 0,0 7 51 16,1 2-152-16,1 8-102 15</inkml:trace>
  <inkml:trace contextRef="#ctx0" brushRef="#br0" timeOffset="7092.98">11982 4414 1303 0,'-6'0'0'0,"6"0"0"0,0-14 0 0,0-6 0 15,6 0 0-15,5-8 0 0,6 3 0 0,2 0 0 0,1 2 0 0,3 0 150 0,-2 9-51 0,1-1 65 0,-1 4-66 16,0 8-32-16,-5 3 0 0,1 0-87 0,-2 3 35 0,-1 13-8 16,0 7 3-16,-2-2 0 0,3 1 24 0,-3 0 0 0,2-3-23 15,1 4-9-15,2-5 32 0,2-3 0 0,1-2-184 16,-1-3 87-16,4 0-340 16,-1-7 199-16,1 0 80 15,0-3-749-15,-1 0 829 0,-2-3 13 0</inkml:trace>
  <inkml:trace contextRef="#ctx0" brushRef="#br0" timeOffset="7237.59">12637 4267 959 0,'0'-3'0'0,"0"2"0"0,0-1 0 0,0 2 0 0,0 0 0 0,0 0 0 16,0 0 0-16,0 0 321 0,0 0-144 0,0 6-72 0,0 5-28 0,-4 2-8 0,-3 2 88 16,0 2-61-16,-3 0-33 0,1 0-102 15,1 0 43-15,-1 0-7 0,-1-5-347 16,3 3 191-16,0-3 96 0,3-5 48 0,0-1-540 15</inkml:trace>
  <inkml:trace contextRef="#ctx0" brushRef="#br0" timeOffset="7449.09">12925 3857 1237 0,'0'0'0'0,"2"0"0"0,7 0 0 0,-4 6 0 0,-3 2 0 0,0 6 0 0,-2 6 0 0,0 4 0 0,0 4 389 0,0 7-178 16,-7 7-89-16,1-7 104 0,-1 12-101 16,3-6-46-16,1-5-23 0,2 2-177 0,-1 0 81 0,2-9 45 0,-2 4-331 15,2-11 180-15,0-1 89 0,0-10-414 16,0-2 237 0,-2-3 78-16,2-6 72 0,-3 0-138 0,-1-9 95 0</inkml:trace>
  <inkml:trace contextRef="#ctx0" brushRef="#br0" timeOffset="7745.3">12844 3878 1014 0,'7'-21'0'0,"7"6"0"0,4 4 0 0,5 2 0 0,-2-1 0 0,-1 4 157 0,6 1-66 0,1 3-29 0,3-1 152 0,-2 3-90 0,-2 0-46 0,-3 9-15 16,1 5-39-16,-3 2 9 0,-4 2 0 16,-4 1-336-16,-4 1 330 0,-5 1 14 0,-3 6-8 15,-1 0 0-15,-3-2-175 0,-15 4 87 16,-3-4 44-16,-8 0-77 0,-1-4 24 15,-2-6 37-15,0-3-31 0,1-1 25 0,1-6 28 16,5-3-62-16,1 0 35 0,3-2 256 16,9 0-123-16,1 0-60 0,6 0-21 0,1 0 385 15,3 0-194-15,1 0 29 0,1 0-103 0,18 6-53 16,5-1-25-16,4 6 8 0,1-1 36 0,3 1-34 0,-1 2-1 16,1 3-157-16,0 1 61 0,-3-3 38 15,-1 3-360-15,0 1 191 16,-3-4 96-16,-1 0 45 0,-6-2-535 0,2 0 230 15,-4-3 150-15,-6-1-297 0,-1-5 218 0,-2-3 110 0</inkml:trace>
  <inkml:trace contextRef="#ctx0" brushRef="#br0" timeOffset="7929.8">13405 3801 788 0,'12'-13'0'0,"4"6"0"0,4 2 707 15,0 4-612-15,1 1-34 0,1 0-1 0,3 7 177 16,1 12-103-16,2 11-50 0,-9 2-17 0,4 12-9 15,-7 6 300-15,-2 10-162 0,-9-2-82 16,-3 4 123-16,-2-8-94 0,-2 16-59 0,-17-10-26 0,3-12 1 0,-7 6-133 16,-4-8 54-16,-1-1 34 0,-6-1-546 15,1-7 282-15,-3-3 142 0,-1-6-396 16</inkml:trace>
  <inkml:trace contextRef="#ctx0" brushRef="#br0" timeOffset="95021.04">12776 10128 371 0,'0'0'0'0,"0"0"0"0,0 0 0 0,-3 0 0 0,-1 0 0 16,-1 0 0-16,4 0 0 0,-3 0 33 0,0-2 0 0,3 0 19 0,-3 2-19 0,2-1 0 16,0-1 8-16,0 2 14 15,1-3-22-15,-1 2 0 0,0 1 0 0,0-2 14 16,-1 2-6-16,2 0-8 0,-3 0 10 0,2 0-10 15,0 0-1-15,-1 0 1 0,1 0-28 0,-2 0-9 16,1 3 37-16,-1 3-31 0,0 2-3 0,-2 0 31 16,0-1 0-16,1 4-14 0,-2 0 4 0,-2 1 6 15,2 3-12-15,0-1 18 0,0 1-10 0,-1 3 0 16,-2-3-7-16,5 5 36 0,-2-2-28 0,1-1-1 16,-2 2 1-16,4 0 1 0,-1 0 3 15,-1 1-11-15,3 3 9 0,-3 2 0 16,0-3 6-16,2 6-34 0,-1 1 25 0,-1 0 0 15,1 5-2-15,-1 0 23 0,2 4-17 0,-2-1-4 16,3 0-4-16,-1-1 27 0,2 2 1 0,2-4-23 16,0 0 40-16,0-1-37 0,0-1 4 0,0 0 28 15,2-1-27-15,2 1 5 0,3-3-3 0,1 1-2 16,-1 1 3-16,2-3-3 0,2-2 2 0,-1-2 27 16,1 1-26-16,1-4-2 0,-1-3-6 0,2 1 7 15,1-2 0-15,-2-2 8 16,4-2-14-16,-2-2 6 0,2-2-1 0,0 1-33 15,2-2 32-15,0-3 8 0,-1 0-9 0,2-1-34 16,0-1-1-16,0-2 33 0,-1-1-6 0,1 0-12 16,0 0-13-16,-1 0 27 0,3-1-24 0,-4-3 0 15,2-6 14-15,0 1 27 0,-3-4-26 0,2-1 3 16,-2 2-3-16,0-6 28 0,0 4-25 0,0-5 5 16,0-4-5-16,-2 1-23 0,-2-1 25 0,2-3-2 15,-3-2 4-15,2-1-30 16,-3-3 26-16,1 1 1 0,-4-3-46 0,3 0 21 15,-3 0-7-15,-1 1-32 0,-3-4 25 0,1 3 1 16,-2-2 16-16,0 0-42 0,-1-2 18 0,-1 0-9 16,0 1 33-16,0 0-37 0,0 0 29 0,0 2 4 15,-3 0-10-15,-1 1-10 0,-1 0 16 0,-1 0-4 16,1 4-7-16,-2 0 7 0,0 1 2 0,2 8-3 16,-3-4-6-16,1 3 10 0,-3 4-1 0,3 1 24 15,-2 1 0-15,-1 1-26 16,-1-1 4-16,2 3 23 0,-3 0 1 0,1 2-20 15,-2 1-3-15,-1 2 11 0,0-2-8 0,-2 2 4 16,4 3-15-16,-4 1 16 0,3 2-4 0,0 0 9 16,-2 0-8-16,0 2 0 15,0 0 0-15,2 0 22 0,-2 0-22 0,2 2-2 0,-3 4 2 0,2 1 36 16,0-2 0-16,0 4-31 0,-2-2-2 0,2 2 38 16,0 1-35-16,-1-1 5 0,0 1-4 0,0 1 6 15,2-3-3-15,0 3-8 16,2 0-33-16,-3-2 40 0,3 2 0 0,-1 1-98 15,5-3 45-15,0-1 20 0,3 1-1 0,1-2-208 16,1 1 108-16,2 3 41 0,0-2 25 0,3 1-413 16,10-1 223-16</inkml:trace>
  <inkml:trace contextRef="#ctx0" brushRef="#br0" timeOffset="95766.2">12031 9337 499 0,'-7'-9'0'0,"4"1"0"0,-1 5 0 0,1-3 0 0,-1 1 0 0,2 0 0 0,-2 4 106 0,3-2-37 0,-3 1 9 15,2 2-46-15,-2 0 146 0,-2 0-72 0,1 16-37 16,-3 6 45-16,-2 5-32 0,1 5-9 0,0 1 29 16,-5 10-34-16,3-3-1 0,1-1-34 0,0-3 60 15,-1 3-34-15,0-1-1 0,2-3-25 0,2-1-14 16,0-3 14-16,3-5 8 0,-1 4-8 0,-2-3-34 16,4-7 1-16,1 2 32 15,-2-2-112-15,2-4 62 0,1 1 20 0,-1-4-188 16,0-2 98-16,0-3 49 0,0-3 2 0,2-1-211 15,0-4 115-15,0 2 35 0,0-2 34 0,0 0-145 16,0-3 88-16,0-14 36 0,0-6 30 0,4-3-114 0</inkml:trace>
  <inkml:trace contextRef="#ctx0" brushRef="#br0" timeOffset="95992.67">11937 9313 927 0,'0'-13'0'0,"2"3"0"0,0 5 0 0,-2 0 0 0,1 4 0 0,1 1 0 0,0 0 0 0,2 6 163 0,1 6-65 16,2 5-24-16,2 8 210 0,-2 1-126 0,2 4-63 16,1 6-31-16,-1 5 132 0,0-7-73 0,3 5-50 15,-1-1 1-15,0-2-29 16,3 2-12-16,-3-5-1 0,1 1-26 0,0-4-9 0,-3 0 36 0,0-3-182 16,2-1 90-16,-6-6 47 0,0 1 30 15,1 0-317-15,-2-7 154 0,-3 2 34 16,-1-5 53-16,0-4-313 0,0 1 160 0,0-2 94 15,-9-5 41-15,-2-1-228 0</inkml:trace>
  <inkml:trace contextRef="#ctx0" brushRef="#br0" timeOffset="96134.63">11839 9700 1003 0,'-8'-2'0'0,"6"-1"0"0,1 3 0 0,1 0 0 0,0 0 0 0,0-1 246 0,9-3-106 0,8-1 147 16,8-1-128-16,-3-1-63 0,-2 4-23 0,11-3 148 15,-5 1-94-15,2 2-48 0,1-1-22 0,1 2-376 16,-9 0 184-16,8 2 80 0</inkml:trace>
  <inkml:trace contextRef="#ctx0" brushRef="#br0" timeOffset="97477.66">12861 10768 328 0,'0'0'0'0,"0"0"0"0,0 0-164 0,0 0 82 0,0-1 41 0,0-4 41 0,0 1 67 0,0 1-5 0,0-1-1 16,0 2-3-16,-2 0-1 0,2 1-30 0,-3-2 34 16,3 2-7-16,0-2-24 0,0 3 0 0,0 0 65 15,0 0-32-15,-1-1 9 16,1 1-39-16,0 0 54 0,0 0-27 0,0 0 1 16,0 0-29-16,0 0 57 0,0-2-32 0,0 2 0 15,0-2 29-15,0 0-27 0,0 2 0 0,0-2 8 16,1 1-8-16,2 1-26 0,1-3 0 0,1 2 54 15,1-1-26-15,-1 0 7 0,3 0-35 0,3 1 46 16,0-2-23-16,1 0 0 0,3-1-23 0,0 0 29 16,0-2-8-16,4 4-21 0,-3-3-22 0,5 3 22 15,-1-1 0-15,5 0-8 0,1 1 8 0,1 2 0 16,-1 0 0-16,3 0-23 0,3 0 23 16,1 0 8-16,5 0-8 0,-3 0-33 15,5 0-11-15,-2-1 39 0,1-3-47 0,-2 1 27 16,0-3-11-16,0 0 25 0,-3 2-55 0,-2 1 25 15,-4-1-7-15,-5 2 22 0,0 0 2 0,-2 0 3 16,-4 2-9-16,-4 0 26 0,-2 0-24 0,-2 0 6 16,-4 0-8-16,-1 0 38 0,-3 0-31 0,1 0-1 15,0 0 5-15,-2 0-25 0,0 0 2 0,0 0-5 16,0 0 3-16,0 0 20 16,0 0 2-16,-5-1-276 0,-1-3 125 0,0-2 67 15,-2 2 20-15,3-1-208 0,0 0 91 0,-1 0 73 16,2-2 32-16,0-1-432 0</inkml:trace>
  <inkml:trace contextRef="#ctx0" brushRef="#br0" timeOffset="97698.66">13648 10469 1002 0,'0'0'0'0,"0"0"0"0,0 0 0 0,0 0 0 0,3 2 0 0,4-2 0 0,2 4 0 0,3 0 0 0,2 0 428 0,1-1-190 0,2 3-98 0,-1 0 199 16,2 0-154-16,-2 1-75 0,1 0-39 0,0 3 27 15,-2-1-24-15,0 0-9 0,-1 1-32 0,-3-3-35 16,-4 1 0-16,1 1 35 0,-4-2-108 0,-2-1 50 16,-2 4 28-16,0-1 1 0,-4 1-92 0,-10 1 47 15,-2 0 40-15,-7 2-318 0,2 3 154 0,-3-2 45 16,2 5 48-16,-3 0-358 16,0 3 190-16,1 5 108 0,4-1 49 0</inkml:trace>
  <inkml:trace contextRef="#ctx0" brushRef="#br0" timeOffset="98184.5">13345 11033 1009 0,'-9'0'0'0,"2"0"0"0,3 2 0 0,0-2 0 0,2 0 0 0,0 0 0 0,2 0 0 0,0 2 0 0,0 0 326 0,6 0-147 15,11-2-65-15,5 0-45 0,3 0 209 0,1 0-122 16,3-4-62-16,4-2 39 0,-4 0-43 15,4-1-32-15,-3 1-25 0,-2 1 0 0,-2 1 0 16,-5 0-1-16,2 2-136 0,-5 1 65 0,-2-2 35 16,-5 2 1-16,0-1-284 0,-5 0 159 0,-2 0 34 15,-3 2-423-15,1 0 242 0,-2 0 122 0,0-2-218 16,0-2 169-16,-5-1 76 0</inkml:trace>
  <inkml:trace contextRef="#ctx0" brushRef="#br0" timeOffset="98372.99">13631 10854 963 0,'0'4'0'0,"0"0"0"0,0 2 0 0,0-3 0 0,6 2 0 0,3-1 0 0,0 2 0 0,3-1 132 0,-1 0-50 0,4 0-16 0,-2 1 304 15,0 2-168-15,-1 0-85 0,-2-2-42 16,2 2 115-16,-4-1-71 0,-1 1-47 16,-2 2-87-16,-1-3 24 0,-2 3 0 0,0 1-151 15,-2-2 96-15,0 4 35 0,-2 0 22 0,-9 1-122 16,0-1 72-16,-3 2 35 0,2-2-36 0,-4 3-411 15,3-4 170-15,-2 3 125 0,0-2 61 0</inkml:trace>
  <inkml:trace contextRef="#ctx0" brushRef="#br0" timeOffset="98734.37">13481 11172 684 0,'0'0'0'0,"0"0"0"0,2 0 0 0,-2 2 0 0,0 2 0 0,0 4 0 0,0 4 250 16,0 1-109-16,0 2-54 0,0 2 292 0,0 0-177 15,0 4-84-15,0-3 47 0,0 1-66 0,0 0-33 0,0 0 9 16,0-4-151-16,0-4 55 0,0-1 27 0,0-5-1 16,0-2-60-16,0 0 52 0,0-3 14 0,0 0-1 15,0-3-198-15,0-9 83 16,0-5 64-16,1-2-210 0,3 0 120 16,2 0 8-16,-1-3 34 0,3 3 29 0,1 3-1 15,0 1 20-15,2 1 64 0,-1 5-28 0,0 1 0 16,3 4-28-16,-4 2 78 0,2 1-47 0,1 1 9 0,-1 0 215 15,-2 7-116-15,1 8-37 0,-1 2 211 16,-1 2-110-16,-3 2-76 0,0 0-6 0,0 1 108 16,-3-1-81-16,0-1-41 0,0-1 7 0,-2-2 17 15,0-2-33-15,0-2 1 0,0-1-34 0,0-3 25 16,0-4-24-16,0-1 0 16,0-3-78-16,0 2 39 0,0-3 0 0,0 0 47 15,0 0-179-15,0 0 77 0,0-6 46 0,0-5-502 16,0 0 251-16,0 2 85 0,3-5 81 0,3 3-431 0</inkml:trace>
  <inkml:trace contextRef="#ctx0" brushRef="#br0" timeOffset="105141.9">12867 10082 273 0,'0'0'0'0,"0"3"0"0,0 0 0 0,0-1 0 0,0 0 0 0,-2 0 0 0,2-2 0 0,0 2 0 0,0-2 0 0,0 0 30 0,0 0-5 16,0 0-1-16,0 0 40 0,0 0-7 15,0 0-29-15,-2 0 31 0,2 0-1 0,0 0-26 16,-2 0 8-16,2 0 18 0,0 0-25 0,-2 0 0 0,2 0 0 16,-3 0-9-16,3 0 17 0,-1 0-9 0,1 0 1 15,0 0-40-15,0-2 39 0,-2 2 1 0,2 0-33 16,0 0 31-16,0 0-5 0,0 0-35 15,0 0 34-15,0 0 3 0,0 0-2 0,0 0-5 16,0 0-2-16,0 0 5 0,0 0-5 0,0 0 8 16,0 0 1-16,0 0-5 15,0 0 0-15,0 0 37 0,0 0 2 0,2 0-37 0,-1-2 60 16,4 2-32-16,-3-2 6 0,2 0-3 0,-3 2-24 16,3-2 1-16,-2 2 8 0,0 0-29 0,-1 0 0 15,3 0 21-15,-2 0 0 0,2 0-26 0,0-1 34 16,0 1-9-16,1-3 1 0,1 3-30 0,-1-1-11 15,2-2 38-15,0 3-24 0,0-5-5 16,-1 1 15-16,1 3-28 0,-1-4 30 16,2 2 3-16,-1 1-1 0,-2-1-3 0,3 1 1 15,-2 0 0-15,1 0-1 0,1 2-6 0,-1 0 11 16,1 0-5-16,1 0-1 0,0 0 4 0,0 0-3 16,1 0 1-16,1 0 3 0,-2 0-14 0,5 0 10 15,-3 0-8-15,1-2-9 0,-5 1 16 0,4-2 4 16,1 2-27-16,-3-1-1 0,0 2 23 0,3 0-4 15,-3 0-7-15,0 0 6 0,0 0 2 16,2 0-6-16,-1 0-6 0,2 0 7 0,-3 0 5 16,4 0-31-16,-1 2 28 0,1-1-4 15,-1 2 1-15,2-3 0 0,-3 1 3 0,5-1-2 16,-4 0-11-16,2 0 11 0,-1 0 0 0,-2 0-1 16,-1 2-24-16,1-2 24 0,0 2-2 0,-1 2-9 15,-1-2 10-15,-2-1-2 0,3 1-6 16,-1 1 6-16,0 0 1 0,-1-1-3 0,2-1-4 0,1 1 5 15,-2 0 1-15,4-2-3 0,-2 0 9 0,1 2-7 16,1-2 0-16,-2 0 1 16,1 0 18-16,0 0-18 0,0 0 0 0,-1 3 20 15,2-3-19-15,-1 0 2 0,-3 3 1 16,4-3 40-16,0 1-39 0,0-1-1 0,1 0 41 0,-1 0-39 16,-2 0 6-16,4 0-5 0,1 0 36 0,-4 0-33 15,3 0 3-15,0 0-3 0,2-1 2 0,-2-2-1 16,3 0 3-16,-4-1-2 0,1 2-25 0,0 1 24 15,-4-1 3-15,5-1-14 0,-4 2 9 0,2-1 2 16,-1 0-28-16,-1 2 26 16,2-1-2-16,-1 1 1 0,2 0-21 0,-2 0 20 15,3 0-4-15,-2 0 3 0,4 0 3 0,-4 0-4 16,2 0 0-16,0 0 1 0,0 0-19 0,0 0 18 16,1 0 0-16,-2 0 2 0,2 0-4 0,1 0 2 15,-2 0-25-15,-1 0 23 0,2 0 2 0,0 0-2 16,0-2-25-16,0 2 24 0,-1-2-2 0,2 0 2 15,0 0-5-15,-1 0 4 0,4 1-2 16,-3-2 1-16,3 2-14 0,0-1 14 16,1-1-1-16,-1 2-2 0,0-1 1 0,-1 0 1 15,-1 0-9-15,2 0 9 0,-3 0-1 0,0 2 1 16,0 0-8-16,-1 0 7 0,1 0-1 0,-2 0 1 16,3 0 5-16,-3 0-5 0,2 0-1 0,-2 0 10 15,2 0-9-15,-2 0 0 0,1 0 1 0,1 0-1 16,-2 0 0-16,1 2 1 0,-2 0 8 0,2 0-8 15,-2 0 1-15,-2 0-1 16,0-1-7-16,-4-1 7 0,3 3 0 0,-3-1 1 0,0-1-11 16,1 2 9-16,-2-2 0 0,1 1 1 15,-2-2 22-15,1 2-22 0,1 0 0 0,-1-2-7 16,-1 0 7-16,3 2 0 0,-3-2 0 0,1 0-4 16,2 0 4-16,-3 0 0 0,0 0-17 0,0 0 16 15,-1 0 1-15,0 0 0 0,-2 0-68 16,0 0 31-16,-1 0-4 0,-1 0-42 0,0 0-60 0,0 0 49 15,-2 0 39-15,0 0-240 0,0 0 129 16,0 0 66-16,0 0-483 0,0 0 266 16</inkml:trace>
  <inkml:trace contextRef="#ctx0" brushRef="#br0" timeOffset="106537.52">12868 11414 400 0,'0'0'0'0,"0"0"0"0,0 0 0 0,0 0 0 0,-1 0 0 0,-1 0 0 0,2 0 0 0,-2 0 0 0,2 0 76 0,0 0-21 0,0 0-1 0,0 0 3 15,0 0 8-15,0 0-32 0,0 0 0 16,0 0 28-16,0 0-1 0,0 0-19 0,0 0 33 15,0 0-41-15,0 0-1 0,0 0 1 0,0 0 51 16,0 0-18-16,0 0-8 16,0 0-25-16,2 0 38 0,1 0 1 0,1 0-39 15,1 0 43-15,1 0-43 0,-1 0 0 0,4-2 0 16,-2 0-4-16,0 2 4 0,3-1 8 0,-2 1-27 16,1 0 19-16,-2 0 0 0,1-2 0 0,1 2-23 15,-1 0 30-15,-1 0-7 0,1 0 0 0,-1 0-14 16,1 0 13-16,-1 0-7 0,-1 0 22 0,2 0-19 15,-1 0 2-15,0-2-2 0,3 2 14 0,-1-2-12 16,2 2 7-16,1-3 5 0,-1 2-11 16,2-1 3-16,-1 2-2 0,0 0-34 0,0 0 41 15,3 0-8-15,-2 0 0 0,2 0-26 0,-2 0 1 16,2 0 20-16,0 0-30 0,2 0 27 0,0 0 3 16,2-1-5-16,-2 1-20 0,-1-3 17 15,4 2 10-15,-2-1-47 0,3 0 39 0,-2 0-4 16,-1-2 4-16,1 1-29 0,-1-1 4 0,0 0 18 15,-3 2 3-15,0 0-33 0,2 0 1 0,0 1 24 16,-2 1-9-16,0 0 9 0,0 0 1 0,0 0-4 16,-3 0-1-16,4 0 2 0,-1 0 3 15,0 0-2-15,0 0 0 0,0 0-1 0,0 0 0 16,0 0 25-16,0 0-22 0,0 0 0 0,2 0-1 16,-2 0 27-16,0 0-25 0,0 0 2 0,2 0 0 15,-2 0-17-15,3 0 15 0,-4 0 2 0,1 0-14 16,2-2 12-16,-1 2 2 0,-2 0-10 15,1 0 7-15,0 0 0 0,-2 0 1 16,2 0-32-16,-2 0 29 0,3 0 0 0,-2 0-4 16,0 0-18-16,0 0 21 0,2 0-1 0,-1 0-25 15,2 0 24-15,-3 0-1 0,4 0 0 16,0 0-16-16,-1 0 15 0,0 0-3 0,2 0-4 0,0 0 5 16,-3 0 1-16,2 0-1 0,0 0-1 0,-1 0 0 15,1 0 2-15,-2 0-2 0,-1 0 0 0,2 0 1 16,0 0 0-16,-2 0 0 0,2 0 0 0,-1 0 0 15,0-2 0-15,0 2-3 16,4-2 3-16,-2 2-1 0,-1-2-10 0,0 0 11 16,2 0-1-16,0 0 0 0,-1 0 1 0,1 1-1 15,0-2 0-15,-2 0 0 0,2-1 4 0,-3 2-5 16,3 0 1-16,-2 0-9 0,0 0 9 0,0 1-1 16,0-1 1-16,0 0 3 0,-1 0-4 0,2 0 1 15,-2 0 6-15,2 1-6 16,-4-1 0-16,3 1 0 0,0 1 2 0,0-3-2 0,0 1 0 15,-2 2 0-15,1-2 5 0,-2 2-4 0,2 0 0 16,-2 0-12-16,1 0 12 16,0 0 0-16,0 0-1 0,0 0-26 0,3 0 26 0,-4 0-2 15,4 0 4-15,-4 0-4 0,2 0 0 0,-2 0-1 16,-1 0-13-16,2 0 13 0,-2 0 0 0,1 0 0 16,-5 0-19-16,2 0 18 0,-1 0-1 0,-3 0-42 15,1 0 20-15,-3 0-3 0,1 2 24 16,-2-2-31-16,-2 2-3 0,0-2 23 0,-1 0-19 0,1 0-4 15,-2 0 25-15,0 0-8 16,0 0-90-16,0 0 45 0,0 0 22 0,0 0-7 16,-3 0-113-16,-3-6 68 0,0-5 25 0,-1-4-525 15</inkml:trace>
  <inkml:trace contextRef="#ctx0" brushRef="#br0" timeOffset="107118.46">15000 10043 318 0,'-2'0'0'0,"-1"0"0"0,1 0 0 0,2 0 0 0,-2 0 0 0,0 0 0 0,0 0 44 0,2 0-11 0,0 0 0 0,-2 0 0 16,2 0 39-16,0 0 8 0,0 0-47 0,0 0 47 15,0 0-24-15,0 0 1 0,0 0-14 0,0 0-2 16,0 0-8-16,0 0 0 0,0 0 21 0,0 0 0 16,0 3-21-16,0-2 8 0,0 1 2 0,0 2-10 15,4-2 0-15,3 1-1 0,2-1 50 0,3 0-49 16,3-2-1-16,0 0-1 0,2 0 2 0,2 0-1 15,-3 0 9-15,3 0-37 16,-2-2 29-16,0 0 0 0,-2-1-31 0,0 1 0 16,-4 0 35-16,3 0-5 0,-3 0-70 0,-2 2 32 15,-1 0 8-15,-1 0 0 0,-1 0-32 0,-1 0 20 16,-3 0-11-16,0 0 1 0,0 0-7 16,1 0 35-16,-3 0-7 0,0 0-30 0,0 0 0 15,0 0 31-15,0 0-32 0,0 0 0 0,0 0 23 16,0 0-2-16,0 0-183 0,0 0 89 15,0 0 36-15,0 0 25 0</inkml:trace>
  <inkml:trace contextRef="#ctx0" brushRef="#br0" timeOffset="107987.34">15186 10107 328 0,'0'0'-164'0,"0"0"82"0,0-1 41 0,0-2 41 0,0 1 64 0,0 0 4 0,0 1-1 15,0-1-29-15,0 0-2 0,0 0-7 0,0 0 0 16,0 0 14-16,0 2-12 0,0 0 7 16,0 0-23-16,0-2 14 0,0 2 1 0,0 0-1 15,0 0 6-15,0 0 2 0,0 0-8 0,0 0 1 16,0 0 0-16,0 0-2 0,-4 0 2 0,1 4 10 16,-3 2-28-16,3-3 16 0,-4 5 1 0,2-2 29 15,-1-1-28-15,1 3 8 0,-1-2 6 16,3 1-13-16,-4-2-1 0,2 3 1 15,1-2-3-15,-1 1 11 0,-1 1-8 0,3 0 0 16,-4 1-19-16,2 0 19 0,-1 0-1 0,1 1-11 16,-1 1 12-16,0 0-1 0,0 3-4 0,3-4-31 15,-3 4 33-15,3-5 2 0,-1 5-17 0,0-2 7 16,0 0 2-16,0-1 2 0,2 2-17 16,-1-1 23-16,-1 1-9 0,2 0 3 0,-1 0-31 0,1 0 1 15,0 2 25-15,-2-1 7 0,3 1-34 0,-2-1 1 16,-1 1 21-16,2 0-11 15,0 2 9-15,1 0 7 0,-1 0-6 0,0 0 0 16,0 0-4-16,2-2 4 0,0 2 10 0,-2 0-7 16,2 0-3-16,-1 2-1 0,1-3-19 0,0 3 20 15,-2-2 4-15,2 2-4 0,0-3-23 0,-2 4 1 16,2-4 19-16,-2 1-5 0,2 0 5 16,0-2 0-16,0 0 3 0,0 0-4 0,0 1-4 0,0-4 4 15,0 4 38-15,0-4-38 0,0 3 0 16,0-1 0-16,2-1 21 0,0 2-19 0,1 0 6 0,1 0-6 15,0-2-32-15,-1 4 33 16,1-2 2-16,1 2-29 0,-2-2 0 16,1 2 25-16,-1-1-25 0,1 0 23 0,0-1-4 0,3 0 3 15,-1-2-37-15,0 0 34 0,3-1-6 0,-2-3 5 16,5 0-11-16,-3 1 10 0,2-2-4 0,1-1 3 16,-1-2-53-16,0 1 25 0,1-1-2 0,-1-1-174 15,-2-1 86-15,1 2 53 0,-1-1-139 0,-2-3 87 16,1 2 33-16,-2 0 25 0,-1-3-307 0</inkml:trace>
  <inkml:trace contextRef="#ctx0" brushRef="#br0" timeOffset="109430.05">15120 10062 466 0,'0'0'0'0,"0"0"0"0,0 0 0 0,0 0 0 0,0 0 0 0,0-2 0 0,0 0 0 0,0 1 0 0,0 1 74 16,0-2-42-16,0 2 9 0,0-2-34 0,0 2 26 16,2 0 0-16,0-2 0 0,0 2-25 0,1 0 33 15,-1 0-9-15,2-2 1 0,-1 2-26 0,0-2 0 16,1 2 25-16,-2-1-19 0,1-2 17 15,1 2-9-15,-2-1-3 0,0-1 4 16,-1 3 3-16,1-1 1 0,0 1-8 0,0-2 6 16,0 2 1-16,-2 0 1 0,3 0-24 0,-3 0 8 15,1 0 13-15,1 0 1 0,-2 0-6 0,2 0 2 16,0 0 3-16,0 0-18 0,-1 0 16 0,3 0-4 16,-2 0 3-16,2 0-27 0,-3 0 26 0,3 0 1 15,-2 0-20-15,2 0 16 0,-2 0 1 0,2 0-2 16,-2 0-16-16,0 2 21 15,-1 2-6-15,3-2 1 0,-2 2 2 0,1-3-5 16,1 3 4-16,1-2 2 0,-2 2-4 0,1-1 0 16,0-1-19-16,-1-1 19 0,-1 4 3 0,2-4-3 15,-1 1-34-15,-1 2 32 0,2-1 0 0,0 0 0 16,-2 1-16-16,2-3 15 0,-1 3-3 0,1 0 0 16,0 0-1-16,-1-3 2 0,1 3-3 0,2 0 15 15,-4-3-14-15,4 4 2 0,-3-3 25 16,1 1-24-16,1 2 3 0,-1-2-3 0,3-1 40 15,-4 2-38-15,1 1 3 0,-1-2-3 16,3 3 30-16,-2-2-27 0,-1 4 2 0,1-3 2 16,0 3-2-16,0 0-1 0,0-1 6 0,-1 3 0 15,-1-3-3-15,2 0-2 0,-1 2-36 16,-1 0 35-16,2-2 3 0,1 1-3 0,-2-1-24 0,-1 0 23 16,2-1-3-16,-3 2 2 0,3-1-22 0,-2-2 20 15,0 2-2-15,1 0-11 0,-1 1 11 16,0-1 1-16,0 0-1 0,2 0-1 0,-2 1-2 0,0 0 3 15,0-1-1-15,0 1 0 16,0-1 3-16,-1 3-3 0,1-3 0 0,0 2 1 16,0-1-1-16,0 1 0 0,-1 3 15 0,-1-5-14 15,2 5 0-15,-2-3 0 0,2 1 31 0,0-1-30 16,1-2 4-16,-3 3-13 0,2-3 10 0,-1 1 0 16,1-1-14-16,-2 1 14 0,2-3 3 0,0 3-3 15,-2-1-26-15,2 1-1 16,-2 0 23-16,1-1 2 0,-1 0-24 0,0 1-2 15,0 1 17-15,0 1 4 0,0-1-31 0,0 0 29 16,2-2-4-16,-2 3-7 0,0 0 8 16,0-2 0-16,0 1-2 0,0-3 2 0,0 4 0 0,0-2 0 15,0 2 1-15,0-3-1 0,0 1 0 0,0-1 0 16,0 0 1-16,0 3-1 0,0-3 0 0,0 0 10 16,0 1-9-16,0 0 0 0,0-1 0 0,0 1 13 15,0 0-13-15,0-1 1 0,0 1-3 0,-2-1 4 16,1-2-1-16,1 4 1 15,-2-2-10-15,2 0 9 0,-2 1 0 0,2-2 1 16,-2 1-11-16,2-2 9 0,-2 1 0 0,2 2-1 16,-1-3-17-16,1 1 16 0,-2 1 1 0,2 1-2 15,0-2 2-15,-3 1-2 0,3 1 3 0,-2 0 0 16,2-2-2-16,-2 2 0 0,2-1 2 0,-2 1-2 16,2-2 0-16,-1 0 1 15,-1 1 3-15,2-2-3 0,-2 1 0 0,0 2-1 16,2-5-8-16,-2 3 8 0,1 2 1 0,-1-3-14 15,0 3 13-15,0 0-1 0,0-1 3 0,0 0-4 16,1 0 2-16,-4 1-2 0,3 2 9 0,0-3-8 16,1 0 0-16,-1 1-1 0,0 0 10 0,0-1-8 15,0-1 0-15,0 2 1 0,-1-3 3 0,1 2-2 16,0-1-2-16,0 0-7 0,1-1 7 16,-4 1 1-16,3-1 2 0,0 3-3 0,0-2 0 15,-1 1 0-15,-1 0 3 0,-1 3-2 0,1-2-1 0,-4-1 0 16,4 3-16-16,-3-1 15 15,0-1 1-15,-1 1-41 0,2-3 39 0,-1-1-1 16,-1 1 1-16,3-2 10 0,-2-1-11 0,-2-1-1 16,0 0-83-16,0-1 36 0,1 2 3 0,-1-3 34 15,0 0-226-15,0 0 102 0,-1 0 57 0,1-3 10 16,1-7-166-16</inkml:trace>
  <inkml:trace contextRef="#ctx0" brushRef="#br0" timeOffset="111631.81">13295 11871 407 0,'0'0'0'0,"0"0"0"0,-2 0 0 0,0 0 0 0,-1 0 0 0,2 0 0 0,1 0 0 0,-2 0 61 16,2 0-1-16,0 0-19 0,0 0-8 0,0 0 58 16,0 0-29-16,0 0 0 0,0 0-30 0,0 0 63 15,0 0-35-15,0 0 0 0,0 0 23 0,0 0-25 16,0 0 0-16,0 0-18 0,0 0 50 0,0 0-29 16,0 0 0-16,0 0 4 0,0 0-32 0,0 0 8 15,0 0-8-15,2 0 34 16,2 0 0-16,0 0-35 0,0 0 1 0,-1 0 9 15,3 0-9-15,-3 0-1 0,3 0-1 0,-2 0 1 16,2 0 1-16,-1 0 12 0,1 0-12 0,-1 0 0 16,1 0 0-16,0 0-13 0,0-4 12 0,-3 3 9 0,3 0-8 15,-1 0-18-15,2-2 14 0,-4-1 2 0,3 2-1 16,-1 1-23-16,1-1 22 0,-1-1 1 0,1 1-25 16,0 2 23-16,-1-1-3 15,3 1 1-15,-1-2-1 0,5 1 2 0,-1 1-4 16,2-2 25-16,2 0-22 0,2-2 6 0,0 1-6 15,4-3 0-15,3 0 1 0,-6 0 0 0,9-2 1 16,-3 5 16-16,5-4-14 0,-1 3-2 0,0-2-15 16,1 2 14-16,0 0 2 0,2 2 28 15,2-1-29-15,3-1 0 0,-2 0 0 0,-1 1 23 0,1-1-22 16,0 0 7-16,-1 0-5 0,-1-2-17 0,2 3 16 16,-2-3 0-16,2 3 1 0,-1-3-33 15,-2 2-7-15,1-1 37 0,-2 2-55 0,-2-1 26 16,-2 1-6-16,-3 1 34 0,5 0-64 15,-7 0 27-15,1-1-13 0,1 1-9 16,-2 0 16-16,-3-1 1 0,-3 1 12 0,0-2-23 0,1 1-5 16,-6-3 32-16,1 5-8 0,-4-1 5 0,0-2-7 15,-1 3 6-15,-1-1 10 0,-3 0-11 0,1 2-2 16,-2 0-10-16,1 0-13 0,-2 0 24 0,0 0 0 16,0 0-64-16,0 0 27 15,0 0 3-15,0 0 28 0,0 0-159 0,0 0 72 16,0-3 38-16,0 1 4 0,-3-4-115 0,-4 2 69 15,0-2 34-15,1-1-486 0,-3-3 261 16,1-1 122-16,1-2-380 0</inkml:trace>
  <inkml:trace contextRef="#ctx0" brushRef="#br0" timeOffset="111873.5">14481 11474 1164 0,'-1'6'0'0,"-1"1"0"0,2-1 0 0,0 2 0 0,0-3 0 0,0 1 0 0,5 1 0 0,9-2 0 0,-1 3 403 0,6 0-186 0,-1-4-91 0,5 5-39 16,3-1 207-16,-1-2-131 0,-3 3-65 0,2-2-2 16,-1 3-31-16,-2-4 8 0,-1 2-41 15,1 2-37-15,-2-2-1 0,-4-1 38 0,-4 1-48 0,-3-1 32 16,-3 0-8-16,-3 5 25 0,-2 4-14 0,-3 1 14 16,-17 4 0-16,-6 3 8 15,-8 7 9-15,-3-3 1 0,0 2-47 0,-4-4-9 0,-1 1-4 16,8-7 38-16,-2 3-358 15,5-5 168-15,11-6 79 0,11-5 43 0,4-3-684 0</inkml:trace>
  <inkml:trace contextRef="#ctx0" brushRef="#br0" timeOffset="112941.08">13883 12092 379 0,'0'0'0'0,"-2"0"0"0,0 0 0 0,2 0 0 0,-2 0 0 0,2 0 316 0,0 0-141 0,0 2-63 16,0 0 79-16,2 1-78 0,11-1-41 0,2 1 261 15,5-2-151-15,3-1-66 16,7 0-45-16,0 0 172 0,0 0-105 0,0-1-53 0,1-5-26 15,-5 0 38-15,4-1-37 0,-4 1 1 0,-6 2-28 16,3 0-109-16,-4 0 54 0,-4 3 36 0,-2-1-134 16,-3-1 77-16,-5 2 37 0,1 0-423 0,-4 1 219 15,-1-2 49-15,-1-1 76 0,0 2-375 0,0-8 214 16,-5 3 106-16,-2-3 54 16</inkml:trace>
  <inkml:trace contextRef="#ctx0" brushRef="#br0" timeOffset="113130.22">14179 11923 771 0,'0'-4'0'0,"0"2"0"0,0 0 0 0,0 2 0 0,0 0 0 0,0 0 0 0,8 0 0 0,1 0 284 0,2 6-130 16,5-1-61-16,-2 3 254 0,4 0-157 15,-2 1-79-15,1 1-30 0,1 1 110 0,-6 0-79 16,1-2-39-16,-1 3-26 0,-3-4-15 0,-2 3 9 16,-1-2-8-16,-2 3-81 15,-2 1 40-15,-2-1 0 0,0 4 41 0,-6-3-175 0,-3 0 84 16,-2 0 45-16,-1-2-166 0,-1 1-108 0,0-3 97 15,0 0 81-15,2 1-338 0,-3-1 207 16,1 4 104-16</inkml:trace>
  <inkml:trace contextRef="#ctx0" brushRef="#br0" timeOffset="113387.21">14091 12265 543 0,'0'0'0'0,"0"1"0"0,0 2 0 0,0-1 0 0,0 1 216 0,0 1-92 0,0 4-45 15,0 0-15-15,0 7 325 0,0-3-178 0,2 2-89 16,2 2-45-16,3 3 182 0,2-2-105 0,0 4-65 16,0-3-9-16,-2 3-24 0,2-2 0 0,-1 2-54 15,-1-3 7-15,-1 1 24 16,-1-4 0-16,-1 0 10 0,2-2-10 0,-2-3 0 0,0-3 8 16,-2 0 23-16,1-2 0 0,1-4-31 0,-1-1 0 15,3 0 87-15,0 0-35 0,3-6-30 0,2-10 125 0,1-6-73 16,1-7-37-16,4-8-1 15,-2 3-140-15,4-14 48 0,-3 4 27 0,4-3-564 16,-4 2 282-16,3 0 148 0,0 7 53 0</inkml:trace>
  <inkml:trace contextRef="#ctx0" brushRef="#br0" timeOffset="130722.81">15193 11540 457 0,'-2'0'0'0,"-3"0"0"0,3 0 0 0,0 0 0 0,0 0 0 0,2 0 294 0,-1 0-130 16,1 0-58-16,0 0-40 15,0 0 87-15,0 0-61 0,5 0-29 0,8 0 83 16,2 0-60-16,5 0-27 0,-2 0 92 0,3 0-59 15,1 0-30-15,0 0 9 0,7 0 15 0,-8 0-27 16,1 0 0-16,0 0-26 0,-1 0-26 0,0 0 34 16,-3-3-8-16,0 2 0 0,-2-3-48 0,-2 2 24 15,-3 1 0-15,-1-4-25 0,-3 4 20 0,-2-3 0 16,-1 2-239-16,0 0 123 0,-2 1 42 0,-1-3 38 16,1 3-342-16,-2-4 173 0,0 4 75 0,0-1 47 15,0 0-253-15,0 2 142 0,0 0 83 16</inkml:trace>
  <inkml:trace contextRef="#ctx0" brushRef="#br0" timeOffset="131132.43">15269 11710 421 0,'-4'7'0'0,"-2"-1"0"0,0 0 0 0,1 0 0 0,-1 2 0 0,-1 2 268 0,2-1-109 0,-2 2-68 0,4 0-29 16,1 4 100-16,0 2-64 0,2 0-33 0,0-1 47 16,0 2-43-16,0 2 0 0,0-3-19 0,4 0-17 15,6-2 0-15,1 0 8 0,1-4-5 0,4-1-3 16,2-3 0-16,1-3 0 0,0 0-36 0,1-4 8 16,1 0 28-16,2 0 0 0,-5-4-35 0,3-7 0 15,-3-2 24-15,-2-2-64 0,0-4 23 16,-6 0 0-16,1-5-25 0,-2 6 29 15,-6-5 6-15,1 0 3 0,-2 1-109 0,-2-1 58 16,0 0 18-16,-2 2-1 0,-5 1-70 0,-5 2 49 16,-1 2 10-16,-1 2 0 0,0 6-8 0,-2-1 32 15,-2 8-29-15,-1 1 84 0,1 0-29 0,-5 8 0 16,2 7-29-16,2 1 70 0,4 1-34 16,1 2-4-16,0-2 10 0,5 1 0 0,2-4-12 15,0-1-14-15,5-3-26 0,1 1 40 0,1-2-7 0,0 1-1 16,0-4-168-16,0 1 80 15,0-3 28-15,0 0-189 0,3-2 112 16,4-2 57-16</inkml:trace>
  <inkml:trace contextRef="#ctx0" brushRef="#br0" timeOffset="131503.47">15308 11576 401 0,'2'-9'0'0,"-2"3"0"0,0 2 0 0,0 0 0 0,0 2 194 0,0 0-80 0,0 2-41 0,0 0 0 15,0 0 241-15,0 12-145 0,0 6-68 0,0 5-35 16,0 4 123-16,2 3-78 0,-1 3-31 0,5 1-17 16,-1 2 0-16,-2-1-30 0,3 0-141 0,-1-2 70 15,-1 1 44-15,-1-1-8 0,1-3-228 0,-2 0 132 16,1-1 65-16,-2-1-6 0,-1-8-150 0,0 3 50 16,0-1 63-16,0-7-186 15,-6 3 114-15,-1-5 58 0,-2-2 20 0,0-2-28 0,-5-1 33 0,3-3 0 16,-1-1 104-16,-1 2-36 15,4-2-7-15,-4 1-29 0,3-1 254 0,1-1-127 16,1 0-63-16,3 1-31 0,1-2 209 0,2-2-69 16,0 1-71-16,2-1 25 0,0 0 325 0,0 3-194 15,6 0-87-15,8-3 127 0,0 0-116 0,3 0-58 16,2 0 139-16,2 0-90 0,1 0-58 0,0 0-25 16,-1 0-46-16,0 0 0 15,-1 0 22-15,-1 0 8 0,1 0-122 0,-4 0 57 0,-1 0 28 16,-2 0 1-16,-4-2-370 0,1 1 175 15,-1-3 103-15,-1 0-592 0,-1-2 323 16,-1-3 162-16</inkml:trace>
  <inkml:trace contextRef="#ctx0" brushRef="#br0" timeOffset="131755.87">15724 11701 1337 0,'-7'-10'0'0,"4"5"0"0,3 4 0 0,0 1 0 0,0 0 0 0,0-3 0 0,0 3 62 0,1-7 391 15,9 1-202-15,3 1-113 0,6 0-53 0,0-1 162 16,3 2-108-16,3-2-52 0,-5 4-20 0,8 1-41 16,-7-1 6-16,6 2 1 15,-6-2-149-15,0 0 74 0,0 0 46 0,-1 2-9 16,-6-2-119-16,-3 1 78 0,1-2 39 0,-5 3-536 15,-3-1 265-15,-2 1 71 0,-1 0-339 0,-1 0 256 0,0 0 129 16</inkml:trace>
  <inkml:trace contextRef="#ctx0" brushRef="#br0" timeOffset="131904.49">15843 11884 1092 0,'-4'7'0'0,"2"1"0"0,2-3 0 0,0-3 0 0,-1 1 249 16,1-3-108-16,0 1 684 0,0-1-765 0,0 2-1 0,3-2-18 0,11 0-8 15,-3 0 120-15,0 0-60 16,3 0-31-16,0 0 1 0,0 0-155 0,-1 0 58 0,-2 0 34 16,4 0-629-16,-4 0 330 0,1 0 167 0</inkml:trace>
  <inkml:trace contextRef="#ctx0" brushRef="#br0" timeOffset="134584.41">16434 11399 283 0,'0'0'0'0,"0"0"0"16,0 0 0-16,0 0 0 0,0 0 0 0,0-2 0 0,0 1 33 0,0-3 16 0,0 2-17 0,0 0 9 0,0 0 26 16,0 0 0-16,0 0-34 0,0 2 45 15,0 0-22-15,0 0 8 0,0 0 2 16,0 0 0-16,0 0-33 0,-2 0 70 0,2 0-65 0,0 0 2 15,-3 0-7-15,3 0 32 0,0 0-32 0,-2 0 0 0,0 2-1 16,2 2 9-16,-2 1-8 0,1 2 27 16,-3 2 0-16,2 2 4 0,-3 2 0 0,1 3-23 15,-1 3-9-15,-2 6 45 0,0 1-23 16,0 2 1-16,-2 3 3 0,-1 2 8 16,2 3-33-16,-3 6-16 0,1-9 16 0,3 5 0 15,0-1 0-15,-1-1 0 0,2-3 0 0,1 2 0 16,1-6 0-16,0 2-1 0,1-5-29 0,1-3 8 15,0-3 21-15,2-1-61 0,0-4 24 0,0-4 0 16,0 1-34-16,0-7 29 0,0 1-4 0,0-3-61 16,0-3 41-16,0 0 21 0,0 0-8 15,0 0 16-15,0 0-47 0,0 0 26 0,0-2-19 0,0-9 41 16,0-2-293-16,0-3 116 0,0-3 79 16,0-2-297-16,2 0 183 0,1-5 92 15,5 1-186-15,-5 1 130 0</inkml:trace>
  <inkml:trace contextRef="#ctx0" brushRef="#br0" timeOffset="134881.24">16388 11431 821 0,'2'-11'0'0,"0"5"0"0,-1 2 0 0,1 3 0 0,0-1 0 0,-2 2 0 0,0 0 65 16,0 0-32-16,0 0 230 0,0 0-115 0,3 0-57 0,0 3 37 15,5 7-40-15,1 1-31 0,0 2 171 16,3 2-98-16,-1 0-49 0,4 4 85 0,-2 0-58 0,3 3-42 15,-4 1 73-15,1 2-53 0,1 0-26 0,-2 6 7 16,0 0-34-16,1 5 0 0,-2 6-32 16,1-5 32-16,-3-3-1 0,0 3-31 0,3-1-8 15,-1-2 39-15,-2-2-115 0,1-4 57 0,-1-3 30 16,-2-5-125-16,2-1 53 0,-4-2 42 16,1-4-6-16,-5-4-122 0,1-1 59 0,0-5 38 15,0-1 1-15,-2-2 1 0,0 0-171 16,0 0 97-16,-2 0 48 0,-5 0-282 0,-1 0 170 15,0 0 79-15,-1-5-124 0,0-3 102 0,-1-3 52 0</inkml:trace>
  <inkml:trace contextRef="#ctx0" brushRef="#br0" timeOffset="135075.76">16370 11786 1491 0,'-8'2'0'0,"4"0"0"0,0 1 0 0,1 1 0 0,1-2 0 0,2 0 0 0,0 3 0 0,0 3 68 16,7-2 395-16,10-3-219 0,2 0-105 0,5 3-54 0,1-5 107 16,-4-1-79-16,1 2-33 0,0-2-2 15,-1 0-23-15,-1 0 0 0,0 0-320 16,-6 0 149-16,2 0 83 0,-5 0-604 0,0 0 331 0,-1 0 167 0,-3 0-652 16</inkml:trace>
  <inkml:trace contextRef="#ctx0" brushRef="#br0" timeOffset="136571.59">16889 11407 434 0,'0'0'0'0,"0"0"0"0,0 0 0 0,0 0 0 0,-2 0 0 0,2 0 0 0,-1 0 0 0,1 0 54 0,0 0 1 0,0 0 86 16,0 0-58-16,-2-2-25 15,2 0 0-15,0 2-25 0,0 0 98 0,0 0-40 16,0 0-34-16,0 0 69 0,0 0-47 0,0 0-23 0,0 0 23 15,0 0-16-15,0 0-7 0,0 0-23 16,0 0 0-16,0 0-1 0,0 2 22 0,0 5-21 16,0-1 28-16,0 4 0 0,0 1-28 0,0 2 22 15,0 0 8-15,0 2-30 16,0 1 0-16,2 5 26 0,-2 4 1 0,1 1-28 0,-1 2 9 16,0 2-9-16,0 4 1 0,0 0-1 15,0 1 1-15,0 3-28 0,0 1 36 0,0-1-9 0,0 0-33 16,0-3 33-16,0-5-39 15,0-5-1-15,0-1 42 0,0-3-4 0,0-2-59 16,2-4 27-16,-2-6-8 0,0 0 31 0,2-3-6 0,-2-2-60 16,0-1 26-16,0-2 0 0,0-1-91 15,0 0 57-15,0 0 23 0,0 0-355 0,0 0 178 16,-4 0 91-16,3 0-179 0,1-1 131 0,0-4 58 16,0-5 40-16</inkml:trace>
  <inkml:trace contextRef="#ctx0" brushRef="#br0" timeOffset="137356.15">17079 11471 164 0,'0'0'0'0,"0"0"0"0,0 1 0 0,0-1 0 0,0 0 0 0,0 0 0 0,0 0 77 15,0 0-21-15,0 0 31 0,-3 0-31 0,2 0 0 16,1 0 44-16,-2 0-34 0,2 0 1 0,0 0-26 15,0 0 28-15,0 0 1 0,0 0-37 0,0 0-1 16,0 0 1-16,0 0 73 0,0 0-41 0,0 0 0 0,0 0 41 16,0 0-37-1,0 0 0-15,0 0 81 0,0 0-62 0,2 0-28 16,4 0 89-16,1 0-58 0,1 0-29 0,1 0 29 16,1 0-33-16,2 0 0 0,2 0-25 15,-1 0-1-15,4 0 48 0,1 0-15 0,3 0-9 0,4 0-23 16,-1-1 0-16,0-3 0 0,-3-1 8 0,4 2-8 0,-3-1-55 15,1 3 27-15,-4-1 0 0,-1-1-57 16,-1 3 49-16,-4 0 13 0,1 0-109 16,-5 0 58-16,0 0 19 0,-3 0-22 0,-2 0 18 0,-2 0-1 0,0 0 6 15,-1 0 19-15,-1 0-47 0,0 0 39 16,0 0-15-16,0-3 12 16,0-2-120-16,-3-1 58 0,-6 0 23 0,4 0-356 15,0 3 180-15,-1-1-723 0,1 2 888 16,-1 0 1-16,2 0 29 0</inkml:trace>
  <inkml:trace contextRef="#ctx0" brushRef="#br0" timeOffset="137601.07">17417 11317 936 0,'-4'0'0'0,"0"0"0"0,4 0 0 0,-2 0 0 0,0 0 0 0,2 0 0 0,0 0 64 0,0 0 122 15,2 1-68-15,5 3-47 0,4 2 252 0,-1-1-145 16,4 0-73-16,1 1 85 0,0 0-70 15,-2 0-48-15,0 0 0 0,0-3-78 0,-2 3 0 16,-3-2-116-16,2 0 152 0,-5-1 3 0,-1-1 0 16,-2 2-58-16,-1-2 29 15,1 0 0-15,-2 3 37 0,0 3-85 0,-9-1 17 0,-5 4 24 0,-2-1-22 16,-3 5-173-16,1-2 80 0,-7 4 55 16,2-1 8-16,0 4-299 0,2 0 160 0,-4 1 81 15,4 0 32-15,1-1-301 0,-1 1 174 0,2 0 88 0</inkml:trace>
  <inkml:trace contextRef="#ctx0" brushRef="#br0" timeOffset="137847.96">17186 11673 1060 0,'0'0'0'0,"0"0"0"0,0 3 0 0,3 3 0 0,-1-2 0 0,2 2 0 0,4 3 0 0,-2 0 82 0,3 4-25 15,-2 1 207-15,1 5-120 0,-1 0-56 0,3 5 59 0,-5 3-58 16,3-1-28-16,-4-4-45 0,0 3-8 0,-3-3 25 0,3 1 0 15,-2-6-1-15,1 0-34 0,-1-8 9 16,0 0 25-16,0-5 1 16,0 0-18-16,-2-3 18 0,0-1 0 0,2 0 24 0,4-1-24 15,-1-12-27-15,3-6 80 16,1-2-31-16,1-1-1 0,-1 2-18 0,4-11-115 0,-1 5 55 16,-1-3 26-16,-1-1-403 0,4 2 203 0,-3 6 96 0,3-7 51 15,0 4-508-15,-2 5 263 16,3 2 132-16,0 1 65 0</inkml:trace>
  <inkml:trace contextRef="#ctx0" brushRef="#br0" timeOffset="138116.24">17740 11320 1721 0,'2'-9'0'0,"0"5"0"0,-1 1 0 0,-1-2 0 0,0 2 0 0,0-1 0 0,0 2 0 0,0 1 0 0,0 1 0 0,0-3 0 0,0 3 83 0,0 0 50 16,0 0-50-16,0 8-25 0,0 3 75 16,0 1-50-16,0 2-17 0,0 2 55 15,0 2-44-15,-1 3-22 0,1 5 78 16,-2 1-42-16,0 2-33 0,0 12 0 0,-2-1-25 16,3 5 75-16,-3 8-38 0,0 5 8 0,0 13-110 15,0-1 33-15,0 1-1 0,1 1-147 0,1-7 89 16,-2-12 54-16,4 4-786 0,-1-9 391 0,1-3 170 0</inkml:trace>
  <inkml:trace contextRef="#ctx0" brushRef="#br0" timeOffset="148363.29">10776 11614 582 0,'-4'1'0'0,"3"1"0"0,-1 0 0 0,0-1 0 0,2-1 0 0,-5 3 0 0,3-3 0 0,2 2 0 0,-1-2 106 0,1 1-37 16,0-1 0-16,0 0-36 0,-2 3 71 0,2-3-39 15,0 0-1-15,0 0 9 0,0 0 0 16,0 0-40-16,0 0 8 0,0 0 24 0,0 0-33 16,0 0 1-16,0 0-24 0,0 0 24 0,0 0 8 0,0 0-9 15,0 0-25-15,0 0-1 0,0 0 27 0,0 0 0 16,0 0 5-16,0 0-7 0,0 0 1 15,2 0 0-15,-1 0-39 0,4 0 36 16,-1 0-2-16,-1 0-34 0,1 0 33 0,0 0-2 16,1 0 1-16,-1 0-3 0,2 0 3 0,0 0 1 15,1 0-33-15,0 0 29 0,0 0 1 0,3 0-1 16,1-3-23-16,3 2 18 0,-1-4 3 0,1 2-7 16,4 0 6-16,-4-1 3 0,4 1-3 0,1 0-26 15,-1 1 24-15,-1-1 0 16,1 2-9-16,3 1 12 0,2 0-3 0,4 0-2 15,-4 0 19-15,4-2-18 0,-1 2 1 0,1-2 4 16,5 1 25-16,-1-1-28 0,0-3-1 0,0 1 8 16,1-2-6-16,2 0 6 0,0-2-6 0,-1 3-23 15,2-3 0-15,-3 3 24 0,0 1-2 0,-2-2-30 16,0 2-4-16,0 0 27 0,-1 2-29 0,1 1 27 16,-1-1 3-16,-3 2-7 0,6 0-34 0,-6 0 30 15,1 0 6-15,1 0-10 0,-3 0 10 0,-5 0-5 16,4 0 3-16,-3 0-17 0,-1 0 16 15,-1 0-1-15,1 0-13 0,-6 0-11 16,2 0 24-16,-4 0-2 0,-2 0-23 0,0 0 21 16,-1 2 2-16,-4-2-4 0,-1 0-22 0,-2 1-4 15,-1-1 26-15,2 0-8 0,-1 0-6 0,-2 0 6 16,0 0 5-16,0 0 23 0,0 0-23 0,0 0-1 16,0 0-31-16,0 0-1 0,0 0 32 0,0 0 0 15,0 0-226-15,-2 0 103 16,-10 5 55-16,1-2 15 0,-2 1-256 0,-2 2 142 15,-2-4 71-15</inkml:trace>
  <inkml:trace contextRef="#ctx0" brushRef="#br0" timeOffset="148963.44">11015 11335 265 0,'0'0'0'0,"0"0"0"0,0 0 0 0,0 0 0 0,0 0 0 0,0 0 196 0,0 0-82 16,0 0-32-16,0 0-9 0,-4 0 8 0,-1 0-24 15,2 2 0-15,-3 2 5 0,1 2-22 16,-2-1-7-16,-3 5-23 0,1-1 0 0,-1 2 23 16,-3 3 0-16,0-1-51 0,-3 1 21 0,2 4 0 15,-7 2 30-15,3-1-75 0,-3 0 35 0,0 1 5 16,-1-2-5-16,1 2-15 0,2-3 0 0,1-5 17 16,0 4 15-16,0-3 39 0,1-2-1 15,4-1-44-15,-1-2 55 0,2 1-21 0,1-3 3 0,2-1 89 16,2 0-54-16,0 1-16 15,0-2-1-15,4-1 38 0,-1 1-24 0,2 1-8 16,1-4-32-16,1 5-20 0,0-1 19 0,0 1 1 16,0 2 8-16,5-3-39 0,7 2 1 0,1 1 30 15,4-2-27-15,5-1 27 0,-1-3 8 0,9-2-105 16,-2 0 45-16,2 0 11 0,4 0 0 0,1 0-262 16,-1 0 136-16,2 0 51 0,0 3 39 15,1 0-429-15,-1 3 219 0</inkml:trace>
  <inkml:trace contextRef="#ctx0" brushRef="#br0" timeOffset="149320.65">11358 11723 693 0,'-10'0'0'0,"3"0"0"0,3 0 0 0,1 0 0 0,1 0 0 0,0 3 0 0,2-3 157 0,0 0-62 0,0 3-31 15,0 1 134-15,7-2-83 16,9 0-33-16,0-2 112 0,5 0-80 0,6 0-41 15,-1 0 0-15,-6 0-9 0,5 0-8 0,-1-2-24 16,-1 0 1-16,-1-2-32 0,-1 3 0 0,-2-1 40 16,-3-1-145-16,0 3 68 0,-3 0 35 0,-4 0-1 15,1 0-264-15,-3 0 144 0,-3 0 33 0,1 0-282 16,-3-1 156-16,0 1 91 0,0 0 45 0,-2-2-102 16,0 0 79-16</inkml:trace>
  <inkml:trace contextRef="#ctx0" brushRef="#br0" timeOffset="149537.1">11623 11596 386 0,'4'3'0'0,"0"2"0"0,-1-2 0 0,3 1 0 0,-1 0 135 0,1 1-51 15,4 0-18-15,-1 0 220 0,2 3-127 16,3-2-64-16,0 3-30 0,0-2 124 0,0 2-69 16,0 1-48-16,1-3-19 0,-3 3 1 0,0-3-22 15,-4-1 1-15,-1 2-74 16,1-5 33-16,-4 3 0 0,-1 0 41 0,-1-3-72 15,-2 1 37-15,0 4 7 0,-2-1-152 0,-11 1 85 16,-2 3 2-16,-2 0 36 0,-3 2-273 0,2 0 106 16,-6 3 84-16,2 2-186 0,1 2 130 0,-2-4 66 15,-1 3 31-15</inkml:trace>
  <inkml:trace contextRef="#ctx0" brushRef="#br0" timeOffset="149782.44">11490 11957 750 0,'0'0'0'0,"0"0"0"0,0 0 0 0,0 0 0 0,0 0 0 0,0 0 0 0,0 0 0 0,0 0 0 0,0 0 168 0,0 0-67 0,1 5-26 16,5 7 36-16,-1 1-39 0,4 2 0 0,-4 2-39 15,0 4 71-15,3 0-40 0,-2 3 0 0,0-4-37 16,-1 3 6-16,0-4-1 0,-1-1 9 0,0-3-44 16,-1-4 36-16,0-1 0 0,1-2-1 0,-2-5-8 0,-1-1 17 15,-1-2-8-15,0 0 11 16,2 0-11-16,0-2 0 0,5-12-19 0,1-6 130 15,5-4-60-15,-2-2-26 0,5-3-36 0,-2-3 11 16,6-2-1-16,0 3 9 0,-1-1-277 0,0 2 133 16,-3 4 61-16,0 6 34 0,0 4-689 0</inkml:trace>
  <inkml:trace contextRef="#ctx0" brushRef="#br0" timeOffset="151165.72">7724 11344 842 0,'-6'0'0'0,"5"0"0"0,-2 0 0 0,3 0 0 0,0 0 0 0,0 0 0 0,0 0 0 0,0-1 0 0,3-1 261 0,8-1-114 0,2 2-49 0,2-3-37 16,3 0 187-16,3 1-108 0,2 1-53 0,0 0 86 16,-2 0-62-16,8-1-43 15,-5 0-3-15,1 0-32 0,1-1 0 0,-4 1 0 16,-1-2-27-16,7 2-8 0,-8-1 35 0,0 1 0 15,-1-1-135-15,-4 0 68 0,-2 2 41 0,-2-2-8 16,-2 2-238-16,-3-2 95 0,-1 3 73 0,-4-1-6 16,1 2-300-16,-2 0 176 0,0 0 84 0,0 0-247 15,-6 0 166-15</inkml:trace>
  <inkml:trace contextRef="#ctx0" brushRef="#br0" timeOffset="151492.76">7883 11437 489 0,'-11'11'0'0,"0"6"0"0,1-1 0 0,0 2 0 0,-4-2 0 0,3 1 0 0,1-2 328 15,3 3-148-15,1-4-74 0,4 1 194 0,2-4-125 16,0 3-76-16,2-3 75 0,9-1-71 0,5-3-35 16,3-3 8-16,-1-1-55 15,5-3 12-15,0 0 0 0,-3 0-1 0,2 0-26 16,-1-3 8-16,0-7 19 0,-3-1-119 0,-3 0 60 15,1-1 29-15,-6-1 0 0,-1 1-180 0,-1-3 95 16,-5 1 16-16,-2 1-102 0,-1-3 62 0,0 2 45 0,0 0-11 16,-9-1-6-16,0 2 20 0,-4 0 1 0,-1 2 24 15,1 0 5-15,-3 4-13 0,0 1 8 0,-1 4 55 16,-1 0-27-16,-1 2 0 16,2 0-28-16,0 4 107 0,0 5-46 0,5 1-15 15,0 0 1-15,3 2-5 0,3-5-27 16,2 3 41-16,4-2-249 0,0-1 106 0,0-1 51 15,1-2 26-15,11-4-158 0</inkml:trace>
  <inkml:trace contextRef="#ctx0" brushRef="#br0" timeOffset="151864.29">7895 11329 1137 0,'0'-3'0'0,"-3"1"0"0,0 0 0 0,-1 2 0 0,1 0 0 0,-1 0 0 0,-2 2 0 0,2 11 0 0,2 0 178 0,0 6-73 0,2 0-27 0,0 5 156 16,0 3-101-16,0 1-49 0,0 1-26 0,4 4-52 16,2-1 10-16,0 0 16 0,-1 1-100 0,1 0 51 15,-1-1 24-15,2-1 1 0,-4 1-240 0,1-2 128 16,-2-2 68-16,-1-1-351 0,-1-5 186 0,0 1 41 16,0-3 55-16,0-3-63 0,-3-4 68 0,-6-1 34 15,-1-5-1-15,1-3 62 0,-2 1 7 16,0-3-34-16,-5 2 217 0,2-2-108 15,2 0-55-15,3 0 153 0,-2 0-100 0,3 1-18 16,0 0-39-16,5-3 504 0,1 1-244 0,2 1-115 16,0 2-69-16,0 1 208 0,9-1-134 0,8 2-68 15,1-2-33-15,3-1 226 0,8 1-134 0,-4 0-63 16,2 0-32-16,-1-1 36 0,2-3-34 0,-3 3-78 16,5-2 18-16,-5-1-1 0,-4 2 28 15,2-2-386-15,-2 0 193 0,-2 0 104 16,-2 0 41-16,-3 0-708 0,0 0 348 0,-3 0 154 15,-2-2 94-15</inkml:trace>
  <inkml:trace contextRef="#ctx0" brushRef="#br0" timeOffset="152067.75">8280 11506 1857 0,'-6'-2'0'0,"3"1"0"0,3-1 0 0,0 2 0 0,0-2 0 0,0 2 0 0,3-3 0 16,5 1 0-16,3 1 0 0,2 0 377 0,3 1-176 0,-2-3-84 0,3 3-51 0,1 0 0 15,-1 0-34-15,2 0-369 0,2 0 180 0,-8 0 96 16,3 0 46-16,-4 0-248 0,-1 0 148 0,-1 4 82 16</inkml:trace>
  <inkml:trace contextRef="#ctx0" brushRef="#br0" timeOffset="152247.26">8282 11760 1242 0,'-8'5'0'0,"0"5"0"0,4-3 0 0,2-1 0 0,2-4 0 0,0 1 265 0,0 0-117 0,0-2-49 0,5-1-37 0,8 0 350 16,0 0-189-16,2 0-100 15,2 0-45-15,0-4-15 0,1-1-7 0,0-3-223 16,1 1 100-16,-3 1 50 0,3 1-538 15,-2-3 303-15,0 4 138 0,-1 1 73 0</inkml:trace>
  <inkml:trace contextRef="#ctx0" brushRef="#br0" timeOffset="152463.69">8644 11586 1516 0,'0'0'0'0,"0"0"0"0,2-1 0 0,4-1 0 0,-1 1 0 0,4-2 256 0,1-2-112 0,3 3-55 0,4 0-20 0,0 0 98 16,2 1-67-16,-1-1-20 0,3 2-23 0,0 0-1 15,-3 0-15-15,1 0-8 0,-3 0-231 0,-2 0 115 0,-4 0-252 16,1 0 184-16,-1 0 100 16,-3 0 38-16,-4 0 2 0,1 0-449 15,-1 0 184-15,-1-3-14 0,0 2 121 0</inkml:trace>
  <inkml:trace contextRef="#ctx0" brushRef="#br0" timeOffset="152768.87">9179 11247 1201 0,'0'-9'0'0,"0"3"0"0,0 2 0 0,0-1 0 0,0-1 0 0,0 3 0 0,0 3 377 0,-2-3-171 0,1 3-87 0,1 0 38 16,-2 0-61-16,0 12-24 0,0 7-8 0,0 5-32 0,-1 4 110 16,-2 4-55-1,0 4 37-15,-1 1-38 0,-3 10-30 0,2-4-1 0,-3 2-22 0,-1 4 31 16,-1 0 0-16,-1 1-23 16,1 1-98-16,-2 0 44 0,1-3 24 0,6-13-1 15,-1 4-36-15,2-11 37 0,1 0-7 0,3-3-213 16,0-8 112-16,0-6 32 0,2-3-287 0,0-5 144 15,0 0 94-15,0-3 27 0,0 0-297 0,0-6 175 16,0-13 89-16,2-2 35 0,3-9-378 0</inkml:trace>
  <inkml:trace contextRef="#ctx0" brushRef="#br0" timeOffset="152982.84">9103 11326 1169 0,'2'-6'0'0,"-1"4"0"0,1 1 0 0,0 1 0 0,-2 0 0 0,2 0 0 0,0 0 135 0,0 5-51 16,3 8-26-16,2 6 9 0,3 6 334 0,-1 1-184 0,0 4 199 16,3 2-191-16,1 2-96 0,-2-1-40 15,3 1-32-15,-2 2 13 0,3-2 1 0,-2-3-220 16,0 3 90-16,-1 0 54 0,1-4-153 16,1 0 95-16,-3-1 48 0,-3-9 23 0,1 1 1 15,-2-1 32-15,1-4-8 0,-5-5-30 0,2-2-991 16,-2 0 478-16,-3-4 231 0,0 2 126 0</inkml:trace>
  <inkml:trace contextRef="#ctx0" brushRef="#br0" timeOffset="153151.1">9030 11793 1233 0,'-14'-3'0'0,"4"1"0"0,3 0 0 0,1-2 0 0,3 2 0 0,0 0 265 0,3 0-120 0,0-1-56 0,0-1-28 0,6 0 232 16,10 1-130-16,0-3-16 0,3 0-61 15,1 3-27-15,3-1 0 0,0 0-325 0,-3 0 149 16,3 2 84-16,-2 1 28 0,0-2 0 0,1 0-566 16,-1 0 294-16</inkml:trace>
  <inkml:trace contextRef="#ctx0" brushRef="#br0" timeOffset="153455.99">9465 11251 1065 0,'-4'-9'0'0,"0"5"0"0,2 0 0 0,1 0 0 0,-1 2 0 0,0 0 122 0,0 1-37 0,2 1-29 0,0 0 290 15,0 0-156-15,0 5-79 0,0 8-39 0,4 4 187 16,1 8-117-16,1 4-55 0,-1 1-27 0,2 5 95 16,-4 2-61-16,3 2 37 15,-3 9-53-15,-1-7-23 0,4 4 1 0,-5 0-41 16,3 3 17-16,2-7 9 0,-4 11-8 15,2-7 0-15,1-1-77 0,-1-12 39 0,0 4-81 16,-1-4 56-16,-1-9 31 0,1 1 5 0,-1-5-159 16,0-8 69-16,-1 1 47 0,-1-6-2 0,0-4-207 15,0-2 100-15,0 0 60 0,-5 0-345 0,-2 0 190 16,2-8 109-16,1-5 49 16,3-2-188-16,1-5 118 0</inkml:trace>
  <inkml:trace contextRef="#ctx0" brushRef="#br0" timeOffset="153680.37">9641 11467 1257 0,'-9'-10'0'0,"7"8"0"0,2-1 0 0,0-5 0 0,0 1 0 0,0 1 0 0,0 1 494 15,0-1-234-15,2-2-114 0,7 1-57 0,0-1 119 0,5 1-88 16,1 1-36-16,2 2-29 0,1-1 120 0,1 2-71 15,2 2-36-15,-1-3-117 0,1 2 50 16,0 1-9-16,1-1-135 0,-1 0 88 0,0 0 44 16,-3-2 22-16,1 0-366 15,-3 1 184-15,-3-1 30 0,-1-1 66 0,-1 2-418 0,-4 1 230 0,0 0 107 16,-1 0-163-16</inkml:trace>
  <inkml:trace contextRef="#ctx0" brushRef="#br0" timeOffset="153880.84">9946 11170 1265 0,'0'-4'0'0,"0"3"0"0,2-2 0 0,-1 3 0 0,1-1 0 0,0 1 0 0,0 0 0 0,3 0 0 0,5 0 473 0,1 0-221 0,-2 0-109 0,4 5-47 0,-1 3 205 0,0 1-133 16,1 2-68-16,-2 0-34 0,-1 1 17 0,-5-3-17 16,2 5-8-16,-1-3-72 0,-3 2 24 15,-1-1 0-15,-2 4-95 0,0-1 68 16,0 0 20-16,-9 1 1 0,-4 4-378 0,-4 1 200 15,1-1 37-15,-3 3 72 0,-4 1-594 0,-2 1 312 16</inkml:trace>
  <inkml:trace contextRef="#ctx0" brushRef="#br0" timeOffset="154121.21">9774 11659 1397 0,'2'1'0'0,"5"3"0"0,0 1 0 0,-2-1 0 0,1-1 0 0,-3 3 0 0,1-2 0 0,2 4 0 0,-4 3 243 0,4 4-106 15,-3 2 89-15,1 4-88 0,0 3-57 0,-2 3-24 16,-1-1 106-16,1 4-65 0,1-2-33 0,-1-4 9 16,-2 1-96-16,2-3 27 0,-1-3 0 0,3-4 28 15,0-5-62-15,-1-3 39 16,-1-1-8-16,2-6-48 0,1 0 40 16,2-2 0-16,2-15-6 0,0-7 6 0,5-7-3 0,-2-1-7 15,4-11 1-15,-2 4 0 0,2-2 5 0,-3 3 11 16,6-7-293-16,-5 4 132 0,-3 9 73 0,5-2 36 15,-5 4-506-15,1 9 253 0</inkml:trace>
  <inkml:trace contextRef="#ctx0" brushRef="#br0" timeOffset="154355.57">10265 11131 1046 0,'1'-10'0'0,"1"0"0"0,0 0 0 0,1-4 0 0,0 7 0 16,-3-3 0-16,0 5 0 0,0 1 0 0,0 1 447 0,0 2-212 0,0-1-101 0,0 2 323 0,0 0-213 0,0 15-105 15,0 12 165-15,0 7-140 0,-6 11-65 0,6 7-33 16,0 18 204-16,0 3-119 16,0 10-51-16,0 16-37 0,0 1 113 0,3 5-176 15,0 8 0-15,-1 14 0 0,4-18-528 0,1 10 296 16,2-7 133-16,1-12-1063 0</inkml:trace>
  <inkml:trace contextRef="#ctx0" brushRef="#br0" timeOffset="159727.34">12991 8353 284 0,'0'-4'0'0,"0"1"0"0,0-1 0 0,-2 0 0 0,2-2 0 0,0 5 0 0,-2-3 33 0,0 2 0 15,2 1-1-15,-2-2 33 0,2 2-32 0,0-1 0 16,0 2 0-16,0 0 34 0,0-3 1 0,0 3-27 16,-3 0-9-16,3 0 64 15,0 0-32-15,0 0 0 0,-1 0 42 0,-1 0-28 16,2 0-9-16,0 0 9 0,-2 0-23 0,2 0 0 16,-2 3-22-16,0 3 45 0,2-1-8 0,-1 3-37 15,1 1 0-15,0-2 27 0,0 3 0 0,0-3-19 16,0 2-33-16,0 1 0 0,0-1 24 0,0 0 1 15,0 1-23-15,0-1 7 0,0 3 16 0,0-1-13 16,0 2 13-16,0-3-1 0,0 6-6 0,0-1 5 16,-2 1-7-16,0-2 4 0,2 4-8 0,-2-2 10 15,2 1-9-15,-2 2 11 16,2-2 0-16,-2 3-28 0,2 0 3 0,0-3 20 16,0 5-32-16,0-1 3 0,0-1 25 0,0 0-33 15,0 3 28-15,0-2 2 0,0 5-6 0,2-3-12 16,0 6 15-16,0 2-4 0,0-1 3 0,0-1 32 15,-1 2-33-15,1 1 6 0,0-2-4 0,0 0-1 16,0-3 2-16,-1 4-9 0,2-3-20 0,-1-3 32 16,0 7-4-16,-2-4-32 15,2 0 30-15,-2 0-1 0,0 0 0 0,0-3-22 16,0 4 21-16,0-2-5 0,0-2 4 0,0-3-8 16,0-1 7-16,0 2-1 0,0-3 13 0,0-4-14 15,0 2 1-15,0-4 1 0,0 1-34 0,0-7 36 16,0 0-4-16,0-1-47 0,0-4 22 0,0 2-2 15,0-4 26-15,0-1-69 0,0 0 31 0,0 0-10 16,0 0 38-16,0 0-27 0,0 0 22 0,0 0-10 16,0 0 9-16,0 0 1 15,0 0-4-15,0 0-19 0,0 0 16 0,0 0 1 16,0 0 2-16,0 0-44 0,0 0 21 0,0 0 0 16,0 0 17-16,0 0-142 0,0 0 68 0,0 0 35 15,0-3-7-15,0-5-371 0,-2-1 192 0,2-3 109 16,0-3 50-16</inkml:trace>
  <inkml:trace contextRef="#ctx0" brushRef="#br0" timeOffset="160152.19">12810 9474 383 0,'0'0'0'0,"0"0"0"0,0 0 0 0,0 0 0 0,0 0 0 0,0 0 0 0,0 0 135 16,0 0-51-16,0 0-26 0,0 0 0 0,0 0 84 16,0 0-47-16,0 0-35 0,0 0 0 0,0 0 36 15,2 7-32-15,3 2 96 0,-1 6-56 0,1 2-40 16,4 1 1-16,-4 3 12 0,4-1-22 0,-3 1 0 15,4-1-14-15,-5 1 94 0,4-1-52 0,-1-1-24 16,0 0-1-16,-1 0 76 0,-1-4-54 0,1 2-24 16,-1-4 0-16,0-3 62 15,-1-3-43-15,1 3-13 0,-1-5 4 0,-1-3 0 16,0 2-33-16,-2-4 2 0,0 0-2 0,2 0 7 16,-1 0-7-16,1-2 51 0,0-7-26 0,1-2 1 15,0-5-27-15,2-3 44 0,-2 1-8 0,1 0-35 16,-1-5-64-16,1-4 33 0,0 4-1 0,0 1-196 15,-3-8 102-15,3 2 58 0,-1 2 19 0,1-2-494 16,0 1 232-16,-2 7 122 0,3-3 43 16,0 2-221-16,3 4 151 0,-1 4 75 0</inkml:trace>
  <inkml:trace contextRef="#ctx0" brushRef="#br0" timeOffset="160669.31">13311 9151 531 0,'0'0'0'0,"-5"2"0"0,1 0 0 0,-1-2 0 0,1 2 0 0,-1-2 0 0,2 1 319 16,1-1-134-16,0 0-81 0,0 0-36 0,2 0 281 16,0 5-158-16,0-4-79 15,8 1-31-15,5 0 213 0,2 2-131 0,4-2-65 16,2-2 56-16,-1 2-60 0,5-2-23 0,1 0 68 16,-5 0-54-16,7 0-26 0,-4 0 0 0,2 0-52 15,-3 0 7-15,0 0 19 0,-1 0 0 0,1 0-130 16,-4 0 65-16,-3 0 33 0,-2 0 7 0,-3 0-210 15,-2-2 113-15,-1 0 19 0,-2 1-115 0,-3-4 91 16,-1 2 1-16,0-5-9 0,-2 2-294 0,0-1 181 16,0-1 92-16,0 1-310 15,-4-2 192-15,-3-3 108 0,-3 3 51 0,3-3-250 0</inkml:trace>
  <inkml:trace contextRef="#ctx0" brushRef="#br0" timeOffset="160866.79">13633 9026 362 0,'-6'-8'0'0,"0"3"0"0,4 2 0 0,0 1 0 0,1 1 114 0,1-1-40 16,0 2 0-16,0 0 245 0,0 0-134 0,7 0-81 15,5 0-35-15,1 0 305 0,2 0-171 0,-2 0-85 16,2 8-34-16,0 0 261 0,-2 2-156 0,0 1-78 16,-2 3 112-16,1-2-95 15,-5-3-40-15,1 6-1 0,-5-2-27 0,-1-3-1 16,0 4-26-16,-2-1-35 0,0 2 8 0,-4-1 26 16,-8 2 1-16,-2 1-192 0,-2 1 96 0,0-2 56 15,-2 4 15-15,-1 0-487 0,2-3 241 0,-2 5 68 16,2-3-468-16,4 1 294 0,-6 3 160 0,8-7-155 15,-2 1 153-15</inkml:trace>
  <inkml:trace contextRef="#ctx0" brushRef="#br0" timeOffset="161142.06">13454 9425 699 0,'0'-7'0'0,"0"2"0"0,0 2 0 0,0 0 0 0,0 0 0 0,0 0 207 15,2 1-91-15,0 0-41 0,5 2-22 0,1 0 266 16,0 7-143-16,1 7-63 0,2 7-45 0,-3 1 203 15,1 4-118-15,0 5-61 0,-3-2 48 0,0 2-46 16,0-2-35-16,-1 0 29 0,1-3-28 0,-3-6 0 16,1 1-27-16,2-4 29 0,-2-5-7 0,-2-1-23 15,1-6 1-15,-1-1 37 16,2-2 0-16,-1-2-29 0,3 0-8 0,0-2 38 16,0-11 1-16,1-4-39 0,0-5 44 0,-1 3-14 15,2-11-8-15,1 1-120 0,-2 0 49 0,1-3 24 16,0 2 1-16,-3 4-85 0,3-7 46 0,-3 11 30 15,-1-3 0-15,0 4-509 0,0 7 223 0,0 3 129 16,-1 3 22-16,-1 4-472 0,4 2 287 0</inkml:trace>
  <inkml:trace contextRef="#ctx0" brushRef="#br0" timeOffset="162050.31">14495 9275 985 0,'-12'-4'0'0,"5"2"0"0,2 1 0 0,-1-1 0 0,2 0 0 0,0 0 0 0,0 0 0 0,4 0 104 0,0 1-28 16,0 1-8-16,2-2 161 0,15 0-98 0,6 0-49 16,1 0-25-16,4 0 161 0,2 0-96 0,4 2-45 15,-4 0-22-15,5 0 91 0,-2 0-56 0,1 0-21 16,-2 0-6-16,2 0-30 0,-4 0-1 0,0 0-85 15,-2 2 43-15,-8 0 29 0,3 0-8 0,-4-2-59 16,-3 2 41-16,-4-2-1 0,-3 0 41 16,-1 0-278-16,-3 0 97 0,-1 0 74 15,0 0-6-15,-2-2-311 0,0-4 180 0,-2 3 80 16,0-1-351-16</inkml:trace>
  <inkml:trace contextRef="#ctx0" brushRef="#br0" timeOffset="162418.87">14788 9358 705 0,'-11'3'0'0,"-1"5"0"0,1 1 0 0,-2-3 0 0,1 2 0 0,1 3 0 0,2 2 254 0,-1 2-110 0,3 0-48 16,3 4-36-16,3-1 133 0,1 4-80 15,0-2-41-15,0 0 98 0,0 1-60 0,3-2-43 16,8-2 0-16,1 0 38 0,1-5-36 0,2 0 0 15,0-2-28-15,0-3 1 0,2-2-9 0,0-1 0 16,-1-2 0-16,0-2-54 16,-2 0 36-16,2 0-9 0,-3-6-68 0,-1-6 48 15,-2-1 23-15,-2-6-123 0,-1 0 60 0,-2-5 33 16,-2-1-3-16,-1 0-114 0,-2-3 55 0,0 4 38 16,0 4-4-16,-5-3-21 0,-5 2 10 0,-1 4 0 15,-1 3 6-15,-1 2-15 0,0 4 22 0,-2 3 14 16,2 3 19-16,-2 2-19 0,0 0 0 0,1 7 26 15,3 7-7-15,0 1-19 0,1-1 0 0,5 3-31 16,-1-3 3-16,5 1 29 16,1-4-1-16,0 0-158 0,0-1 79 0,0-3 39 15,1-1 1-15,5-2-70 0,-1-4 47 0</inkml:trace>
  <inkml:trace contextRef="#ctx0" brushRef="#br0" timeOffset="162611.41">14784 9314 855 0,'0'-8'0'0,"0"-3"0"0,0 4 0 0,0 1 0 0,0 3 0 0,0 2 0 0,0-2 0 0,0 3 156 0,0 0-62 0,0 7-31 0,0 8 169 15,0 5-100-15,0 2-41 0,0 6-33 0,0 0 123 16,0 2-74-16,0 1-37 0,2-2 0 0,1 1-58 16,5 2-9-16,0-1 30 0,-1-3-210 0,1-3 104 15,-3 2 54-15,1-4-376 0,-2 6 206 0,0-7 58 16,-2 0 68-16,-2-1-349 0,0-3 190 0,0 0 86 0</inkml:trace>
  <inkml:trace contextRef="#ctx0" brushRef="#br0" timeOffset="162800.9">14711 9882 971 0,'-12'0'0'0,"1"0"0"0,4 0 0 0,-1 0 0 0,1 0 0 0,1 0 0 0,2 0 0 0,3 0 0 0,-1 0 399 0,2 0-184 0,0 0-91 15,2 0 242-15,10 0-158 0,6 0-92 0,2 0-42 16,1-4 115-16,5 2-78 0,-1 0-39 0,-2 0 79 15,4-2-35-15,1 1-41 0,0 1-22 0,-1-1-176 16,-3 0 78-16,-1 2 47 0,-1-1-8 0,1 0-365 16,-2 0 202-16,-1 0 101 15,-1 0 50-15,0-1-662 0,-3-1 328 0,0 0 160 16,-1-2-351-16</inkml:trace>
  <inkml:trace contextRef="#ctx0" brushRef="#br0" timeOffset="163006.4">15297 9379 1647 0,'0'-10'0'0,"0"8"0"0,0 0 0 0,0 0 0 0,0 2 0 0,0-2 0 0,0 2 0 0,6-1 0 0,1 1 554 16,4 0-260-16,1 0-131 0,2 0 93 0,4 0-111 15,1 0-48-15,-1 0-104 0,1 0 1 0,1 0 39 16,-1 0-1-16,0 3-393 0,0 3 204 0,-4-3 92 15,0 4 48-15,-2-2-653 16,-2 3 252-16</inkml:trace>
  <inkml:trace contextRef="#ctx0" brushRef="#br0" timeOffset="163176.94">15345 9681 1352 0,'-3'7'0'0,"1"0"0"0,2-2 0 0,-2-4 0 0,2-1 0 0,0 2 295 0,0-2-132 0,0 0-64 0,7 0 120 16,7 0-85-16,1 0-54 16,2 0-24-16,1 0-16 0,1 0-8 0,2 0 1 15,-1 0 8-15,1 0-469 0,0 0 230 0,1 0 115 16,1 3-619-16</inkml:trace>
  <inkml:trace contextRef="#ctx0" brushRef="#br0" timeOffset="163527.51">15898 9401 827 0,'1'-6'0'0,"1"4"0"0,0 1 0 0,0 1 0 0,-2 0 0 0,0 3 130 16,0 9-49-16,-6 5-24 0,3 1 232 0,-3 7-133 16,5 1-62-16,-1 0-30 0,2 2 134 0,0-3-74 15,0 5-50-15,2-6 35 0,7-5-38 0,6 4-1 16,-2-9-37-16,6 2 3 0,-1-7-3 0,5-1 0 15,2-6-1-15,-3-2-19 0,2 0 19 0,-3 0 9 16,6-10-48-16,-5-5 0 16,-2-5 40-16,-2 1 0 0,-2-4-71 0,-4 3 27 15,1-9 14-15,-6 3-25 16,-1-1 14 0,-4-4-1-16,0 1 11 0,-2 0-28 0,0-3 36 0,-5 4 0 0,-9-2-8 0,1 5-48 0,-4 3 23 0,0 8-2 15,-2 3 12-15,-4 2 15 0,-3 7-5 0,2 3 5 16,-2 0-34-16,5 7-5 0,-4 9 34 0,5 0-59 15,1 1 27-15,6-2-11 0,2 2 35 0,3-6-215 16,3 6 103-16,3-4 41 0,2-2 27 16,0 2-420-16,0 0 222 0</inkml:trace>
  <inkml:trace contextRef="#ctx0" brushRef="#br0" timeOffset="173562.6">21218 10574 573 0,'0'-1'0'0,"-3"-5"0"0,-1 4 0 0,2 0 0 0,-1-1 0 0,-2 1 0 0,1 0 0 0,1-1 0 15,-1 2 75-15,1-1-13 0,1 1-8 0,0-2 37 0,-2 3-29 0,2 0 0 16,1 0 0-16,-4 0-21 0,3 0-9 16,-1 0 1-16,-1 7 6 0,-2 2-6 15,1 0 0-15,0 4 8 0,-2 0 23 0,0 2-32 16,1 2 1-16,-1 2 41 0,0 0-42 0,-1 1 9 15,0 3-8-15,1 1 31 0,2 2-1 0,-4-1-30 16,4 1 24-16,1-3-16 0,1 9-8 0,1-4 0 16,0 2 13-16,2-2-13 0,0 0 0 0,0-1 8 15,0 3 8-15,0-2-16 0,4 0-1 16,5-2 22-16,1-1-21 0,-1-1 8 0,4 4-8 16,0-3-8-16,2 0 8 0,0-3 0 15,0 0-23-15,0-3 8 0,0 0 15 0,2-3 0 16,-2 2-19-16,2-5 16 0,0-2 1 0,-2-1 3 15,0-6-22-15,0 1 12 0,2-3 4 0,-2-2-24 16,1 0 23-16,0 0 1 0,0-8-2 0,0-5-6 16,-2-1 6-16,4-4-2 0,-7 1-22 0,4-6-6 15,-2-2 26-15,-1-2 1 0,-3-1-54 0,2-1 23 16,-2 0-1-16,-1 0 26 0,-1 1-43 16,1 0-1-16,-5 2 40 0,1-2-54 15,1 5 18-15,-4-5-1 0,1 4 9 0,0-3 13 16,-2 0-6-16,0 2 6 0,0 2 16 0,0-7-16 15,0 4-2-15,0 0 1 0,0 1-22 0,-4-2 22 16,1 5 2-16,-4-1-1 0,2 0-31 0,-2 4 31 16,-1-2 1-16,0 4-37 0,-1 2-6 0,-2 0 38 15,-1 2-9-15,1 1 16 0,0 3-15 0,-2 0 4 16,-2 1-20-16,1 1 19 0,0 1-2 16,-2 0 1-16,4 3-22 0,-4-1 0 15,3 2 18-15,-1 0 3 0,-2 0 15 0,2 2-15 16,-2 0-1-16,2 0-1 0,-4 6-3 0,4 4 4 15,-4-1 3-15,1 4-3 0,1-2-1 16,-2 2 1-16,2 0-62 0,0 0 32 0,4 1-1 0,3-3 28 16,-3 0-119-16,5 1 56 0,1-5 15 0,2 1 6 15,3-1-216-15,1-1 121 0,0-1 61 0,0 1-127 16,0-1 86-16,9 1 54 0</inkml:trace>
  <inkml:trace contextRef="#ctx0" brushRef="#br0" timeOffset="174481.09">21243 10517 239 0,'0'0'0'0,"-4"0"0"0,1 0 0 0,-2 0 0 0,2 0 0 0,-1 0 0 0,0 0 0 0,1 0 34 0,-1 0-5 16,-1 0-1-16,3 0 53 0,-3 0-9 0,1 0-39 15,1 0 47-15,1 0-24 0,0 0 0 0,0 0-15 16,2 0 19-16,-1 0 0 0,1 0-27 0,0 0-1 16,0 0 64-16,0 0-23 0,0 0-9 0,0 0-31 15,0 0 17-15,0 0-17 0,0 0 0 0,0 0 34 16,1 0-7-16,3 0-27 0,1 0-1 16,1-4-8-16,0 2 9 0,2-4 8 15,-1 2-29-15,0-1 21 0,3-3 0 0,-1 0-1 16,0 1-38-16,3 0 47 0,-1-2-8 0,-2 1-1 15,3-1-16-15,-1 1 10 0,-2-1 4 0,3 1 12 16,-3-2-14-16,2 3-5 0,1-3 4 0,1 3-7 16,0-2 8-16,0 1 7 0,1 1-43 0,0-3 36 15,1 1-1-15,2 0 1 0,-1-1-32 16,0 1 35-16,2-2-5 0,-2-1-6 0,3 3-28 16,-3-5-7-16,4 4 36 0,-4-1-23 15,3-1 20-15,0 0-5 0,-2 0 4 0,2 1-16 16,-1-4 19-16,1 5-8 0,4-5-13 0,-5 5 14 15,3-4 1-15,-3 5-1 0,0-6-8 0,1 3 8 16,-1 1 0-16,3-3-18 0,-2 1 18 0,-1 1-2 16,0 0 4-16,1-1-27 0,-3 3 0 0,3-1 19 15,-2 0 5-15,2 0-4 0,-3 0 2 16,4-1-4-16,-3 0-5 0,1 3 6 16,-1-2 0-16,0 1-1 0,0 0-13 0,1 0 13 15,0 0 0-15,-1 1-1 0,1-2-23 0,1 2-2 16,0-1 26-16,0-1-38 0,0 2 34 0,-1-1-2 15,3 1-23-15,-3 1-3 0,1 0 24 0,1 0-5 16,-2 0-19-16,-1 0 20 0,-1 1 1 0,4-1-3 16,-3 2 2-16,1-3-1 0,-1 2 1 0,2-3-2 15,0 3-2-15,0-3 3 0,-1 1-2 0,1 2 7 16,0-3 0-16,1 0-4 0,0 3-1 0,0-2 10 16,-1 0-10-16,2-1 2 15,-3 1-20-15,3-1 19 16,-3 1 0-16,1 1 0 0,-1 1-10 0,-2-1 9 0,1 1 1 0,-2-1-1 15,-1 2-5-15,-2 1 4 0,-1-1-3 0,1 1 33 16,-1 0-30-16,-2 0 1 0,-1 1 0 0,2-2 38 16,-3 2-37-16,-2-2 1 0,4 2 40 0,-4-1 1 15,-1 1-38-15,-1-2 7 0,1 2 26 0,0 0-1 16,-3 1-20-16,1-1-6 16,1 0-7-16,-3 2 14 0,0-2 4 0,0 3-111 15,0-1 48-15,0 0 25 0,0 0-311 0,0 2 158 16,-6 0 59-16,-5 10 50 0</inkml:trace>
  <inkml:trace contextRef="#ctx0" brushRef="#br0" timeOffset="175661.84">21333 11486 70 0,'-2'3'0'0,"-1"1"0"0,-2 2 0 0,2-2 0 0,-1-1 0 0,0 3 74 0,1-4-28 16,-1 1 1-16,2-1-18 0,0 2-8 16,1-3 5-16,1 1-5 0,0-2-29 0,-2 0 27 15,2 0 1-15,0 3-1 0,0-3 27 0,0 0-27 16,0 0 1-16,0 0 35 0,0 0 0 0,0 0-33 15,0 0 51-15,0 0-26 0,0 0 1 0,0 0-18 16,0 0 39-16,0 0-33 0,0 0 3 0,0 0 4 16,0 0-25-16,0 0 15 0,0 0 0 0,0 0-1 15,0 0-19-15,0 0-9 16,0 0 28-16,0 0-24 0,0 0-1 0,0 0 17 16,2 0 37-16,3 0-10 0,1 0-23 0,-1 0-6 15,2-3 38-15,1 0-32 0,0-3 7 0,1-1-4 16,-2 1 14-16,0 1-10 0,3-2-4 0,0 1 27 15,-2 0-17-15,1-2-9 0,2 3 1 0,-1-3 22 16,1 3 0-16,0-1-22 0,2 1 36 0,0-3-7 16,3 1-29-16,-2-1-1 0,2-2 23 0,2-1-22 15,-1 0 7-15,1-2-7 16,2 2-7-16,-1-1 7 0,-3-2 0 0,3 2-22 16,-2 1 9-16,2-3 13 0,-3 3-1 0,2 0-23 15,-1 1 0-15,-1 1 16 0,2 0-15 0,0 0-12 16,-1-1 28-16,0 1-8 0,2 0-32 0,0-1 33 15,1-1 9-15,3-1-12 0,-2 1-20 0,-1-2-5 16,2 2 28-16,1-4-47 0,-3 3 24 0,7-1-9 16,-6 3 27-16,1-3-40 0,-3 3 0 0,3-1 27 15,-2 3-26-15,-2-2 26 0,1 1 2 0,-1-1-8 16,0 3 45-16,-4-1-40 16,2 1 2-16,1 0-2 0,-3-1 29 0,1 0 2 15,1 1-27-15,-2-1 6 0,3 1-1 0,1-2-3 16,-4 1 0-16,6-4 8 0,-6 3-24 0,3 0 23 15,0-2-15-15,-2 2 9 0,2-2 1 0,-2 2-1 16,0 0-33-16,0 0 32 0,0-2-4 16,-1 1 3-16,0 0 0 0,0 2-3 0,-1-2 2 15,-1 0-1-15,2 3 8 0,-1-2-7 16,0 1 0-16,-2-2 14 16,3 3-14-16,-1-3 2 0,-2 3-1 0,2-3 3 0,-2 2-2 0,3 0-1 15,-1-1-22-15,1-1 23 0,0 0 0 0,1 2-1 16,0-4-31-16,0 1 30 0,0-2-3 0,1 0-31 15,2-1-3-15,-4-2 33 0,4 2-4 0,-2-1-19 16,1 0-4-16,1 0 22 0,-2 3-39 0,0-3 0 16,-2 5 30-16,0 0 4 0,-7 5 23 0,2-3-27 15,-1 4-3-15,-2 1 5 0,-2-2 37 0,-3 4-1 16,1-1-34-16,0 2 60 0,-2 0-26 16,0 0 1-16,0 0-20 0,0 0 20 15,0 0 11-15,0 0-33 0,0 0 44 0,0 0-40 16,0 0 11-16,0 0-8 0,0 0-21 0,0 0 3 15,0 0 21-15,0 0-2 0,0 0-96 0,0 0 46 16,0 0 17-16,0 0-275 0,0 0 135 0,0 0 73 16,0 0 21-16,0 0-243 0,0 0 139 0</inkml:trace>
  <inkml:trace contextRef="#ctx0" brushRef="#br0" timeOffset="176709.73">23033 9506 262 0,'0'0'0'0,"0"-1"0"0,0-1 0 0,0-1 0 0,0 2 0 0,0-1 0 0,0 0 0 0,0 0 33 0,0-1 0 0,0 3-1 16,0-1 49-16,-2 1-48 0,2 0 0 0,-2 0 0 16,0 0 9-16,1 0-10 0,1 0 9 0,-2 0-9 15,2 0 0-15,0 0 1 16,0 0 0-16,0 0 23 0,0 0-24 0,0 0 1 16,-2 0-13-16,2 0 13 0,0 0 0 0,0 0 8 15,0 0-38-15,-3 0-3 0,3 0 32 0,0 0-4 16,-2 0-19-16,2 0 3 0,-1 0 16 0,1 0-43 15,-4 0 0-15,4 0 32 0,-2 0 6 0,0 0-33 16,0 0-4-16,2 0 22 0,-1 0-28 0,-1 0 30 16,2 0 3-16,0 0-4 0,-2 0-5 0,2 0 5 15,0 0 1-15,-2 0-2 0,2 0 10 0,-2 0-7 16,2 0-1-16,-1 0 11 16,1 1-11-16,-2-1 0 0,2 0 8 0,-2 3 16 15,2-3-23-15,-3 0 2 0,3 0 25 0,-2 0-23 16,2 0-2-16,0 0 7 0,-1 0 10 0,1 0-15 15,0 2 0-15,-2-2 2 0,2 0 0 0,-2 0 4 16,0 2-3-16,0-2-16 0,0 2 14 0,1-1 2 16,-1 2-1-16,-2 0-22 0,2 1-5 0,-1-2 24 15,1 4-31-15,-3-2 29 16,2-1 0-16,-1 3-2 0,2 0-3 0,-1 0 3 16,-1 2-4-16,0-1 4 0,1 3 29 0,-1 0-27 15,-1 1-2-15,2 0 15 0,-1 2-13 16,-1 0-1-16,1 1 29 0,0 1-24 0,-1 1 0 0,-2 1-2 15,2 1 8-15,1 0-7 0,-1 1 2 0,-1-1 2 16,3 2 0-16,-4 0-4 0,4 1 2 0,-3 1-2 16,3 2 37-16,1-2-31 0,-2 6-4 0,2-4 46 15,1 1-20-15,1 1 0 0,0 0-19 16,0-3 32-16,0 6 0 0,0-2-32 16,0-1 38-16,0 0 0 0,0-1-15 0,1 3-16 15,1-3-19-15,4-1 21 0,-1 0 0 0,1 1-1 16,-3-5-46-16,5 2 19 0,0-1-3 0,-1 0-27 15,2-1 21-15,-1 0 1 0,3-3 21 0,-2-1-21 16,1-1-13-16,1 0 33 0,-2-2-67 0,2-1 30 16,-1-1-10-16,0 0 37 15,0-3-135-15,-5-1 63 0,2-1 23 0,1-2-1 16,-2-1-243-16,-1-3 133 0,-1 2 47 0,2-2 38 16,-1 0-291-16,0 0 164 0,2-2 73 0,0-8-109 15,-3 0 100-15</inkml:trace>
  <inkml:trace contextRef="#ctx0" brushRef="#br0" timeOffset="177530.57">22935 9568 328 0,'-3'-5'0'0,"-2"-1"0"0,2 2 0 0,-1-2-164 0,2 1 82 0,0 0 41 0,0 0 41 0,1 1 142 0,1-2-38 0,0 2-36 0,0-2 29 15,0 0-32-15,0 0 8 0,0 1-40 0,3-1 25 16,3-1 0-16,2 1-25 0,-1 1 28 0,1-1-20 16,-1 1-8-16,1 1 0 0,1 0-3 0,0 2 2 15,-1 0 1-15,2 0 8 16,-1 2-35-16,-2 0 27 0,3 0 0 0,-1 0 15 16,2 2-15-16,-2 2 8 0,3 4-8 0,-3-1 30 15,3-2 1-15,-3 4-32 0,2-1 48 0,-4 0-16 16,5 1-8-16,-3-2-23 0,2 2 38 0,-1 0-38 15,-2-2-1-15,-1 2 9 0,3 1 25 0,-3-3-1 16,-1 3-33-16,1-1 38 0,-2 1-37 0,0-1 8 16,0 4-8-16,-1-2 22 0,1 0-22 15,-3 3 0-15,2-3-7 0,0-1 15 16,-1 6-8-16,2-4 0 0,-2-1-28 0,1 2 1 16,-2-4 27-16,2 2 8 0,1 0-40 0,-3-1 25 15,1 0 5-15,2 3-44 0,-3-4-1 0,0 2 37 16,0 0-29-16,-1 1-1 0,1 1 27 0,0-1-8 15,-2 0 2-15,2 2 4 0,-2-1-5 0,0 0 2 16,0 0 0-16,0 0 0 0,2 0 1 0,-2-2 2 16,0 3-6-16,0-3 4 0,0 1 0 0,0 0-1 15,0 2-36-15,0-3 39 16,0 3-3-16,0-2-24 0,0 1 21 0,0 1 1 16,0-1-40-16,-2 2 39 0,-2-4-6 0,2 4 3 15,1-4-41-15,-3 2 40 0,2 0-4 0,-1-1 4 16,1 1-27-16,1 0-1 0,-1-2 21 0,0 3-14 15,2-1 12-15,-2-1 3 0,0 4-8 0,1-3-31 16,-3 2 31-16,2-2 4 0,0 2 3 0,-1 0-5 16,-1-2-1-16,-1 2 1 0,2 0 10 0,-1-2-10 15,0 1-1-15,-1-1 2 16,1 0-13-16,-1-2 13 0,-2-1 0 0,2 0-20 16,-2-2 19-16,-2 2 0 0,0-1 2 0,-1-1-37 15,0-1 32-15,-3-1 2 0,2 1-33 0,-2-1 2 16,-2-1 23-16,2 0 4 0,-3-4-40 0,4-1 0 15,1 0 27-15,1 0 8 0,-1 0-178 0,-1 0 83 16,3-1 34-16,3-9-137 0,3-3 81 16,1 0 53-16,2-2-475 0</inkml:trace>
  <inkml:trace contextRef="#ctx0" brushRef="#br0" timeOffset="179034.22">20540 10205 684 0,'0'-12'0'0,"0"5"0"0,0 2 0 0,0-1 0 0,0 0 0 0,0 2 0 0,-1 1 0 0,1-1 0 0,-2 2 99 0,2 0-33 0,0 2 113 0,0 0-65 16,-2 0-45-16,-2 0 0 0,-4 17-4 0,1 8 1 16,-6 8-34-16,1 2 9 15,-4 13 79-15,-2 1-43 0,0 3-23 0,-5 10 1 16,2-4 7-16,5-4 9 0,-7 14-38 0,4-8 35 16,6-10 1-16,-2 0-36 0,4-5 8 0,2-11-1 15,3 0-7-15,2-12 0 0,2-1-33 0,2-4 33 16,0-6 0-16,0-3 8 0,0-3-126 0,0-3 50 15,0-2 32-15,0 0 0 0,0 0-270 0,0 0 123 16,0-9 74-16,0-6-330 0,0-8 187 0,0 0 93 16,2-1-247-16,4 0 163 15</inkml:trace>
  <inkml:trace contextRef="#ctx0" brushRef="#br0" timeOffset="179267.75">20431 10268 925 0,'0'-16'0'0,"0"8"0"0,0 4 0 0,0 3 0 0,0-1 0 0,0 2 0 0,0 0 0 0,0 0 202 0,0 3-84 0,0 18-43 0,0-1 213 16,5 7-119-16,4 3-72 15,2 4-33-15,4 7 136 0,2-1-84 0,2-1-41 16,-3-2 43-16,7 8-47 0,-2-5 1 0,-3 1-40 16,1 0-68-16,-1-5 34 0,-6-1 8 0,4-2 27 15,-5-1-164-15,-2-2 81 0,-2-3 42 0,0-5-107 16,-2-2 42-16,-3-2 43 0,0-9-28 0,-2 0-327 15,0-1 158-15,0-7 97 0,0 2-235 16,-9-3 170-16,-3 0 81 0,-3-4 40 16</inkml:trace>
  <inkml:trace contextRef="#ctx0" brushRef="#br0" timeOffset="179419.64">20365 10691 1030 0,'-10'0'0'0,"2"0"0"0,3 0 0 15,2 0 0-15,1 0 0 0,0 0 0 0,2 0 0 0,0 0 341 0,12 0-154 0,3 0-77 0,4 0-39 0,1 0 168 0,1 0-108 16,2 0-49-16,1 0 61 0,3 0-55 16,-4-2-28-16,2 0-323 0,2 1 143 15,-5 1 77-15,0 0 38 0,1 0-598 0</inkml:trace>
  <inkml:trace contextRef="#ctx0" brushRef="#br0" timeOffset="180417.18">21241 10975 600 0,'0'0'0'0,"0"0"0"0,0 1 0 0,-2 2 0 0,1-3 0 0,-1 1 0 0,-3-1 0 0,3 2 0 0,1-2 82 15,1 0-25-15,0 0 0 0,0 0 69 0,0 0-52 16,0 0-20-16,0 0 0 0,0 0 9 0,0 0 0 15,0 0-22-15,0 0-8 0,0 0 54 0,0 0-27 16,0 2 0-16,0-2 13 0,0 2-11 16,1-2-9-16,3 0 59 0,2 2-40 15,2 0 1-15,-3-2-41 0,4 2 45 0,0-1-9 16,1 2-35-16,1-2 0 0,1 1-2 0,-1 0 2 16,3 2 8-16,0-2-30 0,-1-2 21 15,3 1 1-15,0 1 0 0,1-2-33 16,-1 2 41-16,2-2-8 0,-1 2 0 0,2-2-39 0,2 0 0 0,0 2 24 15,-1 0-20-15,2-2-6 0,5 0 23 0,-3 2 7 16,3-2-14-16,0 0 12 0,1 0 1 0,2 0-22 16,2 0 16-16,0 0 2 15,-2 0-3-15,0 0-32 0,-3 0 0 0,3 0 33 16,-9 0-45-16,2 0 1 0,-3 0 36 0,-1 1 5 16,-3 3-50-16,0 0 21 0,-3 2-10 0,-2-2 30 15,-1-1-49-15,-3 1 22 0,0-2-10 0,-2-1 6 16,-2 2 14-16,-1-3 7 0,0 0-11 0,-2 0-37 15,0 0 18-15,0 0 1 0,0 0-54 0,0 0 36 16,-6 0 12-16,-2 0-5 0,1-3-348 16,-2 2 181-16,0-1 91 0,-3 2 44 15,3 0-330-15,-2-2 179 0</inkml:trace>
  <inkml:trace contextRef="#ctx0" brushRef="#br0" timeOffset="180643.58">21923 10896 1003 0,'0'0'0'0,"0"0"0"0,0 0 0 0,2 0 0 0,0 0 0 0,-1 0 0 0,5 0 0 0,1 1 207 0,5 3-91 0,3 3-42 16,0 3 231-16,3 0-137 15,1 1-67-15,1-1-26 0,-4 1 108 0,1 0-76 16,0 0-36-16,-4 0-1 0,0-1-51 0,-4-1 22 16,1 0-8-16,-4 1-74 0,-3-2 37 0,-1-1 0 15,-2 2 37-15,0 1-54 0,-5 1 23 0,-13 4 1 16,0 0-178-16,-6 2 99 0,-3 2 11 0,-1 0 40 15,0 1-401-15,-1-1 199 16,4 0 83-16,-2 2 55 0,1-3-301 0,1 3 171 0,3-4 97 16</inkml:trace>
  <inkml:trace contextRef="#ctx0" brushRef="#br0" timeOffset="180962.76">21608 11380 1014 0,'-9'2'0'0,"4"2"0"0,1-2 0 0,1 0 0 0,1 0 0 0,2-2 0 0,0 1 0 0,0 3 0 0,5-1 372 0,11 0-173 0,0-1-83 0,9 0 265 0,1-2-174 0,2 0-87 16,3 0-36-16,0 0 94 16,0 0-73-16,-1 0-36 0,-5 0-86 0,1 0 25 15,-3 0 8-15,-2 0 17 0,-1 0-114 0,-2 0 57 16,-6 0 28-16,-2 0 1 0,-2 0-355 0,-3 0 145 16,-3 0 112-16,0 0-521 0,0 0 290 0,-2 0 146 15,0-2-304-15</inkml:trace>
  <inkml:trace contextRef="#ctx0" brushRef="#br0" timeOffset="181168.33">21921 11242 535 0,'4'1'0'0,"-1"2"0"0,1-1 0 0,1 3 0 0,2-1 355 0,0 1-160 0,2 1-74 0,4 1-48 16,3 1 267-16,-4-1-154 0,6 4-77 0,-4 2-38 15,0-3 62-15,0 3-55 0,-2 0-22 0,-1-1-47 16,-4-2 24-16,0 2 0 0,-5 0-83 0,0 1 38 15,-2 0 22-15,0 2 0 16,-12 0-128-16,-5 1 75 0,0-3 46 0,-6 5-8 0,3-5-290 0,1-4 119 16,-4 2 86-16,3-1-7 15,-1-1-170-15,0 1 117 0</inkml:trace>
  <inkml:trace contextRef="#ctx0" brushRef="#br0" timeOffset="181494.46">21769 11607 1141 0,'0'4'0'0,"0"4"0"0,0-2 0 0,0 3 0 0,0 1 0 0,0 6 0 0,0 0 0 0,0 2 198 15,0 3-88-15,2 1-38 0,1 1 135 0,-1 1-88 16,0-2-43-16,0 1-13 0,0-3-37 0,-1-2 6 16,-1-1 1-16,0-8-33 0,0-1-1 15,0-5 42-15,0-1-8 0,0 1-79 0,0-3 39 0,0-3 0 16,2-16-67-16,5-3 60 0,4-6-18 0,1 0 26 15,2-3-143-15,2 3 74 0,2 1 16 0,-4 5 23 16,7-3-4-16,-3 10 0 16,-2 3 11-16,1 3 70 0,-2 3-32 0,-1 4-6 15,0 2-28-15,-3 0 178 0,1 9-73 0,-3 11-43 16,-2 5 210-16,-2 3-111 0,-1 1-41 0,-3 1-36 16,1 0 126-16,-2-1-76 0,0-9-38 0,0 0 8 15,0-1-120-15,0-7 37 0,0-3 0 0,0-2-381 16,0-5 203-16,0 0 114 0,0-2 26 0,0 0-346 15,0 0 153-15</inkml:trace>
  <inkml:trace contextRef="#ctx0" brushRef="#br0" timeOffset="184227.18">21027 9878 363 0,'-4'0'0'0,"-2"4"0"0,2-3 0 0,3 3 0 0,-5-2 0 0,2-2 0 0,1 1 98 0,-1 2-25 0,2-3 71 0,1 0-55 16,1 2-28-16,-2-2-1 0,2 0 16 0,0 0-13 15,0 0-8-15,0 0-23 0,0 0 72 0,0 0-36 16,0 0 0-16,0 0-27 0,0 0 43 0,0 0-25 16,0 0-1-16,0 0 15 0,0 0-40 0,5 0 8 15,2 0 61-15,4-2-35 0,1-2 0 0,-1-3-34 16,2-3 51-16,2-1-17 0,0 2-9 15,4-4-25-15,2-1 30 0,-1 1-30 16,5-2-1-16,-1 0 49 0,5-2-48 0,1-4 0 16,5-1 0-16,-1-2 32 0,1 1-32 0,-3 1 8 15,10-5-49-15,-4 3 1 0,-1 0 40 0,0 1-1 16,-3 0-49-16,8-1 18 0,-6-1 0 0,1 3 16 16,2 1-27-16,1-1 9 0,-6 3 6 15,7-5-37-15,-4 5-12 0,-7 2 17 16,4-2-43-16,-4 2 30 0,-5 4 0 0,1-2 24 15,-7 6-8-15,-2-2 13 0,0 1 4 0,-4 1-8 16,-1 3 42-16,-3 0-36 0,-4-1 1 0,1 3-5 16,-3 1 60-16,-1 0-25 0,0 2 4 0,-2-1-3 15,0 0 0-15,0 0-15 0,0-1-8 0,0 2 40 16,0-1 12-16,0 1-43 0,0-2-195 0,0 2 93 16,0-1 46-16,0 0 22 0,0 0-403 0,0 0 202 15,0 2 93-15,0 0 50 0,-4 0-422 16,-1 0 237-16</inkml:trace>
  <inkml:trace contextRef="#ctx0" brushRef="#br0" timeOffset="184512.42">21907 9114 1132 0,'-7'4'0'0,"3"-1"0"0,1-2 0 0,1 2 0 0,0-1 0 0,2-2 0 0,0 0 0 0,0 2 0 0,2 1 276 0,13-1-122 16,6 1-52-16,5-3 192 0,0 0-130 16,5 0-66-16,-1 0 9 0,-2 0-37 0,-6 0 8 0,4 1-46 15,-3 1 2-15,-2 1-2 0,-3 3 1 0,-2 0 0 16,-4-1-51-16,-1 3 21 0,-2-2 0 0,-2 1 30 16,-4 1-48-16,-1 0 24 0,-2 5 8 15,0-1-14-15,-3 4-1 0,-13 3 0 0,-2 2-8 0,-5 1-25 16,0 0 10-16,0 2-1 0,-2 2-392 15,0 1 199-15,1 3 86 0,-1 1 50 16,-5 2-491-16,3-1 269 0</inkml:trace>
  <inkml:trace contextRef="#ctx0" brushRef="#br0" timeOffset="185236.1">20657 9390 209 0,'0'0'0'0,"0"0"0"0,-2 0 0 0,2 0 0 0,0 0 177 0,-2 0-73 0,2 0-27 0,0 0-8 16,0 0 88-16,0 0-63 15,0 0-30-15,2 0 0 0,4 0 37 0,6 2-38 16,6-2 0-16,-2 0 113 0,5 0-72 0,0 0-35 16,4 0 82-16,5 0-63 0,-5 0-28 0,2-2 1 15,-3-4 10-15,-1 1-38 0,-1-2 8 0,-1 4-9 16,-2-1-59-16,-3-1 30 0,0 1 0 0,-7 2 30 16,0 0-197-16,-1 0 94 0,-2-2 35 0,-1 2-156 15,-1-2 75-15,0-3 59 0,-1 2-14 0,-1-6-335 16,3 1 188-16,-2-3 92 0</inkml:trace>
  <inkml:trace contextRef="#ctx0" brushRef="#br0" timeOffset="185456.18">21047 9121 624 0,'0'0'0'0,"0"1"0"0,0 2 0 0,0-1 0 15,0 0 0-15,0-2 0 0,8 2 222 0,1-1-95 0,2 4-47 0,5-2-15 0,-2 2 172 0,2 1-102 16,-2 1-52-16,2 3 20 0,-1-2-35 0,-5 1 9 15,2 2-57-15,-4-1 13 16,-1-1 0-16,-1 2-1 0,-4 2-59 0,0-1 38 16,-2 3-9-16,0-2 31 0,-5 3-80 0,-11 3 39 15,-2 0 1-15,0-4 48 0,-6 6-221 0,1-4 97 16,1 1 20-16,-1-1-252 0,1 1 134 16,3-3 72-16,-3 3 23 0,1-1-107 0,2 2 80 0</inkml:trace>
  <inkml:trace contextRef="#ctx0" brushRef="#br0" timeOffset="185756.77">20734 9576 632 0,'0'0'0'0,"0"0"0"0,0 2 0 0,0-2 0 0,0 0 0 0,0 0 0 0,0 0 165 0,0 0-66 0,1 1-33 0,1 3 58 15,0 6-1-15,5 2-37 0,-4 0 27 0,3 7-40 16,-1 3 0-1,0 1-40-15,1-1-2 0,-1 1 10 0,-2-1-8 0,1 1-1 16,-1-2-27-16,1-2 0 0,0-2 27 0,-2-5 9 16,-1 0-26-16,1-1 18 0,0-6 0 0,-2-1 30 15,0 0-30-15,0-4 5 0,3 0 35 0,-3 0 0 16,0 0-41-16,0 0 1 0,2 0 75 0,1-2-29 16,5-9-9-16,1-4-37 0,3-2 53 0,2-3-27 15,0 1 9-15,2-8-36 16,2 1-62-16,0 0 31 0,-1-2 0 15,1 0-261-15,0-3 153 0,-4 5 51 16,2 2-597-16,-2 3 299 0,0 4 161 0</inkml:trace>
  <inkml:trace contextRef="#ctx0" brushRef="#br0" timeOffset="193864.6">24272 9249 751 0,'2'0'0'0,"-2"0"0"0,0 0 0 0,0 0 0 0,0 0 0 0,0 0 0 0,0 0 0 0,0 0 0 0,0 0 105 0,0 0-29 15,0 0-7-15,0 6 124 0,0 1-80 0,0 2-40 16,0 2 73-16,0 1-48 0,0 4-29 0,-3-2-8 16,-1 2-1-16,-2 4 0 0,-4 2-27 0,0-3 8 15,-3 8 45-15,-3-3-27 0,0 2 0 0,-3-1-59 16,-2 1 33-16,4-8 8 16,-4 7-8-16,3-4-141 0,3-7 71 0,0 1 35 15,0-1-333-15,2-5 160 0,-1 1 90 0,7-7 17 16,0 1-357-16,3-3 196 0,2-1 98 0,2 0 42 15</inkml:trace>
  <inkml:trace contextRef="#ctx0" brushRef="#br0" timeOffset="194039.1">24173 9429 990 0,'5'-4'0'0,"1"3"0"0,2 1 0 0,-1 0 0 0,3 0 0 0,-1 0 0 0,3 0 0 0,-2 0 248 0,6 5-99 0,-1 3 221 0,2 1-169 16,-1 1-84-16,0 1-42 0,-2 3 93 0,0-2-72 15,-2 1-31-15,0-1-1 0,0 1-140 0,-3-2 54 16,-4-4 35-16,2 5-140 0,-2-3 80 0,-1-1 39 16,-3-1 1-16,1-2-478 0,0 1 189 0,-2 3 147 15</inkml:trace>
  <inkml:trace contextRef="#ctx0" brushRef="#br0" timeOffset="194233.58">24162 9663 1103 0,'-8'0'0'0,"6"0"0"0,2 0 0 0,0 0 0 0,0 0 0 0,0 0 0 0,4 0 0 0,6 0 428 0,2 0-198 0,4-1-98 16,0-1 46-16,0-3-64 0,-2 3-45 16,0-2-117-16,-5 2 41 0,2 0-1 0,-2 2 41 15,0 0-382-15,-2 0 187 0,-2 0 97 0,-1 0 50 16,-2 2-551-16,-2 6 280 0</inkml:trace>
  <inkml:trace contextRef="#ctx0" brushRef="#br0" timeOffset="194401.93">24168 9767 1079 0,'-9'6'0'0,"4"0"0"0,3-3 0 0,0 1 0 0,2-4 0 0,0 0 0 0,0 0 0 0,2 0 0 0,12 0 313 15,-2 0-132-15,4 0-79 0,0 0-34 0,0 0 60 16,-2 0-48-16,2 0-24 0,-5 0-50 0,2 0-9 15,-1 0 36-15,-3 0 0 0,-4 0-350 0,0 0 175 16,0 0 96-16,-1 0 35 0,-2 0-470 0,-2 0 240 16,0 0 49-16</inkml:trace>
  <inkml:trace contextRef="#ctx0" brushRef="#br0" timeOffset="194701.78">24240 9692 785 0,'-5'0'0'0,"0"3"0"0,-1 3 0 0,1 0 0 0,2 2 0 0,1-1 0 0,0 3 180 0,2 2-73 15,0 2 199-15,0 3-136 0,0 0-69 0,0 3-26 16,0 1 70-16,2 6-56 0,0-4-28 0,-2 2-1 16,0-1 76-16,0-3-43 0,0 4-35 0,0-5 1 15,0 1-95-15,0-3 34 0,-4-2 1 0,1-7-133 16,-1 0 79-16,-2-2 44 16,1-3-157-16,-1-1 74 0,-2-3 56 0,-1 0-12 15,0 0-61-15,-3-7 15 0,3-3 39 0,-3-1-31 16,3 0-34-16,0-3 37 0,-2 1 29 0,1 1 1 15,1 0-14-15,2 2 36 0,-2 4 0 0,0-1 59 16,2 3-26-16,0 0 0 0,-1 2-33 0,0 2 164 16,1 0-80-16,0 0-31 0,-2 0 73 15,2 6-34-15,2 0-34 0,1 1 15 16,2 1 12-16,2-3 2 0,0 3-3 0,0-3-366 16,6-1 158-16,6-2 80 0,8-2 39 0</inkml:trace>
  <inkml:trace contextRef="#ctx0" brushRef="#br0" timeOffset="194853.37">24329 9872 966 0,'7'0'0'0,"3"0"0"0,-4 2 0 0,-1 0 0 0,1 0 0 0,-3 2 0 0,1-1 0 0,-1 1 376 0,2 4-171 16,-1-2-79-16,1 4 47 0,-1 0-70 16,-1-1-35-16,1 2 0 0,-2-3-124 0,2 2 40 15,-3-3 25-15,2-1-1 0,1-1-377 0,-1-3 200 16,3-2 110-16</inkml:trace>
  <inkml:trace contextRef="#ctx0" brushRef="#br0" timeOffset="195022.96">24504 9465 693 0,'2'0'0'0,"-1"0"0"0,1 0 0 0,0 0 0 0,0 0 0 0,-2 0 408 0,1 0-192 0,2 2-91 0,-2 2-47 15,1 1 28-15,0 2-36 0,0 5 7 0,0-1-230 16,-1 2 93-16,1-1 46 0,-2-3-537 0,0 0 269 16</inkml:trace>
  <inkml:trace contextRef="#ctx0" brushRef="#br0" timeOffset="195306.2">24513 9630 333 0,'-2'6'0'0,"2"1"0"0,0-1 0 0,0 0 0 0,-2-1 0 0,2 3 221 0,0-1-94 15,0 3-47-15,0 0-24 0,0 2-36 0,0 1-8 16,0 0 21-16,0 0 0 0,-3-1-251 0,1-3 114 16,-5 3 59-16,4-5-74 0,-5 0 58 0,1 1 29 15,0-2-23-15,-3-2 21 16,1-1-4-16,0-1 25 0,0 0 194 0,2-1-96 16,2-1-63-16,1 0 0 0,2 3 372 0,0-3-192 15,2 0-65-15,0 0 140 0,0 2-122 0,4 2-61 16,9-3-22-16,4 1 73 0,1 0-56 0,7 2-28 15,0-2 23-15,-4 2-18 0,7-3-7 0,-5 1-27 16,-2 0-104-16,0 0 53 0,-1 0 25 0,0-2 9 16,-1 0-310-16,-6 0 163 0,4 0 57 0,-4 0-428 15,-4 0 209-15,-1 0 119 16,-1 0 75-16,-3 0-243 0</inkml:trace>
  <inkml:trace contextRef="#ctx0" brushRef="#br0" timeOffset="195508.67">24660 9463 631 0,'-5'0'0'0,"4"0"0"0,1 0 0 0,0 9 0 0,0 2 0 0,0 5 0 0,0 7 436 0,0 0-202 0,0 6-101 0,0 2-50 16,0 4 209-16,0 3-122 0,0 6-73 0,-3-5-38 15,2 1 0-15,-1-4-26 0,0 1-74 0,2 1 45 16,0-5-8-16,0-3 36 0,0-7-270 0,0 0 135 15,2-8 68-15,1-5 42 0,4-5-497 0,2-5 175 16,0 0 143-16</inkml:trace>
  <inkml:trace contextRef="#ctx0" brushRef="#br0" timeOffset="195667.24">24757 9624 1292 0,'4'0'0'0,"5"0"0"0,3-2 0 0,1 1 0 0,1 1 0 0,5-2 0 0,0 0 0 0,1 2 0 0,1 0 131 0,2 0-53 0,0 0-23 16,-3 0 94-16,1 0-58 0,0 0-21 0,-1 0-8 16,-1 0-272-16,-3 0 122 0,0 0 60 15,-5 0 30-15,1 0-415 0</inkml:trace>
  <inkml:trace contextRef="#ctx0" brushRef="#br0" timeOffset="195892.89">24947 9332 875 0,'-2'-6'0'0,"0"4"0"0,0 2 0 0,0 0 0 0,2 0 0 0,-1 8 0 0,1 6 356 0,0 9-161 0,0 3-74 0,0 4-47 16,0 10 137-16,0 1-90 0,0 0-43 0,0 5 172 16,0-8-100-16,0 13-63 0,0-5-31 0,0-3 0 15,0 0-24-15,0-7 1 0,0 1-205 0,0 1 98 16,0-5 54-16,0-2 26 0,0-1-359 0,0-7 181 15,0-2 107-15,-2-3-22 0,0-7-197 0,0-4 77 16,-1-7 88-16,0 0-311 0</inkml:trace>
  <inkml:trace contextRef="#ctx0" brushRef="#br0" timeOffset="196040.5">24892 9732 817 0,'0'-14'0'0,"0"9"0"0,0 2 0 0,0 0 0 0,-2 3 0 0,-3 0 0 0,-3 0 0 0,-2 11 375 0,3 4-171 0,-4 6-86 15,-3 4 210-15,-2 3-152 0,1 4-72 0,-4 1-35 16,2 1-84-16,3-2 23 0,0-2 9 0,5 0 16 16,5-7-454-16,0-1 227 15,4-5 114-15,0-8-237 0</inkml:trace>
  <inkml:trace contextRef="#ctx0" brushRef="#br0" timeOffset="196201.08">24966 9748 1429 0,'7'2'0'0,"2"3"0"0,5 5 0 0,-5-4 0 0,0 2 0 0,-2-1 0 0,0 4 0 0,-2 0 0 0,1 0 380 0,-1 3-166 0,1 1-94 0,0 0-44 16,-2 0-151-16,1 0 54 0,2-2 27 0,-1-4-498 16,2 4 259-16,-1-9 132 0,3 0 68 0</inkml:trace>
  <inkml:trace contextRef="#ctx0" brushRef="#br0" timeOffset="196374.65">25279 9318 736 0,'4'-8'0'0,"0"4"0"0,1 1 0 0,-1 1 0 0,-1 1 0 0,2 1 383 0,-3 0-174 15,1 0-89-15,-1 0 38 0,0 7-67 0,0 6-29 16,-2 3 0-16,0-2-367 0,0 5 169 0,0-2 92 15,0 1-294-15,-4 2 170 0</inkml:trace>
  <inkml:trace contextRef="#ctx0" brushRef="#br0" timeOffset="196518.26">25182 9542 854 0,'-10'1'0'0,"1"5"0"0,5-2 0 0,0-2 0 0,3-2 0 0,-1 2 0 0,2-2 0 0,0 0 362 0,2 0-156 0,9 0-91 0,6 0-41 16,1 0 188-16,1-2-115 0,-1 0-49 0,2-2-125 15,-1 2 29-15,-3 0 1 0,1 2 30 0,-2 0-465 16,-3 0 241-16,1 0 108 0,-2 2-234 0</inkml:trace>
  <inkml:trace contextRef="#ctx0" brushRef="#br0" timeOffset="196699.78">25191 9733 655 0,'-23'7'0'0,"9"1"0"0,3-2 0 0,2-2 0 0,4-4 167 0,3 2-72 15,2-2-31-15,0 0 0 0,2 0 285 0,11-2-158 16,2-1-71-16,3-2-48 0,2 1 134 0,1 1-86 16,-2-1-44-16,1 2-153 15,-1-2 63-15,-3 3 19 0,0-2-383 0,-3 2 206 16,0-1 102-16,-5 0 51 0,1 0-228 0,-6 2 77 16,1-2 85-16,-2 0-66 0</inkml:trace>
  <inkml:trace contextRef="#ctx0" brushRef="#br0" timeOffset="196969.11">25287 9607 741 0,'-9'-2'0'0,"-2"-1"0"0,4 3 0 0,2 0 0 0,1 0 0 0,0 4 0 0,1 7 0 0,3 0 141 0,0 4-54 15,0 4-19-15,0 6 162 0,0-2-98 0,0 2-50 16,0 3-24-16,0-2 3 0,0-1 8 0,0 5-36 16,0-3-160-16,-7-3 80 0,0 0 40 0,-2 0 0 15,-2-5-86-15,-3 0 58 0,0-5 34 0,0-2 8 16,0-2-56-16,0-4-5 0,4-4 32 0,0-1 57 15,2 1 0-15,2-2-83 0,4 0 34 0,1 0 267 16,-1 0-124-16,2 0-49 0,0 0 171 0,9-2-101 16,8-3-59-16,1-1-21 0,7-1 0 15,-2 3-38-15,1-2 1 0,-4 2 0 16,5 0-65-16,-3 3 41 0,0-1-9 0,-2 0-288 16,1 2 161-16,-2 0 69 0,-1 0 44 0,0 0-522 15,-2 0 236-15,-1 0 134 0,-2-2-220 0</inkml:trace>
  <inkml:trace contextRef="#ctx0" brushRef="#br0" timeOffset="197143.64">25730 9213 661 0,'6'-9'0'0,"-2"5"0"0,1 4 0 0,-4 0 0 0,-1 10 0 0,0 4 378 0,-3 7-165 15,-8 6-94-15,-2 4 101 0,-7 9-94 0,2-1-47 16,-1 3-22-16,5-6 151 0,-9 9-92 0,5-5-41 15,0-2-221-15,5-6 90 0,-2 2 44 0,4-8 31 16,3-3-510-16,6-8 260 0,0-8 131 0</inkml:trace>
  <inkml:trace contextRef="#ctx0" brushRef="#br0" timeOffset="197299.23">25655 9543 1459 0,'3'8'0'0,"3"7"0"0,0 2 0 0,-4 0 0 0,0 2 0 0,-2 4 0 0,0 3 0 0,0 1 0 0,0 4 215 0,0 1-92 0,0-4 4 0,0-3-39 16,-4 7-32-16,2-10 0 0,0 0-192 0,2-3 84 16,0-6 42-16,0-1 30 0,0-7-453 15,0-3 233-15,2-2 116 0,4-2 59 16</inkml:trace>
  <inkml:trace contextRef="#ctx0" brushRef="#br0" timeOffset="197425.89">25732 9624 700 0,'8'-17'0'0,"3"3"0"0,4 2 0 0,0 1 0 0,2-1 0 0,1 3 0 0,4 2 190 0,4-3-84 16,-3 6-36-16,2-2 82 0,-2 2-59 0,3-1-30 16,-5 4 7-16,1-1-187 0,1 2 75 0,-4 0 38 15,-3 0-169-15,0 0 104 0,-5 0 59 16</inkml:trace>
  <inkml:trace contextRef="#ctx0" brushRef="#br0" timeOffset="197635.45">25997 9193 1534 0,'-6'9'0'0,"2"4"0"0,3 6 0 0,1 0 0 0,0 3 0 0,0 0 0 0,0 9 0 0,0 4 0 0,1 9 232 0,1-1-99 0,1 4-50 16,0-1 109-16,-1 4-79 0,-2-7-32 0,0 13-8 15,0-9-11-15,0 0 0 0,0 0-29 0,0 0-248 16,0-8 133-16,-2-1 53 0,-2-5 31 0,2-6-404 15,-1-7 218-15,3-8 63 0,-2-4-411 0,0-8 247 16,2 0 126-16</inkml:trace>
  <inkml:trace contextRef="#ctx0" brushRef="#br0" timeOffset="197799.01">25938 9519 908 0,'-11'9'0'0,"-1"3"0"0,2 5 0 0,-3 4 0 0,-3-1 0 0,-2 3 200 0,1 5-83 15,-4 1-42-15,3 0-13 0,-3-1 187 0,6-2-108 16,3-5-54-16,3 2-145 0,2-4 46 0,2-6 30 16,5-2-187-16,0-5-135 0,0-6 169 15,10 0 84-15,8-6-446 0</inkml:trace>
  <inkml:trace contextRef="#ctx0" brushRef="#br0" timeOffset="197910.71">25992 9660 484 0,'10'0'0'0,"2"8"0"0,-1 2 0 0,-2-3 0 0,3 2 0 0,-1 0 297 0,-1 1-124 0,3-1-74 0,-1 2-33 16,-1-1 78-16,2 1-56 16,-1-2-28-16,-2 1-94 0,-2 1 29 0,0-3 0 0,-3 1 38 15</inkml:trace>
  <inkml:trace contextRef="#ctx0" brushRef="#br0" timeOffset="198075.27">25851 9885 1208 0,'-18'0'0'0,"9"0"0"0,1 0 0 0,4 0 0 0,3-2 0 0,1-1 0 0,0-5 0 0,3 1 0 0,11 2 286 0,1-1-127 0,7 0-63 0,-1 2-24 16,5-1-127-16,-3 3 44 0,3 2 22 0,0 0-228 16,1 0 125-16,-7 0 70 0</inkml:trace>
  <inkml:trace contextRef="#ctx0" brushRef="#br0" timeOffset="198340.57">26536 9346 671 0,'-12'-6'0'0,"4"3"0"0,0 2 0 0,-4 1 0 0,-3 0 0 0,0 0 131 0,-1 8-50 15,-2 4-23-15,2 1 58 0,-3 0-34 0,4 2-28 16,0 0 23-16,2 1-22 0,-1-2 0 0,5 0-22 15,2 1 118-15,0-1-64 0,0 1-27 0,5 0 1 16,-1 2 125-16,3 2-77 0,0 0-30 0,0 1 30 16,0 3-38-16,0-2 0 15,0 2-38-15,0-1-159 0,3 0 88 0,1-1 31 16,1 1-147-16,-4 1 93 0,3-4 47 0,-2 0 24 16,0-2-493-16,-1-2 239 0,1-4 68 0,0 1 77 15,0-5-257-15,-2-3 161 0</inkml:trace>
  <inkml:trace contextRef="#ctx0" brushRef="#br0" timeOffset="198593.53">26278 9568 747 0,'-5'-5'0'0,"2"0"0"0,3 4 0 0,0-1 0 0,0 0 0 0,3 0 0 0,6 0 137 16,3 0-43-16,2 2-36 0,4 0 11 0,-2 0 0 15,1 0-36-15,1 0 0 0,2 0-25 0,-6 0 24 16,2 0 1-16,-5 0 0 0,1 0-26 0,-5 0 0 15,0 0 34-15,0 0-8 0,-6 4 66 0,1 3-34 16,0 1 1-16,-2 2 92 0,0-1-55 0,0 4-39 16,0 2 97-16,0 0-64 0,0 4-32 0,0-3 0 15,0 3-47-15,0 2-9 16,0-2 24-16,2-1-1 0,1 3-223 0,1-1 119 16,2-2 49-16,-1 1 28 0,-1-2-481 0,2-2 205 15,-1 0 133-15,-1-4-371 0,0 0 242 0</inkml:trace>
  <inkml:trace contextRef="#ctx0" brushRef="#br0" timeOffset="198742.14">26337 9706 819 0,'-11'0'0'0,"7"0"0"0,2 0 0 0,2 0 0 0,0 0 0 0,0 0 0 0,0 0 94 0,4 0-23 0,7 0-8 0,2 0-66 16,0 0 36-16,0 1 0 0,2 5-1 0,-4 1-367 15</inkml:trace>
  <inkml:trace contextRef="#ctx0" brushRef="#br0" timeOffset="198879.77">26344 9899 932 0,'-11'2'0'0,"4"2"0"0,-1-3 0 16,2-1 0-16,2 0 0 0,1 0 0 0,3 0 0 0,0-1 230 0,0-5-98 0,0 0-50 0,15-2-25 0,0-1-170 0,4 0 81 15,4-2 28-15,2-2-202 0,2-2 119 0</inkml:trace>
  <inkml:trace contextRef="#ctx0" brushRef="#br0" timeOffset="199233.84">26746 9271 562 0,'0'0'0'0,"0"7"0"0,0 3 0 0,-8 2 0 0,-1-1 0 0,-2 2 206 0,0 2-87 0,0 0-43 0,5 0-21 16,-1-3 75-16,6-1-52 0,-1 0-23 0,2-4-53 16,0-4 0-16,0 2 31 15,0-4 8-15,3-1-28 0,10 0 19 0,-4 0 1 16,4 0 34-16,-2 0 0 0,0 0-26 0,5 0-9 16,-5 6-25-16,2 4 25 0,-4 3 1 0,2 7 0 15,-5 1 31-15,-1 9-7 0,0 2-24 0,-3 0-1 16,-1 2 62-16,-1 0-31 0,0-3 8 0,0 0-1 15,0-4-37-15,0 0-1 0,0-5 1 0,-1 1 22 16,-6-2-14-16,0-4-9 0,0-2-58 16,-4-4 30-16,-1-4-1 0,-1-1 30 15,-4-5-60-15,-1-1 26 0,-1 0 4 0,0-3 1 16,-2-12-26-16,4-1 0 0,6-3 23 0,-2-7 36 16,5 1-16-16,3 0-10 0,5-1-17 0,0 1 58 15,13-3-38-15,6 6-2 0,5 2-337 0,1 1 161 16,3 5 75-16,-2 5 42 0</inkml:trace>
  <inkml:trace contextRef="#ctx0" brushRef="#br0" timeOffset="199816.64">27140 9287 1051 0,'0'-30'0'0,"0"18"0"0,4 6 0 0,8 5 0 0,-3 1 0 0,-2 0 0 0,1 0 77 0,-4 1-28 16,0 9 144-16,-3 1-72 0,-1 8-48 0,0 3-1 15,-3 5 89-15,-11 5-64 0,-2 7-32 0,-3-3 8 16,-4 10-32-16,1-5-8 16,-3-2 0-16,1 0 0 0,1-2-103 0,5-3 60 15,-3 1 17-15,2-4-311 0,4-5 168 0,4-7 54 16,4-6 58-16,4-5-508 0,3-6 251 0,0-2 117 16</inkml:trace>
  <inkml:trace contextRef="#ctx0" brushRef="#br0" timeOffset="199983.74">27052 9602 889 0,'5'-6'0'0,"-2"4"0"0,3 2 0 0,-2 0 0 0,4 4 0 0,-3 8 0 0,6 0 0 0,-2 9 347 0,0 1-157 0,1 5-71 0,-1 3-47 15,-2 0 200-15,-1 2-120 0,-1 2-60 0,-2 0 12 16,-1-1-28-16,-2 1-8 0,0-6-35 0,0-5-168 16,0 0 84-16,0-5 41 0,0-6 30 0,0-5-357 15,0-3 185-15,0-4 92 0,0 0-525 0,0-6 278 16,2-11 120-16,1-7 81 0</inkml:trace>
  <inkml:trace contextRef="#ctx0" brushRef="#br0" timeOffset="200115.02">27175 9700 877 0,'0'-18'0'0,"0"5"0"0,0 4 0 0,5 2 0 0,4-1 0 0,4-1 0 0,5-1 0 0,5 1 0 0,1 2 231 0,5-3-99 16,1 0-50-16,0 3 55 0,0 0-44 0,0-1-34 15,1 4-1-15,-5 1-105 0,-5-1 39 0,-1 0 1 16,1 2-328-16,-6 0 179 0,-4 0 95 0,-2-2 47 15</inkml:trace>
  <inkml:trace contextRef="#ctx0" brushRef="#br0" timeOffset="200325.45">27404 9285 977 0,'0'0'0'0,"0"0"0"0,0 9 0 0,0 4 0 0,1 6 0 0,1 3 0 0,0 9 180 0,0 2-73 0,3 11-37 0,-1-1 231 15,0-2-134-15,-1 0-59 16,0 9 7-16,-1-3-41 0,-2-3-21 0,0 1 1 0,0-4-129 16,0-3 63-16,-2 9 17 0,-7-8 1 15,6-4-265-15,-4-2 145 0,0-1 74 0,0-9-400 16,0 0 219-16,0-9 111 0,1-8-23 0,-1-6-201 16,2 0 151-16,-4-10 66 0</inkml:trace>
  <inkml:trace contextRef="#ctx0" brushRef="#br0" timeOffset="200453.14">27347 9669 680 0,'4'-14'0'0,"-2"6"0"0,-2 6 0 0,0 2 0 0,0 0 0 0,-2 4 0 0,-11 7 65 15,-4 4 1-15,0 4-34 0,-4 2 169 0,-3 4-76 16,1 0-50-16,3-1-21 0,1 1-91 0,8-8 35 16,0 2 0-16,8-4-300 0,3-4 163 0</inkml:trace>
  <inkml:trace contextRef="#ctx0" brushRef="#br0" timeOffset="200601.29">27460 9698 1053 0,'10'12'0'0,"3"4"0"0,0 1 0 0,-4 0 0 0,0-4 0 0,1 2 0 0,-2-2 183 0,0 2-76 0,1 0-36 16,0-2 17-16,-2-1-19 0,0 0-9 0,-4-2-27 15,3-1-183-15,-1 1 91 0,0-2 46 0,-3-1-435 16</inkml:trace>
  <inkml:trace contextRef="#ctx0" brushRef="#br0" timeOffset="200770.83">27253 9942 1050 0,'-10'1'0'0,"4"-1"0"0,5 4 0 0,1-4 0 0,0 2 0 0,0-2 0 0,1 0 158 15,13 0-62-15,2 0-32 0,3 0 157 0,8 0-98 16,-2-2-45-16,2-3-23 0,3-3-94 0,2 2 37 15,-2-4 7-15,0 0-333 0,-1 3 181 0,0-4 90 16,0 3 45-16,1-3-367 0,-2-4 201 16</inkml:trace>
  <inkml:trace contextRef="#ctx0" brushRef="#br0" timeOffset="200902.57">28082 9251 780 0,'1'-8'0'0,"1"7"0"0,-2-2 0 0,-2 3 0 0,-13 4 0 0,-5 11 0 0,-3 2 0 0,-3 5 0 0,1 1-76 0,2 1 55 0,1 1 35 0,2-1-138 16,0 2 74-16</inkml:trace>
  <inkml:trace contextRef="#ctx0" brushRef="#br0" timeOffset="201045.18">27710 9630 925 0,'-14'13'0'0,"4"-1"0"0,6-4 0 0,0 1 0 0,2-2 0 0,2-4 0 0,0 2 0 0,0-5 109 0,10 0-39 0,8 0 1 0,6 0 163 15,4-2-93-15,4-8-58 0,2-3 18 0,2 2-34 16,-2 0-1-16,-2-1-33 16,-7 3-216-16,0 0 104 0,-2 1 56 0,-2 2 27 15,-5 3-401-15,-4 0 218 0,-2 2 51 0</inkml:trace>
  <inkml:trace contextRef="#ctx0" brushRef="#br0" timeOffset="201236.67">27907 9457 427 0,'-6'0'0'0,"4"6"0"0,0 9 0 0,-1 2 0 0,1 1 160 16,-1 9-68-16,3 3-30 0,0 5 294 0,0 0-161 15,0 0-82-15,0 5-31 0,0-3 195 0,0 3-122 16,0-3-62-16,0 1-29 0,0-2-83 0,0-3 34 16,-3 1-7-16,-1-2-258 0,-3-2 142 0,-1-4 70 15,0-3 35-15,2-5-172 0,1-6 99 0,2-5 55 16,-2-4-522-16,4-3 255 0,-1-4 127 0</inkml:trace>
  <inkml:trace contextRef="#ctx0" brushRef="#br0" timeOffset="201368.31">27852 9801 678 0,'0'-9'0'0,"0"3"0"0,0 4 0 0,-5 2 0 0,-5 0 0 0,0 8 0 0,-7 3 0 0,2 4 218 0,-5 4-92 0,0 1-47 0,0 3-23 15,0 2 56-15,3-5-31 0,2 2-8 0,1-2-268 16,6-4 114-16,3-5 57 0,4-1 28 0,1-3-416 15</inkml:trace>
  <inkml:trace contextRef="#ctx0" brushRef="#br0" timeOffset="201519.01">27949 9728 580 0,'9'1'0'0,"0"3"0"0,5 3 0 0,-2-1 0 0,-3-2 0 0,2 1 0 0,-3 1 0 0,0 0 0 16,-1 2 0-16,0-2 486 0,0 1-97 0,-4-2-183 15,3 3-86-15,-2-2-304 0,-1-2 109 0,0-1 54 16,4 1 35-16,-1-4-545 16</inkml:trace>
  <inkml:trace contextRef="#ctx0" brushRef="#br0" timeOffset="201901">28178 9522 585 0,'3'7'0'0,"-1"1"0"0,0 2 0 0,0-2 0 0,-2 0 0 0,0 1 0 0,0 0 317 0,0-1-146 16,0-1-69-16,0-1-60 0,0-1-9 0,0 1-1 15,0-4 9-15,0-2-240 0,0 0 111 0,0 0 57 16,-4 0-233-16,2-8 127 0,-1-5 63 0,0-2 33 16,3-1-41-16,-1-5 31 0,1-3-1 0,0-1-3 15,0 6 36-15,3-1 9 0,7 1-23 0,3 3 208 16,0 4-105-16,4 0-45 0,3 3-7 0,2 4 244 15,0 2-130-15,-2 0-30 0,3 3 55 0,-2 0-50 16,-5 0-30-16,0 6-7 16,-5 3-68-16,-1 4 31 0,-5 0 0 0,-3 2-1 15,-2 2-21-15,0-2-8 0,-5 3 30 0,-7-4-35 16,-8 3 0-16,-2-4 35 0,4-1-15 0,-2-4 42 16,-4 0-16-16,6-3-18 0,1 1 102 0,7-4-49 15,-2 0-16-15,8-2-6 0,2 0 66 0,0 0-45 16,2 0-23-16,0 0 1 0,0 0-109 0,5 0 38 15,10 0 25-15,2 0-109 0,-1-2 66 0,0 0 42 16,-2 2-10-16,2 0-547 16,-3 0 242-16,-1 0 146 0</inkml:trace>
  <inkml:trace contextRef="#ctx0" brushRef="#br0" timeOffset="202042.73">28232 9750 1102 0,'-14'11'0'0,"6"-1"0"0,0 5 0 0,-3-2 0 0,3-1 0 0,-1-1 0 0,0 0 0 0,0 0 0 0,1 1 292 0,3-1-130 16,0 0-64-16,2-2-67 0,-1 1 2 0,4-2 8 15,0-3-9-15,4 0-439 0</inkml:trace>
  <inkml:trace contextRef="#ctx0" brushRef="#br0" timeOffset="202180.87">28473 9754 1062 0,'9'7'0'0,"5"13"0"0,2-2 0 0,-2-5 0 0,0 0 0 0,-1 2 0 0,-1 2 516 0,-3 0-242 0,0-1-120 0,-2 2-53 15,0-7-103-15,-4 1 35 0,1-1-1 0,0 0-643 16,-4-2 322-16</inkml:trace>
  <inkml:trace contextRef="#ctx0" brushRef="#br0" timeOffset="206504.74">23906 10552 1142 0,'-9'-3'0'0,"2"0"0"0,3 1 0 0,-2 1 0 0,4-1 0 0,0 2 0 0,0-2 0 0,2 2 187 16,0 0-77-16,6 0-38 0,11-2 72 0,6 0-48 16,5 0-36-16,4 0 1 0,2-1 218 0,1-2-123 15,2-1-54-15,6 0-38 0,-8 2 121 0,2-2-76 16,-1 3-39-16,-2-1-11 0,-8 2 8 0,0 0-34 16,-3 0-152-16,-5 0 77 0,-4 2 37 0,-3 0 0 15,-5 0-318-15,-1 0 159 0,-3 0 95 0,-2 0-4 16,0 0-229-16,0 0 91 15,-7 0 83-15,-4 0 42 0,-3 0-329 0,1 2 191 16,-4 6 96-16</inkml:trace>
  <inkml:trace contextRef="#ctx0" brushRef="#br0" timeOffset="206821.72">24032 10680 797 0,'-20'17'0'0,"1"-1"0"0,1 5 0 0,5-2 0 0,-3 6 0 0,2-5 0 0,5 4 211 0,4 1-89 0,0-3-45 0,5 1 309 0,0 0-180 15,0-3-87-15,14 1-43 16,2-4 200-16,7-4-121 0,2-2-53 0,3-3 13 16,0-3-41-16,1-3-20 0,1-2-1 0,0 0-25 15,-7 0 13-15,7-2-8 0,-5-5-110 0,-6-3 56 16,-2-3 26-16,-2 0 0 0,-4-2-181 0,-1 0 101 16,-6-2 31-16,-4 1 34 0,0-4-271 0,0 4 134 15,-10-3 23-15,-7-2 0 0,0 3 46 0,-5-1 22 16,-1 2 1-16,-1 1-12 15,1 5-9-15,-5 0 44 0,8 5 52 0,-3 5-26 16,0-2-1-16,3 3-25 0,1 0 106 0,3 8-50 16,4 0-28-16,4 3 0 0,1-2 79 0,4 1-46 15,1 1-8-15,2 0 5 0,0 0-86 0,2-1 27 16,8-3 32-16,1-1-348 0,7-2 152 0,-2-2 90 16,1-2 22-16</inkml:trace>
  <inkml:trace contextRef="#ctx0" brushRef="#br0" timeOffset="207188.26">24127 10546 783 0,'-7'-9'0'0,"2"3"0"0,-1 3 0 0,3-1 0 0,-1 3 0 0,-2 1 0 0,4 0 0 0,0 5 337 0,0 10-144 0,2 7-84 0,0 3 220 16,0 3-148-16,0 6-75 0,0 0-36 0,0 3 65 15,0 0-55-15,2 1-24 16,3-2-85-16,2-2 30 0,-2-1 1 0,2-1 39 15,-3 0-332-15,0-1 162 0,-2-3 80 0,-1 0 42 16,-1-2-467-16,0-5 236 0,0 1 49 0,-7-3-74 16,-4-2 29-16,-1-4 101 0,0-2 50 0,-3-3-38 15,1-3 48-15,-2 1 0 0,-1-4 74 0,-3 0-1 16,4-1-32-16,-1-1 32 0,2 2 189 16,0 2-124-16,2-1-49 0,4 0-24 0,1 1 468 0,4 0-179 15,2-1-137-15,2 1 333 0,0-1-222 16,4 4-111-16,13-3-56 0,1-2 306 0,9 3-185 15,1-4-88-15,0 2 87 0,1-2-87 16,1 1-45-16,-6 0-13 0,10 0 61 0,-6 0-46 16,-1 0-22-16,-7-1-1 0,2-1-291 0,1 0 142 15,-3 0 60-15,-2 0-575 0,-1 0 319 0,-3 0 96 16,2-1 100-16,-1-7-657 0,-5 1 363 0</inkml:trace>
  <inkml:trace contextRef="#ctx0" brushRef="#br0" timeOffset="207371.91">24598 10712 1978 0,'0'-14'0'0,"0"9"0"0,2-1 0 0,5-1 0 0,2 1 0 0,1 0 0 0,1 1 0 0,3-1 0 0,2 1 415 0,3 1-191 0,-3 0-87 0,4 1-46 15,0 1-29-15,-1 2 1 0,0 0-529 0,-3 0 249 16,0 0 134-16,-3 4 53 0,-4 3-363 15,-1 6 207-15</inkml:trace>
  <inkml:trace contextRef="#ctx0" brushRef="#br0" timeOffset="207522.48">24594 10965 1582 0,'-19'11'0'0,"6"1"0"0,3-4 0 0,1-3 0 0,5-1 0 0,3-1 0 0,1-1 0 0,0 0 305 0,9 2-136 0,7-2-60 0,9-2 365 15,1 0-220-15,2 0-111 0,1 0-74 0,2 0 0 16,0 0-28-16,-1 0-8 0,-2 0-653 0,0 0 326 16,-3 0 163-16</inkml:trace>
  <inkml:trace contextRef="#ctx0" brushRef="#br0" timeOffset="208271.02">25358 10429 902 0,'-8'-10'0'0,"5"6"0"0,-3 0 0 0,3 1 0 0,-2 2 0 0,1-1 0 0,-1 2 0 0,0 0 0 0,-1 2 259 0,1 12-114 0,-1 7-56 0,0 0 109 16,0 6-74-16,0 6-50 0,1 0-20 0,-3 10 46 15,1-1-34-15,0 0 0 0,1-4-50 0,-3 11 16 16,1-4 1-16,0 2 0 0,-1-2-60 0,0-2 30 16,1-5 8-16,1 2 21 0,0-6-97 0,3-3 49 15,1-9 24-15,3 1-123 16,0-4 68-16,0-6 6 0,0-4 23 0,0-3-193 15,0-5 99-15,3-1 35 0,-1 0-254 0,1-1 153 16,1-8 72-16,-2-6 37 0,1-2-128 0,-1-2 82 16</inkml:trace>
  <inkml:trace contextRef="#ctx0" brushRef="#br0" timeOffset="208506.9">25354 10498 1101 0,'2'-15'0'0,"0"5"0"0,-2 5 0 0,0 0 0 0,0 4 0 0,0-1 0 0,0 2 0 0,0 0 387 0,0 8-177 0,0 9-89 16,2 2 218-16,4 8-158 0,1 2-74 0,2 4-37 15,3 9 49-15,-1-4-43 0,0-3-13 0,3 8-9 16,-2-3-56-16,-1-6 0 0,3 3 35 16,-3-2-197-16,3 1 107 0,-2 0 41 0,-2-2 24 0,1-2-313 15,-3 0 165-15,-3-2 26 16,-1-6-300-16,-3 1 183 0,1-5 100 0,-2-1 49 15,0-6-231-15,-2-4 132 0,-11 1 79 0,1-4 34 16,-5-3-95-16</inkml:trace>
  <inkml:trace contextRef="#ctx0" brushRef="#br0" timeOffset="208663">25206 10986 1120 0,'-15'-7'0'0,"6"3"0"0,1 0 0 0,4 2 0 0,-1-2 0 0,3 3 0 0,2-1 0 0,0 0 0 0,0 0 364 15,11 0-166-15,4 0-74 0,2 2 104 0,2 0-98 16,2 0-49-16,0 0-24 0,6 0-274 0,-6 2 133 16,9 4 54-16,-2 1 32 0,1-1-273 0,-3 3 152 15</inkml:trace>
  <inkml:trace contextRef="#ctx0" brushRef="#br0" timeOffset="208848.5">25758 10943 1416 0,'0'0'0'0,"0"-2"0"0,0 2 0 0,0 0 0 0,0 0 0 0,0 0 0 0,0 0 0 0,0 0 600 0,0 0-283 0,0 0-143 0,0 0 92 16,0 0-120-16,1 0-57 0,1-2-29 0,1 0-165 15,-1 2 68-15,0-2 44 0,2 2-865 0</inkml:trace>
  <inkml:trace contextRef="#ctx0" brushRef="#br0" timeOffset="212075.9">21022 9938 340 0,'-5'0'0'0,"3"0"0"0,0 0 0 0,1 0 0 0,-1 0 0 0,0-2 0 0,2 2 0 0,0-2 0 0,0 2 24 0,0 0 8 16,0 0 8-16,0 0-41 0,0 0-1 15,0 0 30-15,0 0 0 0,0 0 3 0,0 0 4 0,0 0-8 16,0 0 11-16,0 0-11 0,0 0 0 0,0 0 1 16,0 0 44-16,0 0-44 15,0 0 1-15,0 0 0 0,0 0-35 0,0 0 34 16,0 0 9-16,0 2-8 0,0 0-36 0,0-2 0 15,0 2 34-15,0-2-44 0,0 2 15 16,0-2 0-16,0 0 16 0,2 1-35 0,-2-1 29 16,2 0 12-16,-2 0-29 0,1 0 0 0,-1 0 11 0,2 0 8 15,0 0 31-15,-2 0-31 0,3 0-1 0,-1 0 0 16,-1 0 37-16,1 0-36 0,0 0 5 0,0 0 17 16,0 0-18-16,0 0-1 15,1 0 2-15,1 0-1 0,-2 0 5 0,1 0 4 16,-1 0-20-16,0 0 12 0,1 0 0 0,-1 0 0 15,-1 0-5-15,1 0 6 0,-2 0-2 0,0 0-1 16,0 0 3-16,0 0-2 0,0 0 0 0,2 0-28 16,-2 0 27-16,2 0 0 0,0 0-14 0,-1 0 12 15,1 0 1-15,0 0 2 0,2 0-19 0,-1 0 14 16,-1 0 1-16,5 0-3 16,-6 0-12-16,3-1 13 0,0 1 0 0,-2-2-1 15,1 2-5-15,-1 0 5 0,2 0 0 0,-3 0-12 16,1 0 12-16,0 0 0 0,3 0-4 0,-3 0 3 15,1 0 0-15,-1 0 0 0,2 0-1 0,-1 0 0 16,1 0 1-16,1 0-2 0,-1 0 18 0,2 0-15 16,-2 0-1-16,1 0-1 0,-1 0 24 0,0-2-20 15,-1 2-2-15,1-2 30 0,-1 2-29 0,0-2 4 16,-1 2 1-16,2 0-2 0,0 0-1 16,-1 0 4-16,1 0 1 0,1 0-3 15,2 0-1-15,-2-2 2 0,1 2 7 0,-1 0-5 16,1 0-3-16,2 0 11 0,-3 0-10 0,1 0-1 15,1 0 1-15,-2 0-11 0,2 0 10 0,-2 0 1 16,1 0-10-16,-1 0 9 0,1 0 3 0,-1 0-3 16,2 0 30-16,-2 0-30 0,1 0 0 0,-1 2 0 15,2 0 14-15,0 0-13 0,-2-2 0 0,2 2-1 16,1 0 1-16,-1-1 2 0,1-1 2 0,-1 0-34 16,1 0 31-16,-1 2 0 15,1-2-27-15,0 0-2 0,-3 0 30 0,2 0-8 16,0 0-18-16,-2 0 16 0,1 2 3 0,-3-2-5 15,3 2 8-15,-3 0-8 0,1-2 3 0,2 2 10 16,-2-2-10-16,0 2-1 0,1-2 2 0,1 2 12 16,-3-2-12-16,4 0 1 0,-2 1-16 0,1-1 15 15,-1 0 4-15,0 0-4 0,1 0-18 0,0 0 17 16,0 0 1-16,-1 0-2 0,1 0-7 16,-3 0 8-16,4 0-1 0,-4 0-6 15,3 0 6-15,-2 0-3 0,-1 0 1 0,1 0-11 16,-1 0 11-16,4 0 0 0,-3 0 3 0,3 0-2 15,-2 0 0-15,3 0-1 0,0 0 6 0,-1 0-6 16,0 0 0-16,1 0 0 0,2 0-5 0,-3 0 5 16,0 0 0-16,-1-1 0 0,1 1-7 0,-1-2 7 15,0 2 2-15,-1 0-18 0,-1 0 15 0,1 0 1 16,-1 0-3-16,1 0-8 16,-2 0 8-16,3 0 1 0,-3 0-6 0,1 0 5 15,0 0-1-15,-1 2 2 0,4-2-2 0,-4 1 1 16,3-1 0-16,-1 3 0 0,1-3 0 0,-1 0 0 15,2 0 0-15,-2 0 0 0,1 0 0 0,-1 0 0 16,0 0 18-16,2 0-18 0,-3 0 1 0,-1 1-1 16,3-1 19-16,-3 0-18 0,1 0 2 0,0 2-2 15,-1-2 1-15,-1 3 0 0,4-3 2 0,-2 0-13 16,0 1 12-16,1-1 0 16,1 0 0-16,-1 0-7 0,3 0 6 15,0 0 0-15,-1 0-3 0,0 0 3 0,3 0-3 0,-3 0 2 16,1 0 34-16,2 0-33 0,-3 0 0 0,0 0 0 15,1 0 35-15,2 0-33 0,-3 0 3 0,0 0-20 16,2 0 19-16,3 0 0 0,-3 0-11 0,2 0 10 16,-1 0 2-16,1 0-1 0,0 0-31 0,1 0 30 15,1 0-3-15,2 0 2 0,0 0-26 0,0 0 1 16,0 0 17-16,2 0 4 0,0 0-28 0,2 0 1 16,0 0 20-16,-1-1-29 0,1-2-2 15,0 1 30-15,1-2-4 0,0 3-27 16,0-3 24-16,-1 2 5 0,-3 0-33 0,-4 0-10 15,1 0 38-15,-3 0 0 0,-3 2 38 0,-1 0-39 16,-3 0-3-16,-1 0-6 0,0 0 74 0,-2 0-29 16,0 0 0-16,0 0 83 0,0 0-50 0,0 0-19 15,0-1-1-15,0 1-10 0,0-2-15 0,0 0 1 16,0 0-108-16,0 2 62 16,0-2 21-16,0 2 8 0,0 0-617 0</inkml:trace>
  <inkml:trace contextRef="#ctx0" brushRef="#br0" timeOffset="212726.24">21425 9681 348 0,'0'0'0'0,"0"0"0"0,0 0 0 0,0 0 0 0,0-2 0 0,0 1 0 0,0 1 0 0,0-3 85 0,0 3-26 0,0 0 9 0,0 0-35 15,0 0 21-15,0 0 0 0,0 0-21 0,0 0 44 16,0 0-14-16,2 0-8 0,2 0-22 16,1 0 83-16,3 0-41 0,0 4-21 15,1 2 141-15,0 1-85 0,3 2-39 0,-1 1 0 16,0 3 123-16,-1 2-81 0,-1 0-32 0,-2 2-8 15,-1 4 76-15,-1 1-58 0,-2-1-29 0,-1 1 12 16,-2 3-13-16,0 1-7 0,0-3 8 0,-7-3-1 16,0 1-28-16,-2 0 8 0,0-6-45 15,-1 2 37-15,2-6 0 0,1-4-1 0,2 1-61 16,-2-2 38-16,4-5-7 0,1 1 31 16,0-2-173-16,2 0 81 0,0 0 23 0,0 0-137 15,0 0 69-15,4-3 51 0,6-5-2 0,4 1-553 16,4 1 287-16</inkml:trace>
  <inkml:trace contextRef="#ctx0" brushRef="#br0" timeOffset="213606.87">21748 9643 154 0,'-2'0'0'0,"-2"0"0"0,3 0 0 0,-3 0 0 0,0 0 0 0,-1-1 0 0,0 1 196 0,0 0-81 16,1 0-33-16,-1 0 84 0,1 0-67 0,0 0-33 15,1 0 83-15,-4 1-58 0,4 5-21 0,-1 5-9 16,-1 1 40-16,1 4-34 0,-1 2 0 0,0 0-35 16,1 2 49-16,1 1-9 0,1 2-39 0,0-3 0 15,2 1 77-15,0-2-38 0,0 0 8 16,0-4 4-16,2-2-25 16,7-2-1-16,1-2-25 0,1-1 23 0,1-2-15 0,1-3-8 15,1-1-42-15,0-2 21 0,0 0 0 0,2 0 21 16,-2-2-27-16,0-2-7 0,-3-5 33 0,3-2 1 15,-5-2-100-15,2 0 33 0,-4-2 32 0,3-2-119 16,-4 0 64-16,1-2 18 0,-4 0 21 16,4 0-74-16,-5-2 39 0,1 1 11 0,-1 0-41 0,0-3 26 15,-2 3 1-15,0 1 22 0,0 0-21 16,0 0-1-16,-2 4 28 0,-5 2-10 16,-1 2 38-16,-1 1-35 0,0 5-4 0,-5-1 88 15,-1 4-38-15,2 2 4 0,-4 0 10 0,0 0 24 16,0 8-24-16,0 3 0 0,3 2 67 0,-2 0-46 15,5 2-25-15,-1-2 4 0,5 3 113 0,2-5-62 16,3-1-18-16,2 5 44 0,0-6-38 16,0-1 0-16,2 4-7 0,8-2 66 0,4-1-46 15,4 0-21-15,1-4 44 0,2 3-25 16,-1-4-9-16,1 2-33 0,0-4-36 0,-1-1 35 16,0 1 1-16,-3-2 8 0,-3 0-120 0,-1 0 55 15,1 0 29-15,-3 0-1 0,-1 0-158 0,-1-2 94 16,-2 1 9-16,2-1-619 0</inkml:trace>
  <inkml:trace contextRef="#ctx0" brushRef="#br0" timeOffset="-214526.58">25974 10443 574 0,'-6'-11'0'0,"1"2"0"0,3 1 0 0,-2 1 0 0,3 1 0 0,-1 2 0 0,2-1 0 0,-2 2 0 0,2 1 176 0,0 1-75 0,0 1-34 0,0 0-1 16,0 11 69-16,2 10-51 0,1 3-18 0,-1 8 126 15,0 1-80-15,0 11-39 0,0-3-1 0,-2 1 59 16,0-1-42-16,0 9-32 0,0-4 10 0,0-1-34 16,0-2-1-16,0 2 1 0,0-9-72 0,0 3 32 15,0-5 0-15,0-4 39 0,0-6-185 16,2 1 93-16,-2-4 54 0,0-6-267 16,0-6 136-16,0-3 37 0,0-3 43 0,0-3-215 15,1 0 112-15,1-11 67 0,6-14-112 0</inkml:trace>
  <inkml:trace contextRef="#ctx0" brushRef="#br0" timeOffset="-214332.08">26087 10556 718 0,'0'-6'0'0,"0"5"0"0,2-2 0 0,-2 1 0 0,7 1 0 0,5-3 0 0,1 0 509 0,6 0-239 15,0-1-110-15,10 2 238 0,-1-2-182 0,-1 2-92 16,0 1-46-16,3 0 19 0,-4-1-23 0,2 2-9 15,-7-1-320-15,4 1 144 0,-4-2 72 0,-2 3 44 16,-5-1-216-16,-4 1 121 0,0 0 62 0,-3-2 30 16,-1 2-617-16,-2-2 246 0,-3 0 172 0,-1-2 82 15</inkml:trace>
  <inkml:trace contextRef="#ctx0" brushRef="#br0" timeOffset="-213912.87">26434 10346 1122 0,'-11'-12'0'0,"2"4"0"0,-1 3 0 0,3 2 0 0,3-2 0 0,0 4 0 0,3-1 0 0,1 2 0 0,0 0 191 0,3 0-79 0,11 0-40 0,5 0 230 16,1 5-139-16,0 3-65 0,1 1-33 0,0 2 112 16,-3 1-72-16,1 0-28 15,-4 0-47-15,0-1 3 0,-5 3-1 0,-3-3 1 0,-3 2-33 0,-4 1 7 16,0-2 26-16,-2 5-143 16,-15 0 72-16,-2 0 35 0,-1 2 0 0,-5 0-260 15,-1 0 136-15,0-1 23 0,-1 1-335 0,-1 0 201 16,4-2 103-16,3-2 43 0,-5 2-251 0,5-3 155 15,5-2 78-15,-4-1 39 0,6-2-82 0,0-3 53 16,3 0 37-16,4-2 63 0,-2-1 0 0,4-1 0 16,0 2 0-16,1 0-64 0,0 0 64 0,3 1 0 15,1 1 261-15,0 2-159 0,0 1-68 0,0 0-41 16,0 4 464-16,0 2-217 16,3 2-81-16,3 1-64 0,3 0 97 0,-1 2-72 15,1 3-47-15,0-2 126 0,-1 0-84 0,2-1-41 16,-4-1-20-16,0-2 32 0,0-1-30 0,-2 0-1 15,-3-5-3-15,2-2-20 0,-1-1 1 0,0-5 8 16,-2-1 18-16,0 1-27 0,0-3 1 0,0 0 0 16,0 0 38-16,2 0-7 0,1-8-31 0,3-8-31 15,6-4 1-15,0-2 29 0,1-3 9 16,2-3-358-16,2-2 155 0,0 0 89 16,2-2-461-16,0 0 252 0,-2 2 110 0,1 2 74 15,-1-1-380-15</inkml:trace>
  <inkml:trace contextRef="#ctx0" brushRef="#br0" timeOffset="-213621.65">26774 10229 891 0,'1'-7'0'0,"3"1"0"0,-3 0 0 0,1 1 0 0,-2-3 0 0,0 1 0 0,0 3 0 0,0-1 0 0,0 3 296 0,0-1-135 16,0 2-64-16,0 1 161 0,0 0-112 0,0 0-57 16,0 0-20-16,0 0 20 0,0 1-28 0,0 11 0 15,2-1-28-15,0 2 150 0,-2 4-67 16,2 8-45-16,-1 1 99 0,-1 6-69 16,0 11-33-16,0 6-1 0,0 9 65 0,0 19-53 15,-7 17-24-15,-8 5-73 0,2 11 26 0,-6 21-1 16,3-17 34-16,-4 39-146 0,1-11 69 0,4-7 34 15,2-8-749-15,6-21 374 0,-1-12 129 0</inkml:trace>
  <inkml:trace contextRef="#ctx0" brushRef="#br0" timeOffset="-209935.62">27469 10719 207 0,'0'-1'0'0,"0"-4"0"0,0 2 0 0,0-3 0 0,0 0 0 0,0 1 0 0,0-2 172 0,0-3-70 0,0 2-26 0,0 1 17 16,0 0-30-16,0-1 0 0,0 1-30 0,0 1-26 16,-2-2 34-16,1 2-8 0,-3 1-41 0,-1-1 13 15,0-1-1-15,1 0 29 0,-1 3-27 16,-1-2-8-16,1 1 34 0,-3-1-19 0,0-2-57 0,1 3 21 15,0-2 24-15,-4 0-25 0,5 2-1 0,-4 1 22 16,0 0 12-16,1 2-23 0,-2 0 22 0,-1 2-6 16,-2 0-20-16,3 4 22 15,-5 9 1-15,2 6 0 0,-3 3 38 0,2 5-38 16,0 3 0-16,2 2 1 0,-1 4 31 0,4-2 1 16,4-1-29-16,2-1 88 0,1 0-42 0,3-4-16 15,0-2 0-15,0-5 38 0,8-2-21 0,5-2 10 16,1-4-63-16,2-1 9 0,0-7 18 0,0-1 12 15,3-4-74-15,1 0 27 0,-2 0 0 0,4-12 27 16,-3-4-32-16,-3-1 15 16,3-8-28-16,-3 3-66 0,-2-3 50 0,-1 0 12 15,-1 0-1-15,-2 4-43 0,-3 0 23 0,-3 2 1 16,-2 6 74-16,0 2-39 0,-1 1 1 0,-1 7-13 16,0-1 134-16,0 4-58 0,0 0-27 0,-3 0 0 15,-3 13 23-15,3 4-22 0,-1 2 4 0,2 2 64 16,2 0-28-16,0-1-23 0,0-1 6 0,2 0 5 15,6-4 8-15,4-2-33 0,3-2-22 16,0-1-24-16,1-4 23 0,-2-4 7 16,3-2-74-16,-2 0 40 0,0 0 13 0,-2 0-1 15,-1-8-25-15,-2-5 24 0,-2-2-16 0,1-3 14 16,-7 0 1-16,3-3 12 0,-3-1-18 0,-2 1 34 16,0-1-23-16,0-2 4 0,-2-1-2 0,-9 3 20 15,3-1-15-15,-1 4-2 0,-5 2-22 0,1 2 0 16,1 1 24-16,-4 7-2 0,1 0-9 0,0 6 8 15,-1 1-2-15,2 0-12 0,1 0 10 0,-2 6 3 16,4 3-6-16,2 2-63 0,0 3 29 0,4-1 1 16,2-1-136-16,3 4 79 15,0-3 31-15,0 1 16 0,12-3-193 0,5-2 106 16,6 0 54-16,4-3 25 0,-1-4-143 0</inkml:trace>
  <inkml:trace contextRef="#ctx0" brushRef="#br0" timeOffset="-209643.31">27862 10674 708 0,'4'-13'0'0,"-1"4"0"0,-1-4 0 0,0 2 0 0,-2-3 0 0,0 5 0 0,0-2 114 0,-2 4-40 15,-5 2 0-15,-4 3 30 0,-2 1-39 0,3 1-1 16,-5 0 25-16,-3 13-29 0,4 2 9 0,-4 7-36 16,4-1 50-16,3-3-25 0,3 5 0 0,2-4-25 15,6 0 36-15,0-2-7 0,0-1-29 0,6 0-41 16,7-1 0-16,3-3 41 0,1 0 8 0,2-1-39 15,1 1 1-15,-3-3 30 0,-1 0-76 0,-4 2 37 16,-3-1 13-16,-2 2-11 0,-3-3-44 0,-3 2 32 16,-1 1 2-16,0-2-1 15,-6 1 50-15,-9-1-11 0,-2 0-18 0,-1-3 23 16,-2-2 0-16,-1-1-20 0,3-2 7 0,-2-2-153 16,4 0 71-16,-1 0 35 0,1 0-130 0,6-2 78 15,3-7 30-15,1-4 11 0,6-1-342 0,0-2 176 16,2-4 87-16</inkml:trace>
  <inkml:trace contextRef="#ctx0" brushRef="#br0" timeOffset="-209218.43">28068 10579 1165 0,'1'-8'0'0,"3"4"0"0,-4 2 0 0,0 0 0 0,0 1 0 0,0 1 0 0,0 0 0 0,-7 5 183 0,2 8-75 16,0 4-37-16,2 4 51 0,1 2-36 0,2 4-31 15,0 2 89-15,0-3-55 0,0 0-29 0,5 3 1 16,5-7-8-16,4 4-21 0,0-3 1 16,2-3-51-16,0-3 26 0,1-3-1 15,0 0 34-15,1-5-99 0,1-3 46 0,2-4 22 16,-3 0-70-16,-1-2 29 0,2 0 29 0,-2-5-13 16,3-9-12-16,-5-6 3 0,0-1-1 0,-3-1 0 15,0-4-24-15,-3-3 16 0,2 0 0 0,-4-6-5 16,-3 0-1-16,-1-5 22 0,-1-5 6 0,-2 4-72 15,0-2 34-15,0 0-8 0,-9 1-22 0,-4 10 16 16,-1 0 7-16,-4 6 17 0,1 5 41 16,-2 8-10-16,-6 2-23 0,5 8-19 15,-8 1 204-15,2 2-85 0,3 2-45 0,1 11 206 16,-3 5-115-16,3 1-41 0,3 4-36 0,3-3 215 16,6-3-111-16,3 4-48 0,4-3 102 0,3-1-73 15,0-3-49-15,6-1-1 0,10-3-7 0,2 0 1 16,5 0-35-16,-3-5 9 0,1 1-12 0,2-1 4 15,0-3-1-15,-2 1-173 16,-3-3 87-16,1 0 51 0,-1 0 14 0,-5 0-499 0,4 0 246 0,-5 0 82 16,2 4-600-16</inkml:trace>
  <inkml:trace contextRef="#ctx0" brushRef="#br0" timeOffset="-206514.84">28967 10450 709 0,'-9'-4'0'0,"1"1"0"0,2 2 0 0,-1-1 0 0,5 2 0 0,-3-2 0 0,3 2 94 0,0 0-31 0,2 0 122 0,0 0-140 0,0 0-12 16,0 0 0-16,2 0-1 0,12 0 1 0,1 0 46 15,2 0-15-15,2 0-8 0,3 0 21 0,0 0-22 0,0 0 0 16,-2 4-68-16,-1 1 31 0,-2 1-8 0,2 1 23 16,0-1-234-16,-3-1 117 15,-2 2 58-15,-2-5 19 0,-1 3-189 0,-1-2 78 16,-3 1 61-16</inkml:trace>
  <inkml:trace contextRef="#ctx0" brushRef="#br0" timeOffset="-206337.15">28958 10757 542 0,'-1'0'0'0,"1"0"0"0,0 0 0 0,0 0 0 0,0 0 0 0,3 0 278 0,7 0-123 0,3 0-61 0,1 0 214 16,2 0-137-16,0 0-61 0,4 0-43 0,-3 0-53 15,1 0 19-15,0 0 0 0,-2 0-264 16,0 5 140-16,3 1 58 0,-3-2 32 16,-2 3-183-16,4-1 108 0,-3 2 55 0,0-3 34 0</inkml:trace>
  <inkml:trace contextRef="#ctx0" brushRef="#br0" timeOffset="-205992.53">29845 10228 1222 0,'2'-14'0'0,"0"8"0"0,-1 5 0 0,-1-1 0 0,0-2 0 0,0 0 0 0,0 3 0 0,0-2 0 0,0 2 167 0,-1 1-67 16,-6 0-34-16,1 4 72 0,-1 10-57 0,-5 7 35 15,2 4-42-15,0 4-20 0,-4 11-1 16,1-7-13-16,-2 14-7 0,0-3 0 16,0 1-37-16,0 4 1 0,-4 1 44 0,-3 1-8 15,3 2 0-15,-2-3-87 0,1-1 44 0,5-5 21 0,-2-9-116 16,4 1 50-16,2-4 36 0,-1-4 3 16,5-7 0-16,2-5-67 0,4-3 39 0,-1-1 6 15,2-6 0-15,0-3-25 0,0-1 24 16,0 0-154-16,0-2 74 0,0 0 39 0,0 0 23 0,2-5-131 15,4-7 77-15,2-1 39 0,3-2-8 0,0-6-209 16</inkml:trace>
  <inkml:trace contextRef="#ctx0" brushRef="#br0" timeOffset="-205715.72">29760 10197 918 0,'3'-11'0'16,"1"6"0"-16,-2 0 0 0,-1 4 0 0,1-1 0 0,0 0 151 0,-1 2-51 0,1 0-38 0,4 5 0 0,3 9 188 16,1 6-109-16,-2 3-54 0,5 2-19 0,0 7 114 15,-2 3-75-15,1 1-37 0,1 7 48 0,-3-1-43 16,-1-5-13-16,-1 13-8 0,0-3-1 0,-1 2-20 16,0-2 0-16,-2 2-73 0,0-9 45 0,1 9-9 15,-1-14 37-15,0 5-57 0,3-6 29 16,-5-3 0-16,0-6 35 0,0-5-190 15,-1-7 84-15,1-1 17 0,-1-7-193 0,0-1 103 16,-2-2 59-16,0-2-193 0,0 0 121 0,0 0 59 16,-7 0 30-16,-3-4-384 0,-2-3 199 0,-4-7 112 0</inkml:trace>
  <inkml:trace contextRef="#ctx0" brushRef="#br0" timeOffset="-205508.26">29661 10778 635 0,'-9'0'0'0,"4"0"0"0,1 0 0 0,-1 0 0 0,3 0 0 0,0 0 0 0,2 0 361 16,0-2-165-16,0 2-81 0,5 0-42 0,14 0 236 16,0 0-143-16,-1 0 112 0,5 0-122 15,-2 0-62-15,-2 0-30 0,3 0-46 0,-1 3-8 16,-3 1 23-16,-1-2-1 0,-3 0 1 16,2-2-133-16,-5 0 74 0,-3 0-59 0,3 0 58 0,-5 0 30 15,-1 0 0-15,-1 0-250 16,-3-2 129-16,1-5 18 0,0 1 46 15,-2 2-42-15</inkml:trace>
  <inkml:trace contextRef="#ctx0" brushRef="#br0" timeOffset="-204073.66">30344 10400 329 0,'0'0'0'0,"-2"0"0"0,-4 0 0 0,1 0 0 0,0 2 0 0,0-2 0 0,-2 3 127 0,4-1-47 16,-4-1-23-16,7 2-1 0,-3-1 86 0,3 0-46 15,-2-2-36-15,2 0 0 0,0 0 26 0,0 0-27 16,0 0 67-16,0 0-39 0,0 0-31 0,0 0 1 16,5 0 58-16,2 0-41 0,3 0-20 0,3 0 7 15,6 0 58-15,2-2-43 0,6-4-22 0,0 1 0 16,6-1 37-16,-1 3-21 0,0-2-8 0,-2 2-30 16,-3 1-11-16,0 0 12 15,-5 2-25-15,-1 0 7 0,-1 0 18 0,-7 0 0 16,3 0-62-16,-5 0 31 0,0 0 1 0,-4 0 38 0,-1 2-139 15,-1 0 61-15,-3-2 13 0,-1 0 20 16,1 0-210-16,-2 0 104 0,0 0 37 0,0 0-212 0,0 0 117 16,0-2 68-16,0-2-140 0,-3-3 95 15,-1-1 60-15,1 1 27 0,-2-3-283 16</inkml:trace>
  <inkml:trace contextRef="#ctx0" brushRef="#br0" timeOffset="-203875.19">30698 10222 946 0,'0'-3'0'0,"1"2"0"0,4 1 0 0,2 0 0 0,-2 0 0 0,4 0 0 0,0 0 0 0,3 0 0 0,2 0 345 0,0 0-157 16,0 0-77-16,-1 4-39 0,-3 2 161 0,5-1-104 0,-5 2-48 15,1 3-25-15,-6-3 33 0,1 3-29 16,-3-1-58-16,-1 4-9 0,-2-1 40 16,0 2 0-16,0 1-88 0,-13 4 44 0,-1-1 30 15,-4 2-8-15,-2 0-269 0,1 1 142 0,0 0 22 16,0 1 53-16,-5 1-485 15,5 1 250-15,-5 1 122 0,2-1-230 0</inkml:trace>
  <inkml:trace contextRef="#ctx0" brushRef="#br0" timeOffset="-203516.65">30401 10721 1069 0,'7'0'0'0,"5"0"0"0,1 2 0 0,-7 1 0 0,5 1 0 0,-3 0 0 0,2 4 0 0,-1 1 189 0,-2 5-79 0,-3 0-30 15,3 3-8-15,-4 1 124 0,-1 2-81 0,-1 0-42 16,-1 2 1-16,0-1 8 0,0-1-9 0,0-4-40 16,0-5 0-16,0 1-26 0,0-4 26 0,-1-5 8 15,1-1-67-15,0-2 30 0,0 0-1 0,0-2-56 16,0-15 42-16,1-4 30 0,7-3-20 0,1-5-55 16,1 2 19-16,3-3 25 0,-4 0-9 0,8 1-90 15,-2 3 43-15,-4 2 31 0,5 7 46 16,-1 0 1-16,-1 4-35 0,-3 7 190 15,3 3-84-15,-3 3-42 0,0 0-17 0,2 7 169 16,-4 13-81-16,-2 5-42 0,2 5-8 0,-4 1 71 16,-2 0-48-16,2 3-25 0,-2-8 8 0,-1 8 25 15,0-6-30-15,-1-7 1 0,1 2-57 0,-2-5 0 0,0-3 36 16,0-2-185-16,0-3 88 0,0-2 45 0,0-5 22 16,0-1-451-16,0 0 206 0,0-2 116 0,0 0 21 15,0 0-232-15,1 0 148 16,7-2 74-16,0-7 29 0</inkml:trace>
  <inkml:trace contextRef="#ctx0" brushRef="#br0" timeOffset="-203331.15">30993 10713 1574 0,'2'-3'0'0,"7"1"0"0,2 2 0 0,-4 0 0 0,0 0 0 0,-3 0 0 0,-3 4 0 0,1-3 188 0,0 4-78 16,-1-2 348-16,2 1-204 0,-1 0-114 0,-2-1-54 15,0 3-23-15,0-2-31 0,0 0 1 0,0-1 8 16,0 1-141-16,0 0 67 0,0-3 32 0,0 3-432 16,0 1 233-16,0-2 124 0,3-1-598 0,1 0 285 15,0-2 179-15</inkml:trace>
  <inkml:trace contextRef="#ctx0" brushRef="#br0" timeOffset="-203107.75">31236 10374 1836 0,'0'-7'0'0,"0"4"0"0,2 3 0 0,7 0 0 0,-3-2 0 0,6 1 0 0,3-2 0 0,2 0 0 0,8-3 341 16,3 0-146-16,1-3-85 0,6 0 245 0,2-1-162 16,-2 0-80-16,2 1 19 0,-3-2-55 0,-3 4-21 15,0 0-1-15,-10 0-170 0,2 1 74 0,-1 5 45 16,-4 0-8-16,-1 1-317 0,-4 0 177 15,-2 0 88-15,-3 0 45 0,-1 0-387 0,-3 0 194 16,-2 1 24-16,2 0-404 0,-4 2 276 0</inkml:trace>
  <inkml:trace contextRef="#ctx0" brushRef="#br0" timeOffset="-202888.11">31619 10086 1145 0,'3'0'0'0,"5"0"0"0,3 4 0 0,6 0 0 0,-4-2 0 0,0 1 0 0,1 4 387 0,2 0-177 16,3 3-80-16,-2 2-53 0,4 0 295 0,-5 3-170 0,1-2-84 0,-2 0 7 16,0 2-38-16,-2-2-32 0,1-1-35 0,-6 0 12 15,-1-2 1-15,-2 3 0 0,-4-2-81 0,-1 2 37 16,0 3 22-16,-3-1-1 0,-13 1-215 0,-3 1 119 16,-5 2 58-16,-1-1 25 15,-1 2-501-15,-2 1 240 0,-6 7 92 0,0-5-441 0,2 1 282 16</inkml:trace>
  <inkml:trace contextRef="#ctx0" brushRef="#br0" timeOffset="-202596.22">31420 10629 1116 0,'0'0'0'0,"0"0"0"0,0 0 0 0,0 0 0 0,0 4 0 0,0 2 0 0,2 5 226 0,1 4-101 0,5 6-46 15,-3 1-24-15,-1 4 253 0,-2 5-137 0,3 0-62 16,-2 1-41-16,0 4 118 15,3-3-76-15,-1-2-39 0,0-9 8 0,3 3 12 0,0-4-29 16,1-5 25-16,1-3-27 0,-3-3 0 0,-1-4-19 16,3-3-38-16,-4-3 30 0,1 0 0 0,1 0 0 15,2-11 32-15,-3-6 8 0,4-6-40 0,-2-1-1 16,5-2-44-16,-2-3 22 0,3-5 0 0,-1 1-79 16,2-3 45-16,-5 3 16 0,3-2 7 15,-1 5-122-15,-5 3 67 0,-1 6 23 16,-2 0-18-16,-3 5 13 0,1 3 0 0,0 5-9 15,-2 2-110-15,0 2 44 0,0 1 47 0,0 3 2 16,0 0-274-16,0 5 153 0,0 6 77 0,0 4-478 16,1 4 281-16</inkml:trace>
  <inkml:trace contextRef="#ctx0" brushRef="#br0" timeOffset="-202415.27">31817 10990 1571 0,'5'6'0'0,"7"8"0"0,1-4 0 0,-6-5 0 0,2-2 0 0,-6-3 675 0,0 0-312 16,-1 0-170-16,1 0-79 0,-1 0 393 0,-2 0-237 15,0 0-118-15,0 0 98 0,0-3-250 16,0-2 0-16,0-3 0 0,0-3 0 0,0 2 0 16,0 1 0-16,0 3-793 0,0 1 430 15,0 4 197-15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24:48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7790 10676 388 0,'-2'0'0'0,"0"0"0"0,0 0 0 0,0 0 0 0,0 0 0 0,1 0 0 0,-1 0 110 0,-3 0-38 0,3 0 0 15,1 0-40-15,0 0 73 0,-2 4-28 0,1-3-8 16,0 1 9-16,2-2-23 0,0 0 1 0,0 3-20 16,0-3-4-16,0 0 1 0,0 1 0 0,0-1 44 15,0 0-22-15,0 2 8 16,2-2-30-16,3 2 79 0,-1 0-39 0,1 1 0 16,0-2-41-16,1 0 54 0,-1 2-31 0,2-1 0 15,2-2 62-15,3 0-42 0,1 0-21 0,3 0 89 16,5-2-59-16,0-8-26 0,2-5 0 0,4 4 22 15,-1-4-23-15,2 0 7 0,2 2-31 0,-1-1-37 16,-2 3 37-16,3 1-1 0,-1 5-25 16,-5-1 7-16,8 1 19 0,-4 1 0 15,-1 0-79-15,-3 1 39 0,-2-1 0 0,-1 1-73 16,0 2 47-16,-3-1 8 0,-2 2 0 0,-5 0-7 16,0 0-1-16,-3 0 19 0,-5 0 13 0,1 0-57 15,-1 0 25-15,-2 0-8 0,-1 0-23 0,0 0 18 16,0 0 3-16,0 0 21 0,0 0-188 0,-8 0 83 15,3 2 48-15,-1 2-391 0,3-4 223 0,-2 0 107 16,2 0 53-16</inkml:trace>
  <inkml:trace contextRef="#ctx0" brushRef="#br0" timeOffset="241.51">8291 10368 1620 0,'-6'2'0'0,"3"-2"0"0,1 2 0 0,0 0 0 0,2-2 0 0,0 0 0 0,2 0 0 0,11 0 0 0,3 0 205 0,-1 2-91 0,5 1-40 16,-1 1 51-16,1 0-46 0,1 2-23 0,0 1 13 16,-5 0-36-16,0 1 0 15,-2 2-1-15,-3-1-74 0,-1 3 37 0,-3-4 8 16,-1 6 30-16,-4-2-72 0,-2 6 36 0,0-1 0 16,-2 3 21-16,-11 3-8 0,-2-1 15 0,-2 3-31 15,-2-2-6-15,-2 1-4 0,3 0 3 0,-3 1-270 16,3 0 138-16,-1 0 62 0,1 0 37 0,2-3-444 15,2 1 220-15,-2 2 122 0,4-7 58 0</inkml:trace>
  <inkml:trace contextRef="#ctx0" brushRef="#br0" timeOffset="536.72">8165 10907 535 0,'-5'1'0'0,"1"2"0"0,0 0 0 0,2-2 0 0,1 1 0 0,1-1 0 0,0 4 527 16,0 1-247-16,0 6-124 0,1 1 130 0,7 4-126 15,-1 4-56-15,4 7-2 0,-1 0-34 0,-1 2-1 16,0 3-34-16,-1 2-49 0,1-2 33 0,-1-1-9 16,-1-1 25-16,-1-5-108 15,0-4 53-15,-2-1 28 0,-3-6-26 0,3-3 22 16,-1 0-3-16,-2-6 0 0,-1-2 117 0,1-2-49 16,-1-2-23-16,0 0 69 0,0 0-47 0,3-10-23 15,-2-11 4-15,4-1 133 0,0-2-66 0,1-8-44 16,1 0-1-16,2-4-90 0,2 2 27 0,-3 1-1 15,-1-2-181-15,5 6 100 0,-8 3 55 0,1 5 27 16,1 0-368-16,-2 4 182 0,-1 6 51 16,2 2-275-16,-2 3 185 0,3 4 93 15,-1 0 47-15,4 2-154 0,3 0 92 0,4 4 58 16</inkml:trace>
  <inkml:trace contextRef="#ctx0" brushRef="#br0" timeOffset="710.04">8703 10875 1574 0,'2'0'0'0,"-1"1"0"0,1-1 0 0,0 0 0 0,0 0 0 0,1 0 0 0,1 0 0 0,5-3 302 0,3-2-138 0,1-1 88 16,2 2-109-16,1 0-55 0,0 1-28 0,3 1-278 16,0 2 121-16,0 0 65 0,0 0 33 0,-5 0-266 15,3 7 149-15,-2 5 83 0</inkml:trace>
  <inkml:trace contextRef="#ctx0" brushRef="#br0" timeOffset="862.17">8795 11096 2296 0,'-9'1'0'0,"7"1"0"0,-3-2 0 0,3 0 0 0,2 0 0 0,0 0 0 0,0 0 0 0,9-2 0 0,11-4 305 0,-1 1-136 15,1-1-68-15,3 2 45 0,-1 1-61 0,2 0-26 16,1 1 0-16,-3 2-633 0,1 0 303 0,-1 0 160 15,5 8 68-15</inkml:trace>
  <inkml:trace contextRef="#ctx0" brushRef="#br0" timeOffset="1658.54">9638 10644 370 0,'-6'-9'0'0,"1"3"0"0,-3 1 0 0,-2 0 0 0,3 0 0 0,-5 1 0 0,1 2 314 15,0-1-145-15,0 3-68 0,0 0 108 0,0 0-88 16,-1 0-44-16,1 9 86 0,-1 6-69 0,-1 8-31 16,1 1 1-16,0 6 94 0,-1 3-63 0,4 6-22 15,-3 4-9-15,5-10 42 0,1 7-37 0,4-3 0 16,1-1-36-16,1 2 68 15,0-4-39-15,0 0 1 0,9-4-155 0,2-2 62 0,4-2 32 0,0-7-276 16,6 1 147-16,1-5 79 0,-7-3 13 16,8-3-402-16,-2-1 185 0,1-5 106 15,0 0 44-15,1-3-286 0,-5 0 178 0</inkml:trace>
  <inkml:trace contextRef="#ctx0" brushRef="#br0" timeOffset="1908.87">9854 10658 741 0,'0'-1'0'0,"0"1"0"0,0 0 0 0,-2 0 0 0,-1 0 0 0,-3 10 547 16,1 3-257-16,2 4-120 0,1 5-73 0,2 2 213 16,0 5-138-16,0 0-70 0,0 4-35 0,0 2 69 15,0 3-56-15,0-2-23 0,2 1 3 0,-1 3-27 16,6-5 8-16,-4 3-149 0,3-2 71 0,-2-3 35 15,-1-2-1-15,1-7-277 0,-1-1 165 0,-1-5 34 16,1-5 51-16,-1-3-446 0,0-2 221 16,-1-7 111-16,-1 1 48 0,0-2-229 15,0-2 146-15,-1-15 74 0,-8-8-121 0</inkml:trace>
  <inkml:trace contextRef="#ctx0" brushRef="#br0" timeOffset="2145.91">9771 10644 949 0,'5'-19'0'0,"2"2"0"0,-2 2 0 0,4-2 0 0,0 1 0 0,3 2 0 0,3 1 0 0,2 4 248 0,1 2-108 0,3 3 188 16,-2 2-139-16,1 2-82 15,0 0-37-15,1 2 70 0,-5 11-53 0,3 4-27 16,-6 0 8-16,1 7-85 0,-5 0 26 0,-2 5-1 16,-5-3-62-16,0 2 44 0,-2-1 29 0,0 2-58 15,-6-2 36-15,-5-5 0 0,-1-4 36 0,-2-2-165 16,-5 0 75-16,0-6 3 0,-2-2 28 0,-5-3-167 15,8-3 88-15,-5 0 26 0,2 0 22 16,3-2-189-16,2 0 106 0,5 0 54 0,3 0-182 16,4 0 118-16,4 0 51 0,0 0-96 0</inkml:trace>
  <inkml:trace contextRef="#ctx0" brushRef="#br0" timeOffset="3954.83">10415 10676 327 0,'0'-5'0'0,"0"-1"0"0,0 2 0 0,0-2 0 0,0 1 0 0,0-1 0 0,-2-1 69 15,-1 1 7-15,-1 0-43 0,0 0 84 0,1 1-42 16,-1 1-21-16,1-1 106 0,0 1-55 0,-1 0-40 16,0 0-1-16,-1 3 91 0,1-1-61 0,1 2-31 15,-6 0 8-15,2 0 52 0,0 9-44 0,-4 10-24 16,1 4 9-16,-3 4 1 0,1 6-24 0,1 0-9 15,2 3 73-15,-1-2-36 0,3 0 0 0,3-3 18 16,2-3-19-16,2 4-8 16,0-5-28-16,0-4-14 0,4-3 15 0,5 1 8 15,5-2-9-15,-1-1-106 0,2-2 54 0,0-2 26 16,2 2-242-16,-2-5 122 0,2 0 63 0,-3 0 12 16,4-3-149-16,-4 1 63 0,2-4 55 0,-2-1-375 15,0 0 211-15,1-4 100 0</inkml:trace>
  <inkml:trace contextRef="#ctx0" brushRef="#br0" timeOffset="5178.76">10558 10746 326 0,'-7'0'0'0,"0"0"0"0,2 1 0 0,0 1 0 0,-1-2 0 0,2 2 255 0,1 0-104 0,1-2-62 15,2 2-29-15,0 1 72 0,0 1-50 0,4 1-25 16,8-4 66-16,9-1-49 0,1 0-20 0,6 0-1 16,1-10 11-16,-1-5 0 0,2-2-23 0,-2-1-62 15,-1-1 27-15,-1-2-1 0,-1-1 28 0,-2 0-118 16,-2-1 67-16,-1-4 21 0,-4 3 1 0,-2-2-103 15,-5 2 57-15,-4 3 12 16,1-1-2-16,-5 1 1 0,-1 0-1 0,0 4-10 16,-1 2 67-16,-10 4-14 0,2 1-22 0,-9 5 127 15,4 3-60-15,-5 2-24 0,-2 2 1 0,-1 13 73 16,1 7-48-16,-2 5-8 0,3 2-1 0,1 4 22 16,3-1-23-16,5-1 27 0,4-3-40 0,5-3 2 15,2 0-4-15,0-5 0 0,2 1-40 0,7-5 9 16,3 0 31-16,3-3-80 0,-3-2 37 0,4-2 11 15,-3 0 0-15,-3-1-37 0,-3 0 25 16,0 2-13-16,-1-3 38 0,-3 4 23 16,0 0 1-16,-3 0-36 0,0 5 145 0,0-1-64 15,0 2-34-15,0-1 8 0,-3 4 28 0,2-4-14 16,1 2-6-16,0-2-45 0,0-1 13 0,0 0-1 16,8 0 1-16,-1 2-80 0,4-4 36 0,-1 2 22 15,-1 2-1-15,-2-2-122 0,-1 2 68 0,-3-2 22 16,-1 3 19-16,-2 0-90 0,0-1 48 0,-3-1 2 15,-8 1 10-15,-5 0-5 16,0-2 26-16,-1 0-27 0,-2-3 24 0,4-3-5 16,6-5 5-16,0-2-160 0,2-2 79 0,4 0 35 15,3-5-1-15,1-15-190 0,17-3 110 0,5-3 46 16,-2 0 36-16,6 2-110 0,-1 1 69 0,-1 3 34 16,-1 2-11-16,-4 4 15 0,1 1 7 0,0 3 71 15,-6 4-25-15,-3 5 1 0,-1-2-24 0,-4 3 217 16,-2 4-104-16,-3 8-56 0,1 5-29 0,-3 3 410 15,0 2-203-15,0 0-46 0,0-2 168 16,0 3-146-16,0-5-73 0,0-1-35 16,0-2-62-16,0-5 9 0,0 1 16 0,2-5-134 15,3-2 67-15,6-4 33 0,0 0 9 0,3-2-381 16,0-12 173-16,4-7 110 0,-1 1 56 0,-4-7-567 16</inkml:trace>
  <inkml:trace contextRef="#ctx0" brushRef="#br0" timeOffset="5298.44">11116 10778 810 0,'0'-6'0'0,"0"4"0"0,0 0 0 0,-2 2 0 0,0 0 0 0,0 0 0 0,1 0 0 0,1 0 240 15,0 0-104-15,0 6-51 0,0 5-136 0,5 0 38 16,4 4 23-16,3 2-454 0</inkml:trace>
  <inkml:trace contextRef="#ctx0" brushRef="#br0" timeOffset="5463.27">11366 11005 1191 0,'0'9'0'0,"0"2"0"0,0-3 0 0,-4 0 0 0,-2-1 0 0,-2 0 0 0,1 3 0 0,0 1 0 0,-1 0 0 0,1 1 229 0,-1-1-98 0,2-2-49 16,-1-2-178-16,4 1 60 0,-1-4 34 0,2-2-343 15,-1-2 188-15,3 0 96 0,0-11 54 0,0-14-219 16</inkml:trace>
  <inkml:trace contextRef="#ctx0" brushRef="#br0" timeOffset="5950.6">11511 10511 870 0,'9'-15'0'0,"0"9"0"0,1 2 0 0,-3 3 0 0,0 1 0 0,-3 0 0 0,1 13 205 16,-2 7-90-16,1 5-41 0,-2 5-21 0,-2 2 273 15,0 2-147-15,0 1-65 0,0 3 52 0,0-1-67 16,-2-1-33-16,-5-4-101 15,6-7 34-15,-3-1 8 0,4-10 25 0,0-2-201 16,0-4 100-16,0-4 52 0,0-4 24 0,0-3-174 16,5-19 92-16,5-6 48 0,1-9-211 0,0-3 110 15,1-4 9-15,1 5 36 0,2-13-4 0,0 5 28 16,1-1-1-16,-2 5 39 0,2 10-11 0,-2-1-9 16,0 5 8-16,-3 9 143 0,0 3-71 0,-3 7-36 15,-1 5 0-15,0 3 288 0,1 2-147 0,-2 13-55 16,-4 11-44-16,0 16 154 0,0 5-87 0,-2 8-4 15,0 14 160-15,0 3-118 16,-4 3-58-16,-2 5 95 0,2 2-78 0,-2-3-29 16,3 0-9-16,1-6-57 0,2-12 19 0,0-3-1 15,0-9 1-15,5-14-128 0,6-3 60 0,-1-10 34 16,3-5-109-16,1-8 71 0,-1-7 35 0,-1 0 8 16,4-14-396-16,-3-10 152 0,0-6 111 0,0-3-147 15,1-1 122-15,-3-3 52 0,0 4 39 0,2 1-9 16,-4 1 0-16,2 6 39 0,-2 6 0 15,-4 3 184-15,0 6-89 0,-1 3-47 0,-2 1 142 16,0 4-95-16,1 2-48 0,0 0-13 16,-1 4 351-16,0 8-122 0,0 4-104 0,-1 2 81 15,3 2-88-15,0 0-34 0,-1 1-31 0,3-3-232 16,0-2 105-16,2-1 53 0,-1-6 26 0,2-4-531 16,1-1 268-16,1-4 91 0,0 0 84 0,-1-6-505 15,-3-8 277-15</inkml:trace>
  <inkml:trace contextRef="#ctx0" brushRef="#br0" timeOffset="6068.28">12107 10706 1146 0,'-1'-5'0'0,"1"1"0"0,-2 3 0 0,2-2 0 0,-2 3 0 0,2 0 0 0,0 0 0 0,0 5 0 0,0 9 104 0,0 0-39 16,2 3-1-16,1 2-279 0,6 6 119 0</inkml:trace>
  <inkml:trace contextRef="#ctx0" brushRef="#br0" timeOffset="6234.89">12322 10973 1044 0,'1'6'0'0,"1"1"0"0,0 0 0 0,-2-1 0 0,0 2 0 0,-5 1 0 0,-6 4 0 0,-1 0 280 0,1 2-124 0,2 4-61 0,-3-2-38 15,3 0 9-15,2-4-33 0,1-5 0 0,1 1-211 16,5-3 106-16,0-6 52 0,0 0 35 0,0-4-466 15,12-17 225-15</inkml:trace>
  <inkml:trace contextRef="#ctx0" brushRef="#br0" timeOffset="6746.54">12559 10378 777 0,'1'-14'0'0,"1"5"0"0,-2 1 0 16,0 1 0-16,0 5 0 0,0 0 435 0,0 0-201 0,0 2-100 0,0 4 124 0,-3 15-105 0,-5 5-63 15,0 2-29-15,3 5 37 16,1-1-32-16,2-2-1 0,2-6-24 0,0 3-24 16,0-3 16-16,0-3-1 0,4-4-77 0,3-4 47 15,5-2-9-15,-1-3 40 0,2-3-134 0,2-3 68 16,1 0 23-16,4-4-117 0,1-13 48 0,-1-3 42 16,-1 0-7-16,0-3-32 0,1-1 10 0,-3 0 20 15,1-3-7-15,-2 0-44 0,-1 0 24 0,0-1 21 16,-6-1 21-16,3 0-10 0,-5 1 9 15,-1 1-1-15,-3 5 136 0,1-2-66 16,-2 4-27-16,-2 8 244 0,0 0-122 0,0 3-68 16,-2 3-17-16,-5 4 187 0,-4 2-88 0,-3 0-51 15,-2 17-27-15,-2 6-6 0,0 1-29 0,-1 3-1 16,2 4 48-16,2 1-16 0,1 2-7 0,4-1 49 16,2 0-36-16,5-4 0 0,1 1-38 0,2-5 26 15,0 5-25-15,0-2 0 0,5-4 0 0,4 3-57 16,-1 0 28-16,0-5 9 0,3 6 20 15,-4-1-40-15,3-3 1 0,-3 2 38 16,1-1-169-16,-1-3 66 0,1 1 42 0,-2-3-6 16,-1 1-64-16,-1 0 30 0,-1-3 30 0,-1 3 18 15,0-2 6-15,-2-2-14 0,0 1 11 16,0 1 123-16,-4 0-59 16,-5-2-28-16,-6 3 43 0,0-1-24 0,-2-2-1 0,-3 2-3 0,-3-4 10 0,2-2 2 15,-7 2-5-15,8-3-232 0,-1-4 100 16,4 0 52-16,6-4 25 0,0-2-512 0,5 0 253 15,2-2 110-15,4 0 67 0,0 0-511 16,15 0 288-16,8-8 135 0</inkml:trace>
  <inkml:trace contextRef="#ctx0" brushRef="#br0" timeOffset="6909.63">12908 11008 1630 0,'9'0'0'0,"3"0"0"0,-3 0 0 0,-2 0 0 0,-5 0 0 0,0 2 0 0,0 4 0 0,-2 2 0 0,0 3 146 0,0 2-57 0,0 1 177 15,0 4-117-15,0-1-58 16,0-3-21-16,0 1-156 0,2-1 59 0,2-5 30 16,1-1 0-16,4-4-408 0,-1-4 227 0,4 0 101 15,-2 0 55-15,2-4-581 0,-3-9 291 0</inkml:trace>
  <inkml:trace contextRef="#ctx0" brushRef="#br0" timeOffset="7035.13">13005 10712 1314 0,'-4'-8'0'0,"3"7"0"0,-1-4 0 0,2 3 0 0,-2-1 0 0,2 1 0 0,0 0 0 0,0 2 0 0,0 0 91 0,4 0-29 0,3 8 8 0,1 3-197 15,1 2 79-15,0 2 41 0,3-2-1 0</inkml:trace>
  <inkml:trace contextRef="#ctx0" brushRef="#br0" timeOffset="7230.26">13214 10402 1579 0,'3'-15'0'0,"6"6"0"0,5 3 0 0,1 2 0 0,2 3 0 0,-1 1 0 0,5 0 0 0,-1 16 256 0,-2 9-112 16,-1 9-47-16,1 10 150 0,-8 5-107 0,-2 3-54 16,-5 15-26-16,-1-6 210 0,-2-4-111 0,0 13-67 15,-13-8-29-15,0-10-53 0,-5 6 1 0,-3-2 30 16,-8 3-424-16,1-9 208 0,-6-1 104 0,-3-2 52 15</inkml:trace>
  <inkml:trace contextRef="#ctx0" brushRef="#br0" timeOffset="7986.49">13719 11008 835 0,'0'-7'0'0,"0"3"0"0,0 3 0 0,0 1 0 0,0 0 0 0,4 0 0 0,2 0 129 0,-1 5-53 16,1 6-21-16,-3 2 158 0,1 1-90 0,-2 4-46 16,1 5-13-16,-3 3 53 0,0-1-42 0,0 2-22 15,-3 0 1-15,-3-7-119 0,-1 3 57 0,0-4 17 16,-1-4-289-16,2-4 156 15,1-3 79-15,-1-3-228 0,2-5 146 0</inkml:trace>
  <inkml:trace contextRef="#ctx0" brushRef="#br0" timeOffset="8336.62">14198 10673 1629 0,'-7'0'0'0,"3"0"0"0,0 3 0 0,-4 7 0 0,3 2 0 0,-3 3 0 0,1 6 0 0,-1 5 0 0,1 7 165 0,-1 0-66 0,1 9-34 0,5-3 46 15,2-5-39-15,0 5 8 0,0-1-47 0,9-7 43 16,8 0-21-16,4-7-1 0,2-3 10 0,3-6-23 16,0-4-8-16,2-4 0 0,-2-3-27 0,1-4 0 15,-3 0 27-15,-3-4-27 0,1-10 26 16,-3-7 1-16,-1-5 0 0,-6-6-56 15,1-9 16-15,-3 3 6 0,-3-13 4 0,-3 5-120 16,-2-7 55-16,-2 0 36 0,0-11-144 0,-11 12 80 16,-6-12 29-16,4 14 25 0,-6 2-140 0,2 14 74 15,-6 3 24-15,4 12 42 0,-7 2 3 0,0 13 0 16,0 4 0-16,-2 7 20 0,-2 22-19 0,5-5-9 16,-1 16 8-16,3-3-115 0,5 5 58 0,4 1 28 15,3 0 0-15,2-2-232 16,1 8 134-16</inkml:trace>
  <inkml:trace contextRef="#ctx0" brushRef="#br0" timeOffset="8572">13927 11166 1465 0,'-5'2'0'0,"1"0"0"0,1-2 0 0,3 0 0 0,0-13 0 0,0-8 0 0,11-1 0 0,11-3 0 0,8-7 175 0,4 3-72 0,2-2-34 0,3 3 153 15,1 3-95-15,-6 9-39 0,3 3-31 0,-3 6 62 16,-2 6-42-16,-2 1-15 0,-7 1 75 15,5 19-56-15,-5 2-24 0,-3 3 0 16,-1 3 118-16,-1 4-72 0,1-2-26 16,-2 1 78-16,0-2-61 0,2-1-31 0,-1-3 1 0,3-7-73 15,0-3 29-15,1 2-7 0,1-7 19 0,-2-5-282 16,2-2 141-16,0-3 71 0,-2 0 43 0,6-6-346 16,-5-8 174-16,0-1 26 0,1-2-655 0,-4 1 382 15</inkml:trace>
  <inkml:trace contextRef="#ctx0" brushRef="#br0" timeOffset="8819.34">15013 10582 858 0,'-9'-9'0'0,"3"7"0"0,-1 0 0 0,0 0 0 0,-2 0 0 0,2 2 0 0,0 0 453 0,0 6-211 15,-2 9-96-15,2 6 129 0,0 1-121 0,1 6-60 16,3 4-31-16,0 2 95 0,3 0-54 0,0 2-40 16,0-1 0-16,4-1 18 0,7-2-24 0,0 2-1 15,5-6-86-15,0 0 27 0,2-4 0 0,0-1 35 16,1-5-162-16,0 0 81 0,-1-7 48 0,1-2-536 16,1-5 267-16,0-2 88 0,-1-2 82 0</inkml:trace>
  <inkml:trace contextRef="#ctx0" brushRef="#br0" timeOffset="9439.53">15135 10710 91 0,'-13'0'0'0,"8"3"0"0,3 7 0 0,2-7 0 0,0 1 0 0,0 0 665 15,3-2-321-15,8 1-155 0,5-3-78 0,4 0 247 16,5 0-163-16,1 0-73 0,4-3 36 0,2-7-62 16,0-1-32-16,0-3 0 0,-2-1-131 0,-2-3 59 15,0-2 15-15,-1 1-67 0,-3-2 46 0,-2-1 24 16,-1-1-1-16,-2-1-177 0,-2 0 75 0,-2-1 59 16,-2-2-45-16,-4 0-133 0,-1-1 57 0,-2 5 55 15,-3-7 24-15,-3 9 21 0,0-3 0 0,0 4 22 16,-1 4 96-16,-7 3-56 15,-4 2-16-15,0 5 100 0,-4 5-57 0,0 1-32 16,-7 0 6-16,0 13 231 0,-3 7-93 0,-6 9-71 16,2 2 6-16,1 3 81 0,-4 3-58 0,1 5-27 15,5-3-8-15,7-7-14 0,1 1-22 0,8 0 0 16,8-5 28-16,3-7 9 0,0 1-37 0,0-3-30 16,11-4 0-16,2 0 30 0,6-2-1 0,0-3-24 15,1-3-8-15,1-1 32 0,0-1 1 16,0-1-135-16,-3 0 52 0,-1-1 41 15,-2 1-118-15,-1 1 66 0,-5-2 22 0,-2 3 20 16,-2-2-35-16,1 5 21 0,-3 0-3 0,-3 3 162 16,0 0-70-16,0 4-32 0,-5 0-2 0,-2 1 103 15,-1 3-55-15,-1-3-33 0,3 3 2 0,0-4 233 16,5 2-102-16,1-1-72 0,0-3 30 0,1 0-48 16,8-1-23-16,5-4-1 0,1 1-76 0,2-1 22 15,-1-3 1-15,-2 1-150 16,-1-3 90-16,-3 1 45 0,-1-1 30 0,-3 0-218 15,-3-1 87-15,-1 2 61 0,-2-4-7 0,0 5-7 16,-5-2-12-16,-8 2 30 0,-5-1 53 0,-2 1-1 16,-4 1-46-16,5-2 9 0,-4 0-124 0,3 0 66 15,3 1 30-15,7-4-307 0,0 1 167 0,3-3 85 16,7 2 33-16,0-2-382 0,0 0 217 0,14 0 107 16,9-2 54-16,0-7-121 0</inkml:trace>
  <inkml:trace contextRef="#ctx0" brushRef="#br0" timeOffset="9590.12">15639 11031 1266 0,'7'-2'0'0,"-1"2"0"0,-1 0 0 0,-3 0 0 0,1 2 0 0,-2 8 0 0,-1 3 0 0,0 0 0 0,0 1 465 0,0 4-208 0,0-2-117 15,0 0 96-15,0 2-102 0,4-2-50 0,2-3 28 16,3-2-32-16,1-4-7 0,1-1-40 0,1-4-304 16,4-2 152-16,-2 0 76 0,2-8 46 0,0-10-516 15,2-3 273-15,-6-2 73 16,2-3 90-16,-7-4-521 0</inkml:trace>
  <inkml:trace contextRef="#ctx0" brushRef="#br0" timeOffset="9696.84">15809 10746 931 0,'0'-7'0'0,"-2"6"0"0,1 1 0 0,-1 0 0 0,-2 0 0 0,2 0 0 0,1 5 255 16,1 3-102-16,0 3-65 0,0 3 7 0,0-1-31 16,3 2 0-16,6 2-31 0,1 0-263 0</inkml:trace>
  <inkml:trace contextRef="#ctx0" brushRef="#br0" timeOffset="9866.39">16074 10971 1379 0,'0'8'0'0,"0"5"0"0,0-4 0 0,0 2 0 0,0 1 0 0,0-1 0 0,-5 2 0 0,-2 0 0 0,0 0 363 0,2 2-169 0,-1-3-81 15,3-3-148-15,-3 0 34 0,3-2-1 0,0-3-163 16,1 0 94-16,2-2 53 15,-2-2 25-15,2 0-443 0,0-11 233 0,0-8 125 16</inkml:trace>
  <inkml:trace contextRef="#ctx0" brushRef="#br0" timeOffset="10364.44">16179 10535 1070 0,'7'-17'0'0,"-2"10"0"0,4 1 0 0,-3 5 0 0,-1-2 0 0,0 3 0 0,0 0 0 0,1 10 432 0,-3 3-204 0,1 4-98 15,-2 7 184-15,-2 1-140 0,0 3-71 0,0-3-27 16,0 5-5-16,-2-10-1 0,-2 0-37 0,1-1-55 16,1-8 27-16,2-1 9 0,-2-3 19 0,2-5-180 15,0-2 91-15,0 0 44 0,2-11 22 0,5-10-240 16,4-6 67-16,3-3 82 0,0-10-153 0,2 0 101 16,0 0 48-16,0 5-56 0,0-3 58 0,1 5 25 15,1 3 1-15,-2 1 56 16,-2 11-1-16,-1 1-39 0,-4 7 9 0,1 3 232 15,-3 5-116-15,0 2-59 0,-3 8-19 0,-2 17 384 16,0 10-166-16,-2 9-106 0,0 6 313 0,-4 14-199 16,-2-6-91-16,-1 21 134 0,-1-6-121 0,2 4-61 15,1 0-30-15,1-4 21 0,3-13-18 0,1 4-8 16,0-9-25-16,0-6-35 0,3-16 0 16,6-1 35-16,1-11 171 0,1-6-544 0,2-8 268 0,1-7 52 15,0 0-452-15,4-11 240 16,-2-12 61-16,0-3 82 0,1-5-272 0,-1-11 164 15,0 4 82-15,-2-3-114 0,-3 7 90 0,5-5 57 16,-5 1 24-16,1 3 11 0,-3 4 14 0,0 4 0 16,-6 10-8-16,1 3 206 0,1 4-99 0,-4 5-50 15,1 2 430-15,-2 1-239 0,0 2-64 16,0 7 329-16,0 12-215 0,0 4-112 0,0 3-56 16,0 2 93-16,0-1-67 0,0 5-45 0,0-5 0 15,0-8-300-15,4 4 132 0,3-6 65 16,-1-8 41-16,4-1-248 0,-3-1 136 0,2-7 68 15,0 0-802-15,1 0 406 0,-2-7 174 0,-1-6 117 16</inkml:trace>
  <inkml:trace contextRef="#ctx0" brushRef="#br0" timeOffset="10492.64">16804 10597 937 0,'0'-3'0'0,"0"3"0"0,0 0 0 0,0 0 0 0,0 3 0 0,0 8 0 0,3 3 0 0,4 1 68 15,1 2-26-15,2 2 0 0,-1 1-20 0,4 2-245 16</inkml:trace>
  <inkml:trace contextRef="#ctx0" brushRef="#br0" timeOffset="10633.78">17037 10924 1130 0,'0'11'0'0,"0"6"0"0,0-4 0 0,-3 1 0 0,-5-3 0 0,-4 4 0 0,0 0 200 0,1 0-84 15,1-2-41-15,1-3 16 0,2 2-34 0,0-2 1 16,0-4-25-16,3-1-378 0,3-3 185 0,1-2 98 16</inkml:trace>
  <inkml:trace contextRef="#ctx0" brushRef="#br0" timeOffset="11223.2">17263 10349 1644 0,'-4'-7'0'0,"4"3"0"0,0-2 0 0,0-1 0 0,-2 3 0 0,0 1 0 0,2 0 0 0,-2 1 0 0,0 1 301 15,2 1-134-15,-1 0-59 0,-1 0-42 0,0 11 68 16,-2 4-51-16,2 4-25 0,1 2-23 0,-3-1 6 16,2 1-8-16,-1 0-1 0,3-1 6 0,0-1-6 15,0-2 1-15,0 0 29 16,0-4-30-16,0-2 1 0,0 1 0 0,5-5-23 15,0 0 23-15,1-1 8 0,1-1-8 0,0 0-44 16,4-5 20-16,1 0-9 0,2 0-90 0,-1 0 57 16,4-5 21-16,-2-6 0 0,2-3-64 15,1-4 42-15,0 0 22 0,-2 1-168 0,3-6 73 0,-3-1 47 16,0 0 0-16,-2-5-76 0,2 0 46 0,-3-4 20 16,-1 4 9-16,-1-2 25 0,-4 5 3 0,-4 6 0 15,2-3 134-15,-3 4-62 16,-2 4-37-16,0 4 245 0,-2 1-122 0,-8 6-68 15,-3 2-15-15,-4 2 75 0,1 0-29 0,-7 6-35 16,4 9 23-16,0 4 41 0,4-2-33 0,-3 10-30 16,2-5 0-16,3 4 3 0,2 1 0 0,1-1-24 15,5-4 70-15,0 8-39 0,1-4 0 0,4 1 21 16,0 1-27-16,0 0 1 0,0 2-18 0,0 0 4 16,0 0-12-16,2 2 162 0,3 0-195 15,1 0 0-15,-3 0 0 0,3-2 0 0,0-1 0 16,1-2 0-16,-1 0 0 0,1-1 0 15,-1-4 0-15,2 6 0 0,-3-1 0 0,-1-2 0 16,0-1 0-16,-3-1 0 0,1-1-164 0,-2 2 328 16,0 2-164-16,0-5 0 0,-3 4 0 0,-8-5 0 15,-1-3 0-15,-1 2 0 0,-2-4 0 0,-4-2 0 16,0-1 0-16,-1-5 0 0,-1-3-224 0,0 0 113 16,5-4 52-16,-3 0-457 15,4 0 241-15,3 0 122 0,3-2 51 0,2-4-468 16,3-1 268-16,1-3 134 0,3-1 68 0,3-2-207 15</inkml:trace>
  <inkml:trace contextRef="#ctx0" brushRef="#br0" timeOffset="11420.67">17556 10875 1068 0,'3'0'0'0,"3"5"0"0,0-1 0 0,-2-2 0 0,-2 6 0 0,-2 5 0 0,0 4 524 0,0 5-249 16,-8 3-122-16,-2 3 359 0,5-2-239 0,1 3-121 15,3-9-51-15,1 5 25 0,0-5-47 0,0-3-23 16,1-2 0-16,3-5-310 0,5-3 140 0,1-3 73 16,3-4-163-16,0 0 118 0,2-4 60 0,0-11 37 15,0-7-671-15,-2 1 253 0,-3-6 187 0,-3-1-262 16,-1-3 225-16</inkml:trace>
  <inkml:trace contextRef="#ctx0" brushRef="#br0" timeOffset="11538.34">17659 10674 758 0,'0'-11'0'0,"0"5"0"0,0 4 0 0,0 1 0 0,0-1 0 0,0 2 0 0,0 0 386 0,0 0-169 0,0 0-96 0,0 9 124 16,0 3-106-16,0 1-53 0,0-1-27 0,0 2-247 15,4 0 106-15,5-2 57 0,1-1 29 0</inkml:trace>
  <inkml:trace contextRef="#ctx0" brushRef="#br0" timeOffset="11729.73">17928 10290 1376 0,'13'-9'0'0,"4"4"0"0,4 3 0 0,-3 1 0 0,1 1 0 0,4 5 0 0,-5 14 544 16,5 14-256-16,-4 7-127 0,-4 9-65 0,-4 7 506 0,-1 13-290 0,-9 1-139 16,1-1 115-16,-2 3-33 15,0-2-255-15,-11-11 0 0,-6 15 0 0,-4-8 0 16,-6-1 0-16,-2 1-473 0,-5 0 270 0,0-8 126 15,-12 6 50-15</inkml:trace>
  <inkml:trace contextRef="#ctx0" brushRef="#br0" timeOffset="12305.64">18377 11065 1334 0,'0'-17'0'0,"-2"11"0"0,2 5 0 0,0 1 0 0,0 0 0 0,0 0 0 0,-2 0 0 0,2 0 0 0,-3 3 163 0,2 8-65 0,-1 4-32 0,-4 1 48 16,3 1-41-16,1 1 8 0,-4-1-48 0,3 0-46 15,-1-2 23-15,-2 0-1 0,2-6-295 0,-1 1 167 16,-1-3 72-16,1-1 40 0,-1-4-524 16</inkml:trace>
  <inkml:trace contextRef="#ctx0" brushRef="#br0" timeOffset="12523.22">18657 10573 1835 0,'0'-2'0'0,"0"2"0"0,0 5 0 0,0 11 0 0,0 2 0 0,0 5 0 0,0 2 0 0,0 10 0 0,0 2 174 15,-2 1-75-15,-2-1-33 0,-4 9 238 0,3-5-136 16,-1-2-68-16,2-1-20 0,-1 5-47 0,1-7 0 15,-2 3 0-15,2-3-322 0,2-4 161 0,1-8 88 16,-1-3 33-16,0-10-502 0,2-3 264 0,0-4 54 16,-2-4-184-16,2-2 162 0,0-23 95 0</inkml:trace>
  <inkml:trace contextRef="#ctx0" brushRef="#br0" timeOffset="12857.93">18570 10541 725 0,'0'-18'0'0,"4"8"0"0,5-2 0 0,5 5 0 0,2-2 124 0,5 2-45 0,5-2-15 0,4 2 299 16,4 3-165-16,-2 3-83 0,0-2-41 0,-2 3 172 16,-5 0-99-16,5 14-61 0,-10 1-27 0,-1 3-2 15,-4 1-25-15,-2 4 1 0,-6-3-103 0,-5 10 48 16,0 1 27-16,-2 2 0 0,-9 6-57 16,-10-3 43-16,1-3 28 0,-12 6-199 15,1-9 101-15,3-10 1 0,-6 2 42 0,2-6-35 16,3-4 24-16,-4-2-10 0,11-6-1 0,-1-2 259 15,3 1-108-15,7-2-54 0,2-1-31 0,3 0 397 16,2 0-194-16,4 0-68 0,0 0 143 0,0 1-127 16,7 5-54-16,7 2 21 0,9 3-47 0,-1 1-23 15,2 2 0-15,5 3 77 0,-3 0-42 0,2 2-33 16,1-2 116-16,-1-1-340 0,0 3 157 0,-1-1 184 16,-6-6-175-16,8 7-377 15,-7-5 276-15,-2-3 67 0,-2 0-540 0,-1-1 252 16,-2-5 146-16,0 0-207 0,-4-5 176 0,2 0 86 15,-1 0 45-15,0 0-479 0</inkml:trace>
  <inkml:trace contextRef="#ctx0" brushRef="#br0" timeOffset="13081.33">19305 10494 944 0,'-2'-9'0'0,"-4"4"0"0,0 4 0 0,-1 1 0 0,-6 0 0 0,1 1 477 0,-2 17-222 0,0 7-103 0,1 4 113 16,-1 9-116-16,-2 1-58 0,5 0-29 0,6-1 241 16,-4 7-139-16,9-9-66 0,0 3-33 0,0 1 37 15,0-5-35-15,10 1 9 0,5-4-169 0,2-2 63 16,3-4 32-16,3-3-434 0,2-3 233 16,-2-7 124-16,8 2 37 0,-5-10-635 15,2-3 311-15,-1-2 165 0,-8 0 82 0</inkml:trace>
  <inkml:trace contextRef="#ctx0" brushRef="#br0" timeOffset="13603.94">19402 10734 823 0,'0'0'0'0,"0"5"0"0,11 5 0 0,6-6 0 0,3-2 0 0,0-2 302 0,2 0-126 16,5 0-75-16,10-12 126 0,1-5-97 0,-1-3-49 15,3-5-24-15,-6 5-70 0,9-10 19 0,-8 4-1 16,-8 3 28-16,3-3-88 0,-2 1 44 0,-4 1 30 16,-3 0-173-16,-2 1 93 0,-2-1 47 0,-4 1 24 15,-8 3-244-15,2-3 119 0,-6 2 5 0,-1 2 36 16,0 4 6-16,-10 3 0 0,-4 2 35 0,-4 4 150 16,-6 4-72-16,-2 2-38 15,-2 2-15-15,-2 14 116 0,-7 7-48 0,7 0-42 16,-7 9 175-16,13-9-93 0,-2 5-19 0,5-3 44 15,10-7-35-15,1 1-20 0,5 0-8 0,5-4 4 16,0 0-33-16,1-2 0 0,11-2-1 0,3 1-40 16,4-5 16-16,-1 1 0 0,1-1 24 15,1 0-112-15,-4 0 54 0,-1 0 23 16,-4 0-37-16,-2 3 19 0,-3 1 0 0,-1 0 5 16,-5 2-6-16,0 4 7 0,0 0 17 0,-11 4 108 15,1-1-54-15,-1-2-27 0,-1 2-1 0,3-2 131 16,0-1-71-16,2-1-23 0,3-1-22 0,4-2 68 15,0-3-31-15,0 3-9 0,2-2-74 0,12-3 35 16,-3 2 1-16,4 0 0 0,0-3-56 0,1 2 24 16,-4-1 0-16,1 2-40 0,-3-1 35 0,-3 0 5 15,-3 1 6-15,-2 1-37 0,-2 0 22 0,0 1-3 16,-4 1 0-16,-9-2 25 0,-4-1-6 0,-4 2-7 16,-1-1-153-16,-1-1 73 15,2-2 39-15,1-3 17 0,1 1-209 0,4-2 101 16,4-4 57-16,4 0-440 0,3 0 240 0,4 0 121 15,0-3 51-15</inkml:trace>
  <inkml:trace contextRef="#ctx0" brushRef="#br0" timeOffset="13762.52">19967 10939 1362 0,'8'4'0'0,"-2"9"0"0,-1-4 0 0,-3-1 0 0,0 3 0 0,0 1 0 0,-2 0 0 0,0 1 0 0,0 3 453 0,0-1-202 0,0 0-113 16,0-2 64-16,0-4-85 0,0 3-42 0,3-5-21 15,1 0-92-15,4-3 31 0,0-4 1 0,2 0-408 16,2 0 223-16,1-1 112 0,4-14 64 0,-4-5-672 16</inkml:trace>
  <inkml:trace contextRef="#ctx0" brushRef="#br0" timeOffset="13883.71">20077 10704 1288 0,'0'-1'0'0,"-2"-1"0"0,0 2 0 0,0 0 0 0,0 0 0 0,0 0 0 0,1 0 0 0,-2 5 0 0,3 7 0 0,0-1 89 0,0 3-29 0,4 1 9 0,4 1-452 0,3 1 197 16</inkml:trace>
  <inkml:trace contextRef="#ctx0" brushRef="#br0" timeOffset="14042.29">20345 10946 1181 0,'0'8'0'0,"0"3"0"0,0-3 0 0,0 1 0 0,0-1 0 0,0 3 0 0,-1-2 0 0,-4 2 0 0,-2 3 0 0,1-3 85 0,-1 1-26 0,2-2 7 15,0-2-301-15,1-3 133 0,1 0 68 0,3-5-458 16</inkml:trace>
  <inkml:trace contextRef="#ctx0" brushRef="#br0" timeOffset="14574.43">20555 10432 1771 0,'5'-6'0'16,"2"5"0"-16,0 1 0 0,-1 0 0 0,-1 0 0 0,-3 9 0 0,1 6 0 0,-2 4 0 0,-1 7 224 0,0 0-95 0,0 4 133 16,-1 2-119-16,-8 0-55 0,2 2-27 0,0-6-138 15,0 4 55-15,2-11 36 0,0-1-9 0,3-7-200 16,0-1 114-16,2-7 57 0,0-1 28 0,0-4-90 15,0 0 45-15,2-18 36 0,10-8-273 0,-1-3 131 16,-1-5 15-16,4-1 66 0,1-12 8 0,-2 5 26 16,0-2-1-16,1-1 30 0,0 10-38 0,1-3 8 15,0 5 0-15,-2 1 142 0,1 12-71 0,-5-2-35 16,0 12-7-16,-1 1 162 0,0 6-84 16,-3 3-42-16,-1 0 282 0,-3 19-147 15,1 9-40-15,-2 11-41 0,0 7 159 0,0 7-106 16,-7 14-53-16,2 0 148 0,1-6-92 0,-1 17-59 15,0-8-25-15,1-3 101 0,2-3-63 0,2-11-32 16,0-6 9-16,0 6-84 0,0-18 21 0,2-3 1 16,7-7-55-16,-4-9 39 0,2-4 7 0,0-7 31 15,5-5-287-15,-1 0 122 0,2-12 78 16,-1-8-354-16,1-8 187 0,0-2 74 0,0-5 57 16,3-7-149-16,-4 4 103 0,-3 7 52 15,5-6 18-15,-3 6-72 0,0 3 53 0,-3 8 26 16,0-1 70-16,-3 7-23 0,0 4-7 0,-3 5 252 15,0 3-133-15,1 2-66 0,-1 0-33 0,-1 11 399 16,-1 9-203-16,0 2-53 0,0 2-66 0,2-1 224 16,-2-2-135-16,2 3-67 0,0-3-26 0,2-5-96 15,1 0 27-15,0-7 0 0,4-2-166 16,-2-3 97-16,2-2 57 0,2-2-650 0,-1 0 335 16,-1-6 112-16,0-5 101 0,0-2-546 15,-2-2 302-15</inkml:trace>
  <inkml:trace contextRef="#ctx0" brushRef="#br0" timeOffset="14697.1">21042 10571 1476 0,'-4'-9'0'0,"2"3"0"0,2 0 0 0,0-1 0 0,0 3 0 0,0 0 0 0,0 2 0 0,0 0 0 0,0 2 158 16,0 0-63-16,6 0-31 0,-1 8-348 0,2 3 166 15,0 2 71-15</inkml:trace>
  <inkml:trace contextRef="#ctx0" brushRef="#br0" timeOffset="14941.48">21249 10941 1072 0,'0'0'0'0,"0"3"0"0,1 3 0 0,1 0 0 0,-2-2 171 16,0 1-72-16,0 5-34 0,0-1 0 0,-2 3 269 16,-3 0-150-16,-4 4-68 0,1-1-153 0,-2 1 35 15,3 2 0-15,-1-4 35 0,1 2-472 0,1-8 232 16,1 4 109-16,1-5-434 16,0-3 249-16</inkml:trace>
  <inkml:trace contextRef="#ctx0" brushRef="#br0" timeOffset="15498.51">21511 10207 1129 0,'-2'0'0'0,"0"0"0"0,0 0 0 0,2 0 0 0,-1 0 0 0,-5 0 60 0,1 1-19 0,-4 7-9 16,-1 1 1-16,1 6 183 0,-1 2-92 0,0 2-46 16,1 1 99-16,2 5-76 0,2-6-34 0,3 3 50 15,0-1-43-15,2-2-20 0,0-2 8 0,0-2 11 16,9-2 0-16,2-2-41 16,3-3 1-16,2-5-51 0,3-3 34 0,1 0-9 15,5 0 26-15,-2-7-35 0,1-8 0 0,1-4 35 16,-2-1-90-16,-2-1 40 15,2-2 5-15,-5-1-95 0,0-1 48 0,-2 0 33 16,-4 3 2-16,3-3-3 0,-4-2-14 0,-1 3 36 0,-3 5-22 0,-2-2 50 16,-3 2-39-16,1 7 4 0,-3-1 1 0,0 6 69 15,-3 0-33-15,-8 5 1 0,-5 2 117 0,-5 2-57 16,0 12-38-16,-2 7 54 16,3 2-40-16,-3 4 0 0,4 1-13 0,3 2 99 15,0 1-57-15,5 0-29 0,2 0 0 0,4 0 80 16,3-5-46-16,-1 6-36 0,3-1 92 0,0 2-60 15,0-1-30-15,3 2 1 0,1-1 116 0,1 3-179 16,-1 0 0-16,1-3 0 0,1 1 0 0,-3 0 0 16,2-2 0-16,0-2 0 0,-1 0 0 0,0-2 0 15,-1-2 0-15,-1-3 0 0,0-1 0 0,-2-1 0 16,0-2 0-16,0-2 0 16,0-2 0-16,-4-2 0 0,-5-2 0 0,-3-1 0 15,-2-4 0-15,-2 4-193 0,-2-4 93 0,-3 1 35 16,0-1 24-16,-1 0-392 0,-1-2 200 0,4-2 100 15,1 0 50-15,4-2-461 0,5 0 247 0,2 0 128 16,3-2-451-16,4-10 294 0</inkml:trace>
  <inkml:trace contextRef="#ctx0" brushRef="#br0" timeOffset="15689">21861 10758 1591 0,'7'2'0'0,"7"6"0"0,-3 3 0 0,-2 1 0 0,-5 2 0 0,-3 6 0 0,-1 4 185 0,0 2-67 0,0 3-47 0,-7-2 459 16,0 2-249-16,1-7-124 0,3 3-62 0,1-4 133 16,2-3-102-16,0-3-46 0,0-3-337 0,0-7 145 15,2 0 72-15,1-5 45 16,8 0-506-16,0-2 267 0,3-6 134 0,-3-10-305 16,1-4 206-16,-3 1-16 0,-2-9 97 0</inkml:trace>
  <inkml:trace contextRef="#ctx0" brushRef="#br0" timeOffset="15808.87">21953 10573 1081 0,'0'-2'0'0,"2"0"0"0,1 2 0 0,1 0 0 0,-2 0 0 0,0 0 0 0,1 0 0 0,1 4 290 16,-1 3-133-16,2 5-62 0,1-3-130 0,-1 0 34 16,1-1 0-16,4-1 42 0</inkml:trace>
  <inkml:trace contextRef="#ctx0" brushRef="#br0" timeOffset="16006.06">22274 10203 1397 0,'17'-10'0'0,"6"7"0"0,2 1 0 0,-2 2 0 0,2 0 0 0,-2 17 0 0,0 11 0 0,2 15 679 0,-6 6-323 0,-4 13-161 15,-7 1 428-15,-3 5-295 0,-5-4-139 0,0 21-82 16,-5-10 114-16,-11-2-221 0,-5-4 0 0,-1-3 0 15,-2-11 0-15,-8 10 0 0,-2-12 0 0,-1-4-745 16,-2-10 406-16,-2 1 185 0,5-10 102 0</inkml:trace>
  <inkml:trace contextRef="#ctx0" brushRef="#br0" timeOffset="17998.2">22879 10450 828 0,'-7'-1'0'0,"0"-2"0"0,5 0 0 0,2 2 0 0,-1 1 0 0,1 0 0 0,0 0 0 0,0 0 258 0,0 0-104 0,3 7-65 0,11 7 180 0,0 8-118 15,2 1-59-15,2 12 175 16,-4-2-108-16,2 15-68 0,-2-4-29 0,-5 6 127 16,-3-1-78-16,-3-1-39 0,0-5 8 0,-3 14-58 15,0-8 11-15,-8-3 0 0,-3 1 0 0,-2-1-109 16,1-7 63-16,-2 5 18 0,2-9-195 0,1-3 111 15,2-10 56-15,0-5-574 0,4-2 262 0,1-5 157 16,4-7 43-16</inkml:trace>
  <inkml:trace contextRef="#ctx0" brushRef="#br0" timeOffset="18910.3">24394 10372 1023 0,'-1'0'0'0,"-1"0"0"0,2 0 0 0,0 0 0 0,-2 0 0 0,2 0 0 0,0 0 0 0,0 0 0 0,0 0 138 16,2 0-52-16,7 0-27 0,8 2 160 0,4-2-94 16,1 2-38-16,6-2 119 0,2 0-87 0,0 0-44 15,4 0-20-15,0 0 7 0,0-2-29 0,2-4 0 16,-2-1-1-16,0 1 80 0,-3 0-40 0,-7 3 8 15,2-3-136-15,-5 4 44 0,-1-2 22 0,-6 2 1 16,-2 0-244-16,-3 2 141 0,-2 0 29 0,-3 0-417 16,-2 0 207-16,0 0 123 15,-1 0 40-15,-1 0-288 0,0-1 186 0,0-3 90 16</inkml:trace>
  <inkml:trace contextRef="#ctx0" brushRef="#br0" timeOffset="19102.8">24851 10123 500 0,'0'-5'0'0,"0"4"0"0,0-1 0 0,0 0 0 0,0 2 0 0,0 0 344 16,6 0-156-16,8 0-69 0,3 0-47 0,1 0 124 16,0 8-81-16,1 3-42 15,0 0 175-15,-2 4-100 0,-2-2-61 0,-2 2 21 16,-2 2-37-16,-4-2 0 0,-2 0-39 0,-3 2-56 16,-2 1 24-16,0 3 0 0,-14-2 33 0,-4 2-251 15,-3-1 125-15,-2 1 72 0,-1-3-206 0,0 1 78 16,-1 0 78-16,2 2-28 0,-2-2-393 0,7-2 221 15</inkml:trace>
  <inkml:trace contextRef="#ctx0" brushRef="#br0" timeOffset="19626.49">24575 10657 905 0,'-2'4'0'0,"2"0"0"0,0 2 0 0,0-1 0 0,0 6 0 0,0 5 0 0,0 2 223 0,0 7-95 16,0-1-48-16,0 4 227 0,0-1-137 0,0 2-61 15,0 1-42-15,-2 0 59 0,-1-3-46 0,1-4-24 16,-2-3-19-16,1-1-4 16,3-8-1-16,-1-1-83 0,1-5 41 0,0-3 22 15,0 0 8-15,0-2-111 0,0-2 62 0,0-15 31 16,8-5 0-16,6-6-13 0,4-5 5 0,2-6-42 16,3 1-94-16,-1-1-97 0,1 2 109 0,1 1 36 15,-1 6-10-15,-1-1 36 0,1 7-1 0,-6 10 37 16,-3 0-1-16,-4 9 0 0,-1 3-8 0,-2 2 66 15,0 0-28-15,-5 19-1 0,0 7-29 0,-2 5 453 16,0 7-213-16,0 6-77 0,-2 1 169 0,-2-2-122 16,1 0-72-16,1-2-36 0,2-5 104 15,0 0-75-15,0-3-32 0,2-4 0 16,8-9-2-16,3-1-31 0,1-4 8 0,-1-6-78 16,2-5 35-16,1-4 1 0,2 0 33 0,2-7-142 15,-3-14 79-15,-1-3 28 0,4-4-1 0,-4-3-241 16,0-3 127-16,-3 1 28 0,0-1-177 0,0 0 121 15,-1 3 57-15,-3 4-2 0,-2 8 29 0,-2 3 0 16,-2 6 21-16,1 2 100 0,-2 5-45 0,0 1-24 16,-2 2 1-16,0 3 158 15,0 17-97-15,0 4-38 0,0 0 8 0,0 5 323 16,0-2-136-16,1 4-96 0,1-9 84 0,0 10-86 16,3-6-39-16,-1-7-62 0,3 3 23 0,2-3-1 15,-4-4 9-15,1-1-246 0,1-6 119 0,-4 0 59 16,4-2 30-16,-3-4-524 0,-1 0 220 0,1 0 145 15,-2-2-379-15,1 0 251 16,-1-2 125-16,2-11 64 0</inkml:trace>
  <inkml:trace contextRef="#ctx0" brushRef="#br0" timeOffset="19765.12">25165 10618 1159 0,'-4'-6'0'0,"0"2"0"0,-1 1 0 0,-2-1 0 0,4 2 0 0,1 0 295 0,0-1-123 0,0 3-74 0,2 0 127 15,0 0-96-15,0 0-48 0,0 5-24 16,0 4-73-16,0 5 21 0,2-1 0 0,5 0 27 0,3 0-451 16,3 0 226-16</inkml:trace>
  <inkml:trace contextRef="#ctx0" brushRef="#br0" timeOffset="20011">25478 10631 1950 0,'0'-7'0'0,"-2"5"0"0,2-1 0 0,0 2 0 0,0 1 0 0,0-3 0 0,2 2 0 0,12-1 0 0,2 0 0 0,3-1 337 0,-1 1-144 15,2 0-84-15,2 0 109 0,-2 0-93 0,0 2-46 16,1 0-23-16,-7 0-39 0,2 0 16 0,-5 0-1 15,2 2 1-15,-5 0-283 0,1 3 141 0,-2-1 79 16,0 2-591-16,0 1 244 16,-4 3 187-16</inkml:trace>
  <inkml:trace contextRef="#ctx0" brushRef="#br0" timeOffset="20176.56">25533 10917 1234 0,'-4'12'0'0,"0"3"0"0,4-5 0 0,0-2 0 0,0-3 0 0,0-1 0 0,2-2 588 16,7-2-277-16,7 0-139 0,2 0-70 0,1 0 185 16,-1 0-119-16,2 0-71 0,-1 0 27 0,-1 0-45 15,-1 0-23-15,-2 0-558 16,0 0 276-16,0 2 125 0,-1 2 67 0</inkml:trace>
  <inkml:trace contextRef="#ctx0" brushRef="#br0" timeOffset="23307.86">26308 10458 267 0,'0'-5'0'0,"0"-1"0"0,0 5 0 0,0-3 0 0,0-2 0 0,0 2 50 0,0-2-6 0,0 1-24 15,0 1 96-15,0-2-42 0,-3 0-20 0,3 3 40 16,0-1-35-16,-2 0 1 0,-2 3-28 0,1-2 36 16,-6 1 1-16,0 2-28 0,-2 0-9 0,-5 14-36 15,-1 5 37-15,-3 7-1 0,-2 10 26 0,3-2 9 16,-3 11-35-16,3 1 1 0,2 3 35 0,4 0 0 15,3-2-35-15,5-6 101 0,1 8-55 16,4-16-23-16,0 6 0 0,0-8 1 16,6-4-25-16,8-7 9 0,5 3-8 0,2-8-130 15,2-4 65-15,1-1 33 0,2-4-322 0,-3-3 164 16,7-3 84-16,-3 0 18 0,-1 0-182 0,-2-6 76 16,-2-5 69-16</inkml:trace>
  <inkml:trace contextRef="#ctx0" brushRef="#br0" timeOffset="24091.79">26511 10726 823 0,'-5'-7'0'0,"-1"3"0"0,0 1 0 0,1-1 0 0,-3 2 0 0,1 0 0 0,0 2 0 0,2 0 0 0,-3 0 195 0,4 14-81 0,-2 2-41 16,2 3 108-16,-2 7-78 0,4-1-35 0,0-1-1 15,2 2 81-15,0-1-58 0,0-4-20 0,4 2 20 16,6-3-28-16,0-3 0 0,3-4-29 0,1-2 22 15,3-3 9-15,-2-4-32 0,3-3 1 0,2-1-44 16,-1 0 23-16,5-5-1 16,-5-8-89-16,5-6 51 0,-5-2 30 0,1-1 0 15,-2-1-207-15,-4-2 107 0,-3 3 29 0,1-6-37 16,-5 5 24-16,-3 3 33 0,0-1-17 0,-2 2-3 16,-1 8 11-16,-1-1 24 0,0 3 139 0,0 3-68 15,-1 4-37-15,-3-1 1 0,-3 3 163 0,-1 0-87 16,3 5-27-16,-6 9 56 0,6 3-37 0,-3 1-30 15,5 3 15-15,2 2-2 16,-1-3 5-16,2 3-1 0,0-3 0 0,2 1-53 16,9-2 12-16,1-2 16 0,6-4-50 0,-1-4 23 15,1-1-11-15,3-5 33 0,-3-1-61 0,3-2 25 16,0 0-11-16,-2-3-14 0,0-9 20 0,-7-1 0 16,1-1 17-16,-1-4-36 0,-2 3 14 0,-3-3 1 15,-3 1 12-15,0-2-6 0,-3 0 3 0,-1-1 7 16,0-1-11-16,0 0-5 0,0-2 10 0,-1 3 3 15,-7 0-55-15,1-1 26 16,-2 2-3-16,1 4-35 0,-3 2 27 0,1 1 0 16,1 6 19-16,-4 3 17 0,-1 1-14 0,1 2 3 15,-1 0-10-15,0 4 41 0,1 7-47 0,0 0 3 16,2 5 96-16,0-3-41 0,3 0-17 0,6-5 9 16,2 5 63-16,0-3-32 0,0 0-24 0,2-3 0 15,15-1 7-15,1-2-10 0,10-2-11 0,3-2-66 16,2 0 32-16,1 0 2 0,2-4 30 0,-2-4-178 15,-2-1 83-15,-2 1 31 0,-3 0-38 0,-7 0 25 16,0-2 25-16,-5 5-20 16,-3-2 26-16,-4 1 8 0,-3 2 0 0,-2-1 0 15,-1 1 163-15,-2-1-90 0,0 4-32 0,-2-2 331 16,-9 2-171-16,2 1-63 0,-4 0-51 0,0 0 248 16,-1 10-138-16,1 1-66 0,-1 2-33 0,4 2 51 15,1 2-41-15,2-1-13 0,4 0 49 0,3-2-40 16,0 2 1-16,0-1-83 15,6-2 22-15,4 2 8 0,3-2 14 0,3 3-87 16,-1-2 43-16,-2 1 22 0,2-2 0 0,-3 0-141 16,-1 1 74-16,-4-1 12 0,0-2 30 0,-6-1-73 15,0 2 43-15,-1-2-15 0,0 0 22 0,-7-3-4 16,-5 1 1-16,-1-1 26 0,-4-3-6 0,1 0-11 16,-1-1 10-16,0-1-239 0,2-2 114 0,0 0 56 15,3 0 29-15,6-2-375 0,2-11 205 0,4-7 100 16,0-9-395-16</inkml:trace>
  <inkml:trace contextRef="#ctx0" brushRef="#br0" timeOffset="24592.45">27383 10415 1059 0,'19'-15'0'0,"-3"5"0"0,1 3 0 0,-2 5 0 0,1 0 0 0,-5 2 0 0,1 4 180 0,0 9-73 0,1 10 203 15,-1 0-139-15,-6 3-61 0,1 6-42 0,-6 7 66 16,-1 2-50-16,0 7-26 0,-5 0 9 0,-6 2-55 15,-5-2-1-15,0-5 22 16,1-9-64-16,-5 1 31 0,-2-4 9 0,0-7 24 16,0-7-116-16,5-8 58 0,-3-1 29 0,4-8-90 15,1 0 30-15,2 0 32 0,1-11-14 0,3-12-94 16,5-1 62-16,4-4 11 0,0-3-3 0,0-1-110 16,9 0 65-16,5 0 37 0,2 2 26 0,2 4 12 15,-2 6-9-15,4-3 8 0,-2 12 146 0,-1 3-72 16,-3 5-37-16,2 3 108 0,-2 2-65 0,-2 18-32 15,-1 6 1-15,-3 6 330 16,-2 7-139-16,-3-5-94 0,1 6 9 0,0-3 137 16,1-1-112-16,4-4-58 0,0-4 3 0,0-9-29 15,4 0 8-15,2-8-38 0,1-6-189 0,7-5 94 16,0 0 48-16,1-7 23 0,1-10-134 0,-5-5 76 16,3-3 40-16,-4-1-368 0,-2-2 136 0,-2 0 111 15,-4 6-3-15,-1-9 7 0,-1 9 46 16,-4 3 24-16,-1 5 46 0,-3 5 93 0,2 4-67 15,-3 1-20-15,0 4 290 0,0 0-159 0,0 16-49 16,-4 9 55-16,0 2-27 0,3 1-50 0,1 2 46 16,0 2 139-16,0-1-105 0,0 0-51 0,3-7-18 15,8 4-67-15,1-9 33 16,-2-3 0-16,2-4 0 0,0-5-284 0,-3-2 151 16,4-5 62-16,-2 0-506 0,-1 0 267 0,-3 0 91 15,1-11-229-15,-2 3 182 0,-2-7 105 0,-1-4 47 16,-1-4-124-16,-2-5 86 0</inkml:trace>
  <inkml:trace contextRef="#ctx0" brushRef="#br0" timeOffset="24714.12">27919 10523 542 0,'0'-19'0'0,"0"7"0"0,0 0 0 0,0 1 0 16,0 5 401-16,0 3-184 0,0 0-84 0,0 0-55 16,0 3 123-16,0 0-84 0,0 0-42 0,3 4-119 15,-1 9 47-15,0 4-9 0,0 2 39 0,2 0-396 16,4 4 197-16</inkml:trace>
  <inkml:trace contextRef="#ctx0" brushRef="#br0" timeOffset="24879.68">28131 10925 1576 0,'4'4'0'0,"1"2"0"0,-2 0 0 0,0-4 0 0,-2-1 0 0,-1 4 0 0,0-2 0 0,0 3 0 0,-1 1 0 0,-7 3 316 0,0 1-142 0,-1 0-70 16,1 0-380-16,0 5 151 0,-1 1 79 0</inkml:trace>
  <inkml:trace contextRef="#ctx0" brushRef="#br0" timeOffset="26021.49">28839 10643 509 0,'0'-14'0'0,"-3"0"0"0,1 6 0 0,-1-2 0 0,-2 0 0 0,0-1 0 0,2 2 0 0,-2-2 0 0,-2 1 0 0,2 1 64 0,0 0-1 0,0 1-30 0,0-1 40 16,-4 2-9-16,3 1-31 0,-2 0-1 0,-1 4 35 16,-3 0 0-16,-1 2-26 0,-2 0 8 0,-1 13-16 15,-3 6 0-15,-1 5-1 0,4 6 40 0,-4 4 8 16,2 6-47-16,6-7-1 16,2 1 85-16,4 0-43 0,3-4-20 0,3-9 40 15,0 1-34-15,1-2-1 0,11-6-26 0,5-2-39 16,2-5 9-16,10-2 30 0,-2-5-84 0,3 0 42 15,0-1 21-15,0-10 0 0,0-4-49 0,-3-4 16 16,0-4 23-16,-2 1-15 0,-5-2-149 0,-2 1 63 16,-6 2 47-16,0 1-40 0,-7 5 38 0,-2 5 3 15,-1 2-1-15,1 3 84 0,-3 3-34 16,0 2-3-16,0 0 103 0,-8 13-55 16,0 9-29-16,1-3 13 0,3 0 65 0,3 4-32 15,1-2-30-15,0-3 11 0,0 1 95 0,6-6-39 16,11-1-31-16,-1-5-35 0,3-3 0 0,2-2 8 15,-2-2-7-15,8 0-89 0,-10-2 52 0,1-11 11 16,-1-3-98-16,-1-1 50 0,-2-3 29 0,-5 0 5 16,-4-3-38-16,2-6 6 0,-6 3 21 0,-1 0-13 15,0-2-53-15,0 0 24 0,0-3 21 16,-7 3-13-16,-1 0 0 0,-3 2 23 16,1 7 9-16,-4 0 0 0,1 7-8 0,-1 2 4 15,1 4 60-15,-2 5-28 0,0 1 1 0,-1 0-25 16,4 3 30-16,-1 9 9 0,5 1-36 0,1 0 10 15,1 0-34-15,4 2 7 0,2-4 17 0,0 2-140 16,2-2 69-16,13-3 31 0,5-2 0 0,5-5-198 16,4-1 102-16,1 0 62 0,0 0 28 0,2-1-149 15,-2-7 87-15,-6 1 56 16,2-3 66-16,2 0 0 0,-3 2 0 0,-10-2 0 16,5-2 0-16,-6 0 0 0,-1 0 0 0,-6 0-33 15,-2-1 33-15,-2 5 0 0,1 0 0 0,-4 0 270 16,0 3-114-16,0-1-79 0,-10 5 258 0,-2 1-151 15,-3 0-75-15,-5 5-38 0,3 8 97 0,-7 4-72 16,11-3-31-16,-4 2 0 0,7 1 72 0,4-4-44 16,1 4-34-16,5-4-4 15,0 0 0-15,2-1-22 0,14-2 0 16,4 0-37-16,4 0 14 0,3-3 0 0,-3 0-49 0,3 0 36 16,-6 0 0-16,-1 2 44 0,-2 0-104 0,-6 1 44 15,-5 2 3-15,-3-1 0 0,-4 4-24 0,0-2 25 16,-11 4-5-16,-8-2 29 0,-3-1-19 0,-3-1 10 15,2 3-8-15,1-6-22 0,-8 3-2 0,10-6 30 16,0 2-254-16,3 1 119 0,4-3 54 0,1-1 28 16,5-1-326-16,3 1 174 0,3 2 88 0</inkml:trace>
  <inkml:trace contextRef="#ctx0" brushRef="#br0" timeOffset="26539.1">29515 11301 553 0,'6'14'0'0,"-3"2"0"0,1 0 0 15,-1-7 0-15,0-1 0 0,0-3 0 0,-1-2 151 0,0 0-60 0,-1-2-20 16,1-1 97-16,-2 0-68 0,0 0-33 0,0-5 91 16,0-10-63-16,0-4-22 0,0-7-9 0,0-2-91 15,-3-7 30-15,-4 1-1 0,1-12 31 0,1 7-19 16,-3-16-9-16,4 2 28 0,0-12-65 0,1 0 33 15,3-9 0-15,0-7 40 0,0-16-163 0,8 2 71 16,4 0 10-16,5 3 26 0,-2 15-123 0,2 9 65 16,5-5 17-16,-1 24 71 0,2 6-7 0,-1 11-22 15,2 4-17-15,-2 8 64 0,-2 8-24 0,-2 4 0 16,0 6 0-16,-1 2 1 16,0 0-17-16,-4 8 18 0,-3 9 7 0,-1 7 15 15,-7 7-33-15,-2 1 24 0,0 3 9 0,-16 8 7 16,0-5-33-16,-8-1 42 0,-1-3 0 15,2 0-41-15,1-7 4 0,-3-2 67 0,2-2-32 0,5-6 9 16,2-2-14-16,2-2 10 0,8-6-23 0,-1-1 13 16,6-2 18-16,1 0 11 0,0 0-39 0,4-1 8 15,12 0-74-15,0 4 29 16,5-1 1-16,4 1-80 0,-4 4 52 0,4 0 21 16,-6 1 4-16,1 1-98 0,-2 2 56 0,-5 2 14 15,0-1-12-15,-9 5 8 0,-4-2-2 0,0 5-6 16,-3-3 113-16,-12 0-46 0,-5 0-1 15,-4-3 150-15,-4 1-85 0,-1-4-36 0,-1-2-23 0,2-2 74 16,-1-3-41-16,11-1-4 0,-4-2 7 0,11-2-287 16,2-1 121-16,4-2 70 0,3 0-487 0,2 0 244 15,4 0 123-15,19 0 42 16,3 0-155-16</inkml:trace>
  <inkml:trace contextRef="#ctx0" brushRef="#br0" timeOffset="26685.2">29898 10749 787 0,'9'4'0'0,"5"8"0"0,-7 1 0 0,-4 0 0 0,0 1 0 0,-3 3 0 0,0 3 246 0,0 0-107 16,-5-2-53-16,4 3-27 0,-1 1 286 0,2-6-161 16,0 1-75-16,0-2-10 0,3-4-33 15,9-1 0-15,2-3-25 0,2-5-278 16,1-2 135-16,1 0 68 0,2 0-451 0,2-9 258 16,-5-4 138-16</inkml:trace>
  <inkml:trace contextRef="#ctx0" brushRef="#br0" timeOffset="26811.98">30039 10453 1116 0,'-6'-21'0'0,"-1"10"0"0,4-2 0 0,2 7 0 0,1-2 0 0,0 2 0 0,0 5 0 0,0-1 150 0,4 2-59 16,6 0-29-16,2 9-46 0,-2 5 17 0,7 6 8 16,-1 5-8-16,2 2-458 0</inkml:trace>
  <inkml:trace contextRef="#ctx0" brushRef="#br0" timeOffset="26986.52">30404 10975 1198 0,'0'-6'0'0,"0"4"0"0,0 0 0 0,0 2 0 0,0 0 0 0,-1 0 136 0,-6 6-43 0,-4 5-35 0,-3 6 208 16,-1 4-117-16,0 0-58 0,0-1-29 0,3 0-329 15,2 10 146-15,2-3 77 0</inkml:trace>
  <inkml:trace contextRef="#ctx0" brushRef="#br0" timeOffset="27693.19">30863 10480 481 0,'0'-14'0'0,"-5"1"0"0,5 7 0 0,-5 2 0 0,4 3 0 0,-4-1 0 0,-4 2 0 0,-1 0 155 16,-1 6-61-16,-3 10-30 0,1 1 54 0,-4 9-47 15,2 2 1-15,1 4-39 0,1 0 91 0,3 0-45 16,0 0-15-16,3-2-9 0,4-8 57 0,3 3-39 16,0-3-1-16,0-3-2 0,3-4 9 0,10-2-47 15,4-5 1-15,-2-2-91 16,7-6 45-16,5 0 23 0,-2 0-58 0,4-11 37 16,-2-5 22-16,1 0-1 0,-5-5-190 0,2 0 75 15,-4-2 59-15,-4-1-12 0,-1 2-67 0,-5 5 30 16,0-2 37-16,-8 7 17 0,1 1 3 0,-3 6-4 15,-1 1 9-15,0 2 153 0,-3 2-72 0,-9 6-30 16,0 10-6-16,-5 8 113 0,7-4-65 0,5 0-16 16,-1 1 54-16,4-2-23 0,2 0-33 0,0-3 12 15,0-2 87-15,10-6-45 16,1 1-31-16,3-5-6 0,1-3-26 0,2-1 0 16,-1 0-1-16,8-5-47 0,-8-6 23 0,0-5 9 15,1-4-66-15,-4 1 38 0,-1-3 21 0,-4-3-22 16,-1 4-14-16,-4-1 14 0,-1-6-4 0,-2 2-81 15,0-1 50-15,0 3 11 0,-10 1 1 0,0 4-64 16,-7 2 45-16,-2 5 10 0,0 4 1 16,-5 5-19-16,2 0 1 0,3 3 19 15,-2 0-16-15,2 10-6 0,3 3 35 16,4 0-10-16,5 4-16 0,4 0-8 0,3 1 30 0,0 1-148 16,2-2 74-16,15 3 37 0,2-4 0 0,0-4-173 15</inkml:trace>
  <inkml:trace contextRef="#ctx0" brushRef="#br0" timeOffset="27960.48">31444 10508 645 0,'0'-12'0'0,"0"6"0"0,0 1 0 0,-6-2 0 0,-7 0 0 0,0 5 0 0,0 2 157 0,-4 0-63 16,4 0-30-16,-1 6 0 0,1 5 112 0,3 3-64 15,5-3-43-15,1 4 27 0,4-2-31 0,0 1-1 16,0 2-31-16,9-1 57 0,5 0-33 0,0 0 1 15,3 0-25-15,0-1 7 0,3 0-7 0,-3-3 8 16,-4 2-90-16,-2 2 41 0,-1-5 0 0,-7 3 41 16,-2 0-102-16,-1 2 57 15,-4 0-3-15,-17 1-80 0,-1-1 43 0,1-3 30 16,-6 0-3-16,3-4-32 0,-9 3 11 0,6-5 1 16,2-1 2-16,5-1-111 0,-2-2 49 0,7-1 43 15,5-1-249-15,4 0 139 0,4-1 70 0</inkml:trace>
  <inkml:trace contextRef="#ctx0" brushRef="#br0" timeOffset="28336.48">31606 10507 631 0,'11'-9'0'0,"0"3"0"0,1 0 0 0,0 0 0 0,-4 4 0 0,3-1 179 15,2 1-72-15,-2 2-38 0,1 0 0 0,-2 10 153 16,0 7-87-16,-4 6-55 0,0 0 15 0,-4 7-31 15,-2 2 0-15,0 4-31 0,-8 0-39 0,-3-3 15 16,-8 3 0-16,6-2 23 0,-6-2-65 16,2-4 32-16,1-7 9 0,1-1-68 0,1-4 37 15,1-5 26-15,5-5-43 0,-1-5 27 16,4-1-9-16,2 0-1 0,3 0 102 0,0-11-37 16,3-7-8-16,13-3-30 0,5-4 101 0,8-4-41 15,2-2-25-15,1-1 0 0,4-4-9 0,-2 2-8 16,-4 3 26-16,8-11-75 0,-3 5 27 0,-2-1 5 15,-4 3 21-15,4-5-51 0,-6 7 30 0,5-11-7 16,-8 9-82-16,-1-3 35 0,-5 8 28 16,-2-4-3-16,-7 9-17 0,-4-1 22 0,-3 6 14 0,-2 1-16 15,0 5 137-15,-11 2-56 16,-2 5-31-16,0 1-30 0,0 4 6 0,-1 2 9 16,1 0-7-16,1 0-305 0,4 11 143 0,3 4 72 15,2 2-218-15,1 8 124 0,2-3 73 0</inkml:trace>
  <inkml:trace contextRef="#ctx0" brushRef="#br0" timeOffset="28550.43">32221 10661 901 0,'0'-9'0'0,"-2"5"0"0,0 2 0 0,2 0 0 0,-3 2 0 0,-3 0 0 0,-1 2 0 0,-2 9 331 0,1 8-153 0,-2 3-73 0,-1 3 39 0,5-1-55 15,1 5-29-15,0-7 9 0,4 8 11 0,1-4-23 16,0-5 0-16,0 1-78 0,3-1 27 0,8-4 8 16,2-3 19-16,-2-3-189 0,6-2 94 0,-1-5 48 15,0-4 23-15,0 0-423 16,0 0 206-16,-3 0 58 0,-2-8-239 0,0-5 179 0</inkml:trace>
  <inkml:trace contextRef="#ctx0" brushRef="#br0" timeOffset="28685.9">32296 10330 947 0,'0'-17'0'0,"5"14"0"0,8 1 0 0,3 0 0 0,-8 1 0 0,-2 1 0 0,-1 0 0 0,3 0 0 0,-3 3 111 0,-2 12-45 0,0 2-24 16,-3 1 1-16,0 0-531 0</inkml:trace>
  <inkml:trace contextRef="#ctx0" brushRef="#br0" timeOffset="28897.12">32590 10173 1037 0,'18'-2'0'0,"5"2"0"0,0 10 0 0,1 10 0 0,-6 2 0 0,-1 5 0 0,-2 4 470 15,-2 6-218-15,3 7-110 0,-3 5-47 0,-2 3 371 16,0 5-217-16,-3 9-108 0,-6-2-35 0,-2 1-36 15,-9-6 8-15,-11 9-46 0,-7-9-259 0,-5-2 130 16,-4-3 65-16,-1 1-75 0,7-11 79 0,3 6 26 16,3-6 0-16,8-2-694 0,5-8 260 15</inkml:trace>
  <inkml:trace contextRef="#ctx0" brushRef="#br0" timeOffset="29045.89">32870 11309 1502 0,'-5'-15'0'0,"5"15"0"0,20 10 0 0,6-10 0 0,-13 1 0 0,-7 1 0 0,-4 0 0 0,-2 3 0 0</inkml:trace>
  <inkml:trace contextRef="#ctx0" brushRef="#br0" timeOffset="33074.1">8612 12257 409 0,'0'-2'0'0,"0"0"0"0,0 1 0 0,0-2 0 0,0 1 0 0,0 2 154 0,0 0-53 15,0-1-38-15,-1 1 136 0,1 0-83 16,-5 0-41-16,3 0 29 0,-1 7-27 0,-3 5-9 15,1 3-35-15,1 2-32 0,0 0 32 16,-4 1 0-16,3 3 8 0,-1 3-42 0,-1 1 1 16,-2 2 32-16,-1-2-61 0,-2 6 31 0,-2-1 8 15,-3 2 8-15,0 0-14 0,-3-2-3 0,-3 1 21 16,0-2 46-16,2-1-20 0,-1-4-10 0,3-3-19 16,6-6 107-16,-6 0-49 0,11-8-20 0,-3 1 7 15,6-5 67-15,1 0-50 0,0-2-23 0,4-1-1 16,0 0 19-16,0 0-14 0,6 0-8 0,12 0-75 15,3-5 27-15,6-2 0 16,4-1 18-16,1 0 17 0,3 3-8 0,0-1-1 16,1 2-51-16,-1 3 26 0,-1-1-2 0,2 0 36 15,-2 2-100-15,-3 0 41 0,-2 0 5 0,-1 0-65 16,-9 0 40-16,1 0 21 0,-3 0-11 0,-7 0 11 16,-2 2 15-16,-2-2 4 0,-5 0 31 0,1 2-34 15,-2-2-11-15,0 0 9 0,0-12 225 0,-8-5-107 16,-1-1-44-16,-4-8-32 0,-1-3 2 15,1-5-20-15,-6-7 25 0,5 1-162 16,1 5 82-16,-5-10 26 0,8 13 13 0,-6-2-178 16,3 6 88-16,-2 4 47 0,6 6-61 0,-2 3 27 15,1 3 31-15,2 6-1 0,3 0-70 0,-1 5 42 16,5-2 3-16,-1 3 8 0,2 0-61 0,0 0 44 16,5 4 22-16,8 5-358 0,6-2 182 0,6 3 102 15,-2-4 48-15</inkml:trace>
  <inkml:trace contextRef="#ctx0" brushRef="#br0" timeOffset="33366.51">8997 12092 1574 0,'-7'0'0'0,"1"0"0"0,4 0 0 0,2 0 0 0,0-2 0 0,0 0 0 0,0 1 0 0,8-3 0 0,6 3 222 0,9-2-94 0,2 1-48 16,2 0 88-16,4-2-67 0,3 2-26 0,-1 0-8 15,3 1 100-15,1-4-66 0,0 4-35 0,0 0-7 16,-3-1-18-16,0-1-8 0,-4 2-75 0,-2-1 38 16,-5 0-1-16,-3 0 38 0,-1-1-183 0,-5 2 87 15,-2-2 48-15,-3 1 13 0,-2-3-158 0,-4 4 50 16,-2-1 56-16,-1-2-24 15,0 3-339-15,0-1 192 0,-9 2 96 0,-2 0-365 0,-1 0 234 0</inkml:trace>
  <inkml:trace contextRef="#ctx0" brushRef="#br0" timeOffset="33710.61">9218 12278 986 0,'-3'12'0'0,"-3"-2"0"0,-1 2 0 0,0 1 0 0,-1 0 0 0,2 4 0 0,1 0 0 0,-1 4 445 0,6 0-198 16,0-1-112-16,0 3-51 0,2-3 97 0,5-1-74 16,9 0-38-16,0-5 78 0,7 1-62 0,0-5-26 15,2-2 1-15,0-5-78 0,1-1 25 0,-1-2 9 16,5 0-116-16,-4-5 66 0,-2-4 34 0,-3-7 0 16,-4-3-160-16,-4 2 88 0,1-7 0 0,-7 0 41 15,-3 0-107-15,-2-1 62 0,-2 0 32 0,0 5-81 16,-6-9 48-16,-6 5 22 15,0 0 0-15,-3-1 47 0,-1 1-1 0,2 3-32 16,-5 0 38-16,3 7-1 0,0 2-28 0,-2 3-1 16,2 3 77-16,-1 4-41 0,2 2-2 0,3 0 0 15,1 8 49-15,2 5-32 0,-1 2-9 0,5 4-18 16,1 0 6-16,2 2-5 0,2-3-202 0,0 1 96 16,0 1 47-16,0-6 20 0,0-1-258 0,0-4 137 15,4 1 67-15,0-6 35 0</inkml:trace>
  <inkml:trace contextRef="#ctx0" brushRef="#br0" timeOffset="34254.15">9335 12096 1233 0,'0'-8'0'15,"-2"3"0"-15,-1 1 0 0,-3 2 0 0,3 0 0 0,-6 2 0 0,6 0 0 0,-5 7 0 0,5 7 187 0,1 5-77 0,0 2 88 0,2 7-82 0,0 1-34 0,0 6-28 16,0-1 136-16,2 10-79 0,0 0-39 0,3-1 0 15,1-4-69-15,-1 12-8 16,2-6 37-16,-6 0-161 0,1 0 80 0,0-4 42 16,-2-7 7-16,0 3-139 0,0-5 81 0,-9 0 45 15,-3-5-76-15,-2-1 49 0,-2-7-23 0,1-2 29 16,-2-4 38-16,3-2-25 0,0-6-34 0,3 1 27 16,5-2 274-16,-4-2-127 0,7-2-55 0,1 0-36 15,0 0 415-15,2 0-207 0,0 0-87 0,2 0 124 16,10 0-120-16,2 0-61 15,4 0-29-15,2 0 125 0,1 0-70 0,3 0 71 0,-2 0-189 16,3 0 0-16,-4 0 0 0,2 0 0 16,-3 0 0-16,1 2 0 0,0 2 0 0,-5-2 0 15,1-1-267-15,-2 0 167 0,-2-1 74 0,-2 0-739 16,-2 0 366-16,6 0 183 0,-7 0-170 0,3 0-48 16,1-6 193-16,-1-6 107 0,-2-3-138 0,1-1 119 15,1-10 60-15,-2 6 30 0,-1-1-224 0,0 0 141 16,-3 1 73-16,1 4 73 15,-5 1 0-15,1 4 0 0,0 3 0 0,-2 2 144 16,0 2-84-16,0 2-47 0,0 1-23 0,0 1 466 16,0 0-245-16,0 0-38 0,0 11 152 0,0 6-135 15,0 2-78-15,3 3-32 0,-3 6 346 0,3 2-197 16,-2 1-98-16,0 1-49 0,1-2 236 0,4 3-135 16,-1-3-79-16,2-3-35 0,2-5-1 0,0-2-35 15,2-2-77-15,0-5-110 0,0-4 89 16,2-3 49-16,-1-4-417 0,1-2 232 15,0 0 117-15,-2-4-9 0,2-11-240 0,1-2 114 16,-1-4 93-16,-2-1 46 0,-5-4-422 0</inkml:trace>
  <inkml:trace contextRef="#ctx0" brushRef="#br0" timeOffset="34392.78">9733 12353 1864 0,'0'-7'0'0,"0"3"0"0,0 2 0 0,0 0 0 0,0 2 0 0,0 0 0 0,0 0 0 0,0 4 0 0,0 5 0 0,0 1 113 0,6 1-39 0,4 4-1 0,3-2-32 16,-1 2-190-16,2 0 90 0,1-4 47 0</inkml:trace>
  <inkml:trace contextRef="#ctx0" brushRef="#br0" timeOffset="34577.28">10169 12261 956 0,'0'0'0'0,"0"0"0"0,0 0 0 0,5 0 0 0,6 0 0 0,-1 0 584 0,1 0-276 15,7 0-138-15,1 0-60 0,-3 0 154 0,3 0-116 16,0 0-57-16,-2 0-103 0,2 0 23 16,-1 1 8-16,-2 6 13 0,-3 1-461 0,-1 1 230 15,0 2 116-15</inkml:trace>
  <inkml:trace contextRef="#ctx0" brushRef="#br0" timeOffset="34736.71">10248 12622 1748 0,'-13'11'0'0,"7"-4"0"0,3 3 0 0,1-5 0 0,2-1 0 0,0-1 0 0,2 0 0 0,8-3 0 0,8 0 679 0,1 0-323 0,1 0-162 0,3 0 216 15,0 0-181-15,-3 0-102 0,1 0-47 0,-2 0-132 16,-3 0 43-16,1-3 21 0,-2 2-627 15,2-1 319-15,0 0 165 0</inkml:trace>
  <inkml:trace contextRef="#ctx0" brushRef="#br0" timeOffset="39009.96">11231 12011 264 0,'-4'0'0'0,"1"-1"0"0,1-1 0 0,1 2 0 0,-1 0 0 0,0-3 0 0,0 3 227 0,0 0-102 0,2 0-46 0,0 0 65 15,0 0-56-15,0 0-27 16,0 5 40-16,0 6-38 0,0 4 0 0,0 0-30 15,0 3 31-15,0 7 0 0,0-3-23 0,4 10-8 16,0 0 84-16,2 7-42 0,-2 1-21 0,-2 3 60 16,-1-2-32-16,1 12-9 0,0-2-40 15,0 0 69-15,-2-2-35 0,0 0 1 0,0-6-16 0,0 8-19 16,0-9-1-16,0-6 1 0,0 2-16 16,0-3 16-16,0-3 8 0,0-4-8 15,0-5-60-15,0-2 29 0,0-4 1 0,0-8 30 16,0-1-138-16,-2-5 48 0,0-2 38 0,0-1-240 15,-3 0 128-15,0-1 43 0,2-16-366 0,-1-6 215 16,2-3 104-16,0-1 50 0,2-5-143 0,0-4 97 16</inkml:trace>
  <inkml:trace contextRef="#ctx0" brushRef="#br0" timeOffset="39292.25">11135 12209 443 0,'0'-21'0'0,"0"2"0"0,0 4 0 0,0 0 0 0,0 2 182 0,4 3-74 15,5 1-38-15,4 1 0 0,4 3 260 0,6 1-153 16,0 1-72-16,4 1 172 0,1 2-121 0,-3 0-54 16,7 0 1-16,-1 3-34 0,-1 3-1 0,1 4-36 15,-3 0-27-15,-5-2 8 0,3 3 20 0,-10 3 0 16,2-1-32-16,-6 2 32 16,-2 1 0-16,-6 4-40 0,-2 2 16 15,-2 2 0-15,-6 3 24 0,-9-2-19 0,-6 1 15 0,-5 0-28 16,-8 2-17-16,6-9 35 0,-6-1 0 0,2-1-2 15,-2-6 1-15,6-1 6 0,-6-3-4 0,12-5 0 16,-2 0 7-16,3-2-5 0,4 0-2 0,6 0 10 16,0 0-39-16,3-6-1 0,4-3 22 0,4-1-244 15,0-1 110-15,0 2 63 0,2-3-606 0,13 5 316 16</inkml:trace>
  <inkml:trace contextRef="#ctx0" brushRef="#br0" timeOffset="43702.83">12151 12396 525 0,'2'0'0'0,"0"0"0"0,0 0 0 0,-2 0 0 0,1 0 0 0,-1 0 0 0,0 0 139 0,0 0-54 15,0 0-17-15,0 0-9 0,0 0 36 0,0 0-31 16,0 0 0-16,0-3-26 0,0-5 3 0,0-3-8 15,0-1-1-15,0 3-15 0,0-1 16 0,0 2 0 16,0-2 9-16,0 4-9 0,-5-1 0 0,-1 4-1 16,-2 0-23-16,1 1 8 0,0 2 16 0,-3 0 0 15,1 0-63-15,0 0 28 16,-3 8-10-16,4-1 12 0,-3 4 17 0,1-1 5 16,3 3-10-16,-2 0-5 0,2 4 5 15,-3 4 10-15,2 4 15 0,3 0 1 0,-2 4-25 0,3 3 3 16,-1-3 50-16,4 4-19 0,1-3 1 0,0-2-27 15,0-6 32-15,0 1 1 0,8-2-19 0,1-7-25 16,2-1-5-16,3-6 24 0,2-2 3 0,3-5-38 16,0 0-1-16,1-2 41 0,3-15-91 15,-2-3 39-15,-1-3 13 0,-3-2-1 0,0 0-102 16,-2-3 59-16,-2-1 16 0,-1 1 0 16,-3 1-38-16,-4 7 31 0,1 1 5 0,-2 6 73 15,-3 3-28-15,2 6 0 0,-1-2-33 0,-2 5 81 16,0 1-34-16,0 7-3 0,0 9 144 0,0 5-80 15,0-1-28-15,0 1-24 0,0 1 150 0,0-3-70 16,0 0-33-16,5-3-24 0,4-2-23 0,5-3-1 16,1-3 1-16,0-5-76 0,3 0 34 15,2-3 21-15,-2 0-1 0,1 0-44 0,0-6 31 16,-1-6 9-16,0-1-146 0,-6-2 76 0,0-2 16 16,-1 2 26-16,-5-3-83 0,-1 0 44 15,-3 1 8-15,0-1-1 0,-2-1 65 0,0 1-33 16,0-3-12-16,-4 0 62 0,-5 2-22 0,-2 2 1 15,-3 0-22-15,0 5 82 0,-2 0-34 0,2 6-24 16,0 3 55-16,0 1-34 0,0 2-5 0,1 0-1 16,2 2 51-16,-1 7-29 0,3 3-9 0,0-1 0 15,3 0-51-15,0 2 0 16,3-4 39-16,1 1-250 0,0 1 112 0,2-1 58 16,0-1 23-16,0-2-417 0,4-4 188 0,9 3 118 15,7-6-146-15,5 0 128 0</inkml:trace>
  <inkml:trace contextRef="#ctx0" brushRef="#br0" timeOffset="44009.61">12846 12265 978 0,'1'-12'0'0,"-1"5"0"0,0 1 0 0,0 1 0 0,-5 2 0 0,-2 0 0 0,-5 3 235 0,1 0-101 0,0 0-51 0,1 14 251 16,-1 2-143-16,-2 7-83 0,1 4 150 0,3-1-113 15,2 1-56-15,1 0-28 0,4-5 20 0,2 1-8 16,0-3-41-16,0-1 1 0,10-2-40 0,3-3 1 16,2-3 46-16,-2 0-151 0,2-2 71 15,-4-1 37-15,-3-1 0 0,-3 3-95 0,-1-1 71 0,-3 4-16 16,-1-2-15-16,-1 3 13 16,-12 1 20-16,-6 0-14 0,2-2 25 0,-7 3-21 15,1-2 19-15,-1-3-17 0,5-2-57 0,-2-5 35 16,5-2-6-16,0-2-191 0,4 0 109 0,4-12 56 15,4-10 27-15,4-6-287 0,0-4 149 0,13-9 86 16,10-1-258-16,1 0 169 16</inkml:trace>
  <inkml:trace contextRef="#ctx0" brushRef="#br0" timeOffset="44484.91">12964 12184 1071 0,'23'-9'0'0,"1"5"0"0,0 2 0 0,-3 2 0 0,-2 0 0 0,-1 2 0 0,2 13 0 0,-4 2 204 0,3 4-86 0,-4 4-42 16,0 4 242-16,0 3-146 0,-1 6-70 0,-5 1-35 15,-2 3 60-15,-5-4-39 0,-1 11-32 0,-1-5 1 16,0-1 64-16,-9-3-44 0,-3-1-23 0,-2-7 13 16,-4 2-9-16,-3-3-25 15,-4-4-81-15,1-6 41 0,-2-7-1 16,3-8 49-16,-1-2-142 0,1-4 67 0,-1-1 33 0,7-14 3 16,2-6-92-16,3-6 28 0,5-5 0 0,4-4-167 15,3 1 82-15,0-1 62 0,1 4 30 0,10 7-72 16,7-4 51-16,-2 14 21 0,1 0 92 0,4 3-35 15,-1 8 0-15,1 4-43 0,2 0 242 0,-3 13-115 16,-1 12-45-16,-2 3-32 0,0 4 395 0,-4 4-173 16,0 1-74-16,0 1 64 0,-1-2-94 15,-1-3-48-15,2-2-22 0,-1-6 143 0,2 0-88 0,0-10-39 16,0-1-104-16,2-6 32 16,0-6 0-16,2-2 40 0,2-2-294 0,-1-14 142 15,0-8 73-15,-3-3 35 0,2-1-344 0,-6-2 174 16,2 0 31-16,-3 1-39 0,-2 2 68 0,1-1 41 15,-3 8-12-15,1 0 18 0,-3 3 8 0,-1 8 25 16,-2 2 109-16,-1 4-54 0,4 2-27 0,-1 1-9 16,-1 8 231-16,-1 13-126 0,2 4-40 15,-1 2-38-15,3 0 372 0,-1-4-178 16,2 9-57-16,0-8-60 0,0-3-28 0,3 2-1 16,0-5-28-16,0-1-83 0,-1-6 38 15,3-1 22-15,-4-4-383 0,1-3 204 0,1-3 87 0,-3 0 62 16,0 0-32-16,1-3 34 0,-2-9-83 0,-2-1-493 15,-2-4-139-15,-1-1 342 0</inkml:trace>
  <inkml:trace contextRef="#ctx0" brushRef="#br0" timeOffset="44615.08">13612 12269 1035 0,'0'-8'0'0,"0"4"0"0,0 2 0 0,0 2 0 0,0 0 0 0,0 0 258 0,0 0-113 0,0 6-47 0,0 4 137 16,0-1-102-16,0 2-49 0,0 2-28 0,5 2-23 15,3 1 8-15,4-3-8 0,0 3-580 0</inkml:trace>
  <inkml:trace contextRef="#ctx0" brushRef="#br0" timeOffset="45126.44">14157 12233 986 0,'0'-7'0'0,"-2"3"0"0,2 1 0 0,0 2 0 0,-2-1 0 0,1 0 0 0,1 2 447 0,0 0-212 16,0 0-101-16,0 0 105 0,-5 0-102 16,1 10-53-16,-1 9 22 0,-2 7-41 0,-5 5 1 15,-3 5-33-15,-2 4-31 0,0-1 0 0,-2-3 38 0,-3 9-7 16,1-6 5-16,-1-1-5 0,5-8 0 0,-4 0-1 15,8-8 35 1,-2 0-8-16,2-8-26 0,3-1 102 0,3-5-50 0,2-3-27 0,1-1 65 0,2-3-48 16,2-1-22-16,0 0 0 0,0 0-43 15,2 0 0-15,9 0 31 0,6-1-8 16,1-1-39-16,3-2 39 0,4 1-1 0,-3 1 9 16,6-2-70-16,0 2 31 0,1 2 0 0,-3 0-132 15,0 0 75-15,-1 0 21 0,-1 0-86 0,0 2-50 16,-1 4 81-16,-2-3 19 0,-1 1-53 15,-3-1 29-15,-2 0 34 0,-5-3 0 0,1 0 61 0,-4 0-1 16,-3 0-32-16,0 0 117 0,-2-3-55 0,-2-5-31 16,0-3 0-16,0-5 215 0,0-2-114 15,-8-3-36-15,-3-7 22 0,0 1-22 16,-2-4-26-16,-2 1 17 0,-1-4-151 0,-2-2 73 16,-1 4 21-16,0 2 13 0,1 4-194 0,-1 2 91 15,6 9 49-15,-1-3 9 0,5 10-44 0,2-1 9 16,1 2 27-16,5 5-178 0,-2 1 93 0,3-2 40 15,0 3-266-15,0 0 161 0,8 3 79 0,3 4 41 16,3 2-364-16,0 2 194 0</inkml:trace>
  <inkml:trace contextRef="#ctx0" brushRef="#br0" timeOffset="45929.46">14882 12207 969 0,'-6'-19'0'0,"2"8"0"0,1-1 0 0,1 1 0 0,-2 0 0 0,0 1 0 0,0 3 61 0,2-1 9 0,-1 4 148 0,1 1-92 16,0-1-47-16,2 2-23 0,-2 1 87 0,2 1-59 15,0 0-25-15,0 0-1 0,-2 0 7 0,1 0 0 16,-1 0-25-16,0 0-7 0,0 1 70 0,-2 3-36 16,3-2 1-16,-2 1-24 0,-1-2-3 0,4 0-8 15,-2 1-1-15,-1-2-2 16,3 0 3-16,-2 0 0 0,2 0-32 0,0 0-8 16,-2 0 40-16,2 0 0 0,0 0-60 0,0 0 30 15,0 0 12-15,0 0-7 0,0 0-56 0,0 0 33 16,0 0 6-16,0 0-21 0,0 0 19 0,0 0-3 15,0 0-5-15,0 0 24 0,0 0-8 0,0 0 6 16,0 0-41-16,0 0 39 0,-4 0-2 0,3 0 2 16,-3 0-71-16,0 0 33 0,0 0-6 15,0-2 39-15,-1 1-6 0,1 0 2 16,-1 1-7-16,1-3 44 0,0 3-44 0,1 0 5 16,-2-2-5-16,1 2 32 0,1 0-30 0,-1-2 3 15,0 0 25-15,3 2 3 0,-3 0-20 0,0-1-4 16,0 1 33-16,-2 0-30 0,3 0 13 0,-3 0-11 15,1 0-9-15,-3 0 9 0,2 0 1 0,1 0-6 16,-4 0 5-16,3 3-1 0,-2-1 42 16,1 3 1-16,1-1-40 0,-1 0 0 0,1 0 11 15,0-1-8-15,-1 3-1 0,1-2 0 16,1 1 24-16,-1 1-22 0,-2 1 7 0,1 1 2 16,-1 2-40-16,1-1 36 0,-3 0-2 0,-1 3-17 15,0 1 17-15,-1 2-4 0,1-1 2 0,-2 1 39 16,2 1 0-16,2 0-40 0,2 0 44 0,0-1 1 15,5-2-40-15,2 0 6 0,0 0 90 0,0-3-37 16,0 1-19-16,10-2-4 0,1 1 22 0,2 0-10 16,4-1 0-16,0-2-43 0,2 2-9 15,0 3 27-15,1-3-26 0,3 4-23 16,-6 1 23-16,1-1 1 0,2 2-33 0,-4-1 17 16,-2 4 1-16,-2-3 5 0,0 3-74 0,-5-1 34 15,-3 2 24-15,-2 0-3 0,-2 1 6 0,0-2 1 16,-2 2 12-16,-9-1 145 0,-6 1-71 0,-2-2-32 15,-1-3-1-15,-3-1 149 0,-4 0-83 16,1-1-20-16,-4-2-61 0,0-1 11 0,0-2-3 0,0 0 1 16,1-4-125-16,6 0 70 15,0-1 24-15,4-3-1 0,8 0-439 0,2 0 201 0,3 0 117 0,6 0-497 16,0 0 296-16,4 0 144 16,18-3-520-16</inkml:trace>
  <inkml:trace contextRef="#ctx0" brushRef="#br0" timeOffset="46110.09">14947 12577 666 0,'2'2'0'0,"0"3"0"0,-2 4 0 0,0-1 0 0,0 3 491 0,0 2-221 0,-4 5-123 0,2 0-57 16,-1 1 174-16,3 2-116 0,0-1-57 0,0-1 138 15,0 2-103-15,0-5-46 0,7 1-355 0,3-3 153 16,3-5 78-16,2-3 46 0,0-2-621 0,4-4 319 15,-1 0 161-15</inkml:trace>
  <inkml:trace contextRef="#ctx0" brushRef="#br0" timeOffset="46249.71">15097 12327 1181 0,'-3'-8'0'0,"1"6"0"0,0 0 0 0,2 1 0 0,-2 1 0 0,2 0 0 0,0 1 0 0,0 6 190 0,0 7-78 15,0 0-156-15,0 0 39 0,0 4 7 0,2-2 31 16,5 3-596-16</inkml:trace>
  <inkml:trace contextRef="#ctx0" brushRef="#br0" timeOffset="46463.93">15354 12469 1599 0,'0'0'0'0,"3"0"0"0,8 0 0 0,2 0 0 0,1 0 0 0,2 0 0 0,3-2 251 0,8 1-109 0,1-3-55 16,0-1 214-16,0 1-139 0,1 1-64 0,-2 0-33 16,3 0-67-16,-2 2 0 0,-3-1 42 0,-1 0-7 15,-1-1-431-15,-3 1 215 0,1-3 107 0,-3 2-275 16,-7 0 189-16</inkml:trace>
  <inkml:trace contextRef="#ctx0" brushRef="#br0" timeOffset="46653.43">15680 11970 1827 0,'-7'0'0'0,"5"0"0"0,2 0 0 0,0 8 0 0,2 6 0 0,-1 6 0 0,5 9 342 0,-3 9-154 15,1 5 148-15,-2 8-143 0,1 11-84 0,-3 0-38 16,0 3 140-16,0 7-89 0,-3 1-45 0,1-9-14 16,-2 17-436-16,1-16 203 15,-1 1 101-15,2-4-916 0</inkml:trace>
  <inkml:trace contextRef="#ctx0" brushRef="#br0" timeOffset="47513.52">16579 12057 645 0,'0'-10'0'0,"0"7"0"0,0 2 0 0,0 1 0 0,0 0 0 0,-3 0 299 0,-5 11-133 16,1 10-59-16,-3 9-41 0,1 8 165 0,0 3-100 15,0 3-48-15,1 5-26 0,0 1 95 0,3 2-63 16,-1 1-29-16,5-2 32 0,1-5-30 0,0-8 1 15,0 2 80-15,5-7-58 0,8-4-27 0,4-7 1 16,3-5 36-16,5-8-31 0,-3-5 9 16,10-4-40-16,0 0 32 0,-2-11-32 15,6-14 0-15,-8-5 0 0,-5 0-19 0,3-11 19 16,-9-2 0-16,-2-2-35 0,-4-1 0 0,-4-4 43 16,-3 0-117-16,-1 1 53 0,-3-3 10 0,-3 4 0 15,-10 0-173-15,-4 9 97 0,-5-9 29 16,-1 11 30-16,1 12-212 0,-5 3 109 0,2 6 33 0,-2 11-138 15,-5 5 107-15,2 0 48 0,2 15 26 0,-6 11-237 16,8 2 131-16,7 2 57 0,-1 11-110 0,2-1 92 16,7 3 45-16</inkml:trace>
  <inkml:trace contextRef="#ctx0" brushRef="#br0" timeOffset="47745.94">16206 12665 929 0,'-17'4'0'0,"5"-2"0"0,3-1 0 0,0-1 0 0,6 0 0 0,3-11 0 0,0-7 0 0,7-5 422 0,16-1-194 0,9-7-98 0,3 3-40 0,10-4 131 0,0 4-93 16,4 4-48-16,0 5 87 0,-3 8-67 0,-7 6-25 15,2 5 1-15,3 0-21 16,-7 18 0-16,-5 8-22 0,0 6 145 0,-9 0-65 16,4 13-43-16,-5-4-1 0,-1-1 170 0,-1-8-103 15,5-1-52-15,1-4-17 0,5-7-10 0,2-5-1 16,10-7-23-16,-1-8-291 0,2 0 145 0,7-17 81 15,6-13-703-15,-5-4 346 0,2-5 191 0,3 2 42 16</inkml:trace>
  <inkml:trace contextRef="#ctx0" brushRef="#br0" timeOffset="49590.46">17663 12512 685 0,'2'0'0'0,"-2"0"0"0,0 0 0 0,2 0 0 0,-2 0 0 0,0 0 0 0,0 0 0 0,0 0 0 0,0 0 195 0,0 0-73 16,0 0-49-16,0 0 1 0,0 0 71 0,0 0-56 15,0 0-28-15,0 0 9 0,0 0 47 0,0 0-42 16,0 0-21-16,0-1 34 0,0-5-28 0,0-1 9 16,0-4-36-16,0-1-28 15,0-1 0-15,-2 1 28 0,-2-4-68 0,0 0 42 16,0 2-8-16,1 1 34 0,-3-4-89 0,1 4 45 16,-1-2 3-16,-2-1 6 0,1 5-69 0,1 2 42 15,-1 1 2-15,-1 3 8 0,-1 2-22 0,-2 2 39 16,-1 1 46-16,-4 8-23 0,0 12-4 0,0 7-19 15,-4 7 81-15,6-2-36 0,-3 11-15 16,2-4 0-16,5-3 53 0,1 1-34 16,3-2-6-16,5-6 4 0,-1 3 23 0,2-12-21 15,0 3 15-15,2-6-74 0,7-4 5 0,3-3 44 16,6-5-46-16,1-3 1 0,3-2 34 0,2 0 1 16,3-11-130-16,-1-6 64 0,-1-4 16 0,-2-1 0 15,-2 0-97-15,0 0 60 0,-6 6 14 0,1-4-1 16,-6 4-10-16,2 5 0 0,-6 5 19 0,-3 0 84 15,1 3-37-15,-2 3-5 0,0 0 22 16,0 3-22-16,-1 12 3 0,1 5-25 16,-2 4 268-16,2-5-123 0,0 3-45 0,0 0-37 15,4-3 175-15,3-4-93 0,2-2-47 0,5-3-15 16,2-3-57-16,1-5 24 0,4-2 1 0,3 0-115 16,-4-2 58-16,-1-11 36 0,4-6-66 0,-7 1 43 15,-1-5 23-15,-4 2-1 0,-3 1-170 0,-5-3 59 16,-1 0 49-16,-2 1 26 0,-2 0-67 15,0-5 37-15,-6 8-7 0,-9-5 3 0,0 4 3 0,-4 2 28 16,1 4-10-16,-1 4 44 16,-4 3-8-16,1 3-21 0,1 4 56 0,-2 0-28 15,3 0 5-15,-1 11-31 0,4 3 27 0,1 0 11 16,2 3-33-16,3-2 11 0,6 0-72 0,1-1 33 16,4-6-3-16,0 4-235 0,7-3 126 0,14-5 56 15,5-4 34-15,12 0-288 0,-4-2 152 0,14-11 89 16,-1-4-225-16</inkml:trace>
  <inkml:trace contextRef="#ctx0" brushRef="#br0" timeOffset="49865.73">18365 12257 1184 0,'8'-14'0'0,"-6"4"0"0,0 3 0 0,-2 0 0 0,0 4 0 0,-10 1 0 0,-1 2 0 0,-2 0 353 0,-2 2-164 0,0 11-78 0,-2 2-39 15,2 3 76-15,0 4-58 0,2-4-20 0,1 2-8 16,5 0 114-16,1-1-71 0,6-1-36 0,0-3-6 15,0-1 8-15,9-4-38 0,9 2-129 0,6-3 65 16,-2-4 31-16,3 2 1 16,-4-1-124-16,1-3 74 0,-3 3 41 0,-4 1 0 15,-4 3-46-15,-5 1 0 0,-3 2 31 0,-3 0-37 16,0 2 37-16,-11 4-28 0,-6 0 32 0,-3-1 141 16,-5 2-71-16,1-2-29 0,-1 1-5 0,-1-2 10 15,4-2-29-15,1-4 29 0,2 1-305 0,2-1 139 16,4-4 67-16,4-1 31 0,1-3-202 0,5 1 95 15,3-3 54-15,0 4-153 0,0-3-62 0</inkml:trace>
  <inkml:trace contextRef="#ctx0" brushRef="#br0" timeOffset="50356.42">18659 12983 1325 0,'0'20'0'0,"0"1"0"0,0-2 0 0,0-5 0 0,0-2 0 0,-4-3 0 0,2-3 0 0,0-3 0 0,2 1 305 0,-4-4-128 16,0 0-76-16,0-4-35 0,1-12 87 0,-1-9-61 15,2-4-29-15,0-5-99 0,-1-10 30 0,1-3 1 16,0-4-30-16,2-13 35 0,0-1-1 0,0-8 42 16,0-22-45-16,0 1-1 0,0-13 38 0,4 1 0 15,9-2-178-15,0 20 84 0,2-4 7 0,2 17 30 16,-4 23-46-16,1 12 32 0,-2 5-2 15,-1 11 46-15,1 10-20 0,-5 6 3 16,2 6 26-16,2 2 0 0,-4 6-36 0,-2 11 4 0,-1 11 68 0,-2 2-31 16,-2 8 8-16,0-1-36 15,-6-3 59-15,-5 2-25 0,-1-2 0 0,0-2 13 16,-2-2 6-16,-1-4-35 0,2-2 5 0,4-7-11 16,0-1 12-16,3-4-4 0,3-2 36 0,3-3 0 15,0 1-29-15,0-2 0 0,3 0-19 0,12-2 16 16,2 3-1-16,7-2 1 15,-2 3-104-15,-1-1 52 0,6 5 22 0,-7 3-90 16,-5-2 49-16,0 6 28 0,-3-1-15 0,-5 5 11 16,-5 3 8-16,-2-1 14 0,0-1 110 0,-4-1-55 15,-11 0-37-15,-3-2-2 0,-3 0 246 0,-4-1-124 16,0-4-47-16,0-1-36 0,-2-4 83 0,8-2-41 16,-1-1-29-16,3-5-1 0,6 1-295 0,1-4 135 15,5 0 75-15,3 0-625 0,2 0 309 0,2 0 165 16,11 0-263-16</inkml:trace>
  <inkml:trace contextRef="#ctx0" brushRef="#br0" timeOffset="50537.78">19068 12475 695 0,'3'5'0'0,"3"7"0"0,-3 1 0 0,-3 0 0 0,0 4 0 0,0 1 528 0,0 0-252 0,0 2-122 0,0 1 254 16,0 2-188-16,0-3-94 0,0-2-38 0,1 0-15 15,7-1 0-15,1-3-40 16,0-2-105-16,1-2 53 0,-1-4 34 0,4-1-9 0,-1-5-362 0,0 0 195 16,0 0 96-16,-1-2 49 15,0-9-562-15,-1-4 236 0,-1-2 154 0</inkml:trace>
  <inkml:trace contextRef="#ctx0" brushRef="#br0" timeOffset="50664.02">19222 12257 1424 0,'-8'-8'0'0,"5"5"0"0,1 1 0 0,-2 1 0 0,3 1 0 0,1 0 0 0,-3 0 0 0,3 0 232 0,0 0-100 0,0 6-138 0,4 4-1 15,2 2 48-15,3-1-8 0,2 1-234 0,3 0 117 16</inkml:trace>
  <inkml:trace contextRef="#ctx0" brushRef="#br0" timeOffset="51079.84">19696 12059 902 0,'-3'0'0'0,"-4"5"0"0,1 4 0 0,1 3 0 0,-7 2 325 0,-3 7-146 0,-2 6-73 0,-3 3-29 15,-3 9 90-15,-2-3-67 0,4 3-34 0,-4-1 0 16,2-1-33-16,2-5 8 0,-1 2-8 0,1-4 105 15,2-5-52-15,7-11-27 16,2-3 64-16,2-1-37 0,5-4-30 0,-1-5-1 16,4-1 25-16,0 0-24 0,0 0 0 0,5 0-15 15,16-3-18-15,0-7 10 0,5 1-1 0,2 2 1 16,2-1 26-16,-5 6 8 0,8-1-34 0,-2 1-101 16,-3 2 51-16,2 0 24 0,-4 0-132 0,-3 3 80 15,1 3 12-15,-3 1 25 0,-2-3-130 0,-5 0 68 16,-2-2 18-16,-3-1 20 0,-3 2 8 0,-2-3 7 15,-3 0-26-15,-1 0 103 0,0 0-43 16,0-10-6-16,-7-3-27 0,-4-8 211 16,-3 1-83-16,2-5-55 0,-4-1-3 0,0-4-35 15,-2 0 24-15,2 0-21 0,1 2-278 0,0 1 132 16,3 7 67-16,3-1 36 0,2 4-358 0,3 2 177 16,2 4 64-16,2 0-106 0,0 4 106 0,0 2 44 15,11 4 35-15,7 1-345 0</inkml:trace>
  <inkml:trace contextRef="#ctx0" brushRef="#br0" timeOffset="51464.81">20362 12077 852 0,'5'-16'0'0,"-3"2"0"0,0-3 0 0,-2-2 0 0,0 2 0 0,0 1 0 0,-4-1 338 0,-3 2-158 15,0 1-73-15,-4 5 87 0,-1 0-80 0,1 1-41 0,-5 5 121 0,0 1-84 16,-3 2-39-16,-4 0 0 16,1 2 4-16,-4 12-22 0,-1 3 9 0,1 4-29 15,-6 7 55-15,7-3-28 0,1 3 1 0,4-3-29 16,6-1 78-16,3 0-42 0,6-1-1 0,5-2 17 16,0-1-25-16,2-2-1 0,10 2-20 0,9-3-5 15,2-1 0-15,2-1 0 0,2 3-121 0,1-4 61 16,-1 4 38-16,-1 0-8 0,-3 3-211 0,-3 1 114 15,-3 2 35-15,-4 3-125 0,-5-5 69 0,-2 8 23 16,-4-3 33-16,-2-3 117 16,0 0-45-16,-11-1-22 0,-5-6 100 0,-9 2-57 15,1-4-32-15,-2-2-6 0,-4-2 263 0,-2-2-107 16,-1-3-72-16,0-5 9 0,1 2-104 0,2-3 40 16,8 0 7-16,1 0-435 0,8-3 211 0,3-2 96 15,7-6 54-15,3 0-637 0,5-2 323 0,18-2 161 16,3-1-198-16</inkml:trace>
  <inkml:trace contextRef="#ctx0" brushRef="#br0" timeOffset="51646.32">20544 12391 1156 0,'6'0'0'0,"-3"2"0"0,2 5 0 0,-3 3 0 0,-1-2 0 0,-1 8 0 0,0 1 0 0,-1 7 0 0,-6-1 452 0,4 3-210 0,-1 0-104 16,4-5 207-16,0 4-160 0,0-1-77 0,2-4-37 0,11-1-80 15,2-5 21-15,2-2 7 16,1-6-346-16,5-4 180 0,2-2 89 0,0 0 46 16,-5-11-229-16,-3-5 145 0,6-4 61 0,-7-2-82 15</inkml:trace>
  <inkml:trace contextRef="#ctx0" brushRef="#br0" timeOffset="51775.98">20725 12036 1285 0,'0'0'0'0,"0"0"0"0,1 0 0 0,3 0 0 0,0 0 0 0,-3 0 0 0,3 0 0 0,1 2 235 16,-2 4-101-16,1 7-42 0,0-1-34 0,1 4-250 15,0 0 113-15</inkml:trace>
  <inkml:trace contextRef="#ctx0" brushRef="#br0" timeOffset="52405.68">21312 12224 1302 0,'-17'0'0'0,"1"0"0"0,0 0 0 0,5 0 0 0,0 0 0 0,3 4 0 0,1-3 0 0,1 2 0 0,3-3 0 0,3 0 443 0,0 1-209 0,5 1-100 0,14-2-51 15,8 0 231-15,5 0-140 0,3-3-63 0,10-5 29 16,-5-2-54-16,-6 5-27 0,5-1 1 0,-6 1-207 15,-2 3 98-15,0-1 37 16,-8 1-165-16,-1 2 106 0,-5 0 51 0,-2 0 27 16,-5 0-533-16,-3 0 198 0,-1 0 153 0,-4 0 36 15,-1 0-357-15,-1 0 223 0</inkml:trace>
  <inkml:trace contextRef="#ctx0" brushRef="#br0" timeOffset="52590.75">21546 11874 582 0,'-2'-9'0'0,"2"5"0"0,-3 2 0 0,1 0 0 0,0 2 0 0,-1 7 420 16,-1 13-198-16,2 6-95 0,-3 6 122 0,-1 9-109 15,-2 1-53-15,1-6-19 0,-2 18 221 0,0-7-127 16,-3 0-65-16,5-1-32 0,-1 0-71 0,5-7 8 16,1 8 23-16,2-4-353 0,0-2 181 0,0-7 90 15,0 2 45-15,0-10-517 0,3-2 266 0,7-3 57 16,-1-8-249-16</inkml:trace>
  <inkml:trace contextRef="#ctx0" brushRef="#br0" timeOffset="52799.4">22141 12036 1121 0,'2'0'0'0,"-1"0"0"0,1 0 0 0,0 2 0 0,0 9 0 0,-2 4 0 0,0 8 209 0,0 4-88 0,-4 6-44 0,-5 2 383 15,-3 11-218-15,-1-2-105 16,-1 3 62-16,-2 6-83 0,2 1-42 0,-3 3-13 16,2-3-260-16,-1-1 115 0,6-6 59 0,-2-12 29 15,4-3-221-15,5-9 133 0,-1-12 55 0,2-1-540 16,2-10 287-16,0 0 52 0,0-13 95 0</inkml:trace>
  <inkml:trace contextRef="#ctx0" brushRef="#br0" timeOffset="53131.68">22043 12040 1222 0,'13'-35'0'0,"-1"9"0"0,-3 6 0 0,5 3 0 0,2 0 0 0,4 1 0 0,5-2 0 0,3 3 232 15,2 3-91-15,4 2-59 0,-1 5 275 0,1 3-162 16,-1 2-82-16,-6 0-39 0,-4 17 36 0,4 3-42 16,-8 5 0-16,-7 2-86 0,-3 3 26 0,-5 0-1 15,-4 4 34-15,0 0-230 0,-11 6 111 0,-10-3 55 16,-4-1-196-16,-5-1 124 0,1-4 5 15,-11 3 48-15,5-9-96 0,5-6 56 16,-6-4 10-16,1-1 0 0,1-9 163 0,2 1-58 16,4-5-33-16,7 1 110 0,1-2-60 0,6 0-39 15,5 0 7-15,2 0 382 0,2 0-158 0,5 0-109 16,0 2 188-16,10 8-144 0,8 1-64 0,9 4-45 16,1 6 203-16,8 6-120 0,-1 0-59 0,0 3 122 15,-5 0-214-15,9 10 0 0,-3-8 0 16,-3-2 0-16,3-3 0 0,-2-2 0 0,-4-6 0 15,0-2 0-15,-2-4 0 0,-5-3 0 16,0-3-889-16,-3-3 501 0,-1-3 128 0,-3 2 120 16</inkml:trace>
  <inkml:trace contextRef="#ctx0" brushRef="#br0" timeOffset="54126.53">23003 12219 763 0,'0'-5'0'0,"-2"-4"0"0,-2 1 0 0,1-1 0 0,-2-1 0 16,2-1 0-16,-3-2 0 0,1 0 0 0,-1 0 94 0,3 1-31 0,-6 0 0 0,4 0 7 0,-2-1-9 0,-3 1-28 15,0 2 0-15,1 0 6 16,-2 3-6-16,1 0 8 0,-4 3-38 0,1 1 30 16,-3 3-1-16,-1 0 1 0,-3 10 10 0,-3 8-3 15,2 5-7-15,-4 9 36 0,2 2 0 0,0 3-36 16,4 2 0-16,6-5 32 0,2 4-8 0,3-7-25 16,8 0 1-16,0-8-23 0,0-3 23 0,10-2 8 15,5-6-8-15,6-2-31 0,3-5 1 0,-2-5 29 16,5 0-89-16,-1 0 45 0,-1-11 16 15,-1-4-111-15,1-6 61 0,-1 1 30 16,-2-3-1-16,-1-1-83 0,-2-1 48 0,-2 1 13 16,-2-1-1-16,-4 7 3 0,0-1 22 0,-5 6-16 15,-3 1 14-15,-1 5 33 0,1 3-34 0,-1 2 116 16,-2 1-55-16,0 1-25 0,0 5 2 0,-2 10 83 16,-3 4-50-16,2 5-15 0,1 1 0 0,2-3 108 15,0 6-65-15,0-7-15 0,0 2 0 0,5-5 2 16,9-1 1-16,1-6-28 0,4-1-8 0,2-7-36 15,-1-3 1-15,4 0 1 16,1 0 1-16,-7-8 41 0,10-11-8 0,-7-4-93 16,0 1 44-16,-4-3 12 0,-3 1-1 0,-4 1-124 15,0-5 68-15,-4 1 20 0,-4 4 21 0,-2-2-95 16,0 2 49-16,-5-1 15 0,-8 5-5 0,1 4 11 16,-7 2 1-16,-6 3 6 0,5 7 10 15,-7 0-11-15,1 3 10 0,1 0 37 0,3 12 0 16,3-2-35-16,0 3-7 0,5 0-26 0,4 0 0 15,4-2 41-15,6 3-6 0,0-5-235 0,6 2 106 16,15-1 65-16,5-3 28 0,6-5-286 0</inkml:trace>
  <inkml:trace contextRef="#ctx0" brushRef="#br0" timeOffset="54430.12">23630 12067 777 0,'0'-6'0'0,"0"4"0"0,0-4 0 0,-9 0 0 0,-2 0 0 0,-5 1 214 0,2 2-91 0,-2 2-45 0,-2 1-14 16,-1 0 166-16,-4 6-98 0,3 7-50 0,-1 3-24 16,2 4 105-16,3-2-56 0,-2 6-42 0,9-5 0 15,0 4 44-15,6-4-38 0,3 0 0 0,0-2-60 16,7-3 22-16,7-2 0 0,5-3-37 16,6 1 1-16,-1-3 35 0,-3-3 9 15,3 4-105-15,-1-4 48 0,-5 3 24 0,-2 2 1 16,-6-2-102-16,-4 3 39 0,-2 1 31 0,-2 1-12 15,-2-1 2-15,-2 0 1 0,-13 2 57 0,-2 0-5 16,-8 0-25-16,3 1-1 0,-4-1-48 16,1-1 26-16,1-2-1 0,6-3 28 0,-3 1-109 15,1-4 50-15,9 0 25 0,2-4-4 0,1 0-342 16,6 0 166-16,2 0 95 0,0-3 44 0,16-6-303 0</inkml:trace>
  <inkml:trace contextRef="#ctx0" brushRef="#br0" timeOffset="54807.58">23839 12085 969 0,'5'-10'0'0,"-1"2"0"0,2 1 0 0,-2 0 0 0,-1-2 0 0,1 5 0 0,0-3 218 0,-1 6-93 0,5-1-46 0,0 2-23 16,-1 0 153-16,2 6-97 0,-3 9-39 0,0 3 0 15,-2 9-33-15,-2-1-7 16,-2 5-60-16,0 0 26 0,-2 4 0 0,-10 1 34 15,-3 6-70-15,0-4 34 0,0-7 9 0,-2 1 27 16,0-1-44-16,0-7-1 0,3-8 1 0,0 0-10 16,3-9 78-16,2 1-25 0,-1-7-23 0,4-1 134 15,1 0-62-15,3 0-26 0,2-3 82 16,0-10-50-16,3-6-27 0,12-3 0 0,8 1-58 16,2-4 0-16,3-3 39 0,6-4-9 0,-1 4-71 15,1-2 35-15,0-1 1 0,-2 0 36 0,-6 3-58 16,6-6 13-16,-6 2 0 15,-5 4-80-15,-1-4 52 0,-2-2 7 0,-7 0 1 16,1 0 7-16,-7-3-1 0,-1 1 3 0,-3 1 40 16,-1 1-5-16,0 6-21 0,-1-4-3 0,-8 13-21 15,-3 1 1-15,3 5 25 0,-2 4 6 16,2 7-347-16,2 1 165 0,2 1 72 0,1 3-202 0,4 14 140 16,0 9 70-16</inkml:trace>
  <inkml:trace contextRef="#ctx0" brushRef="#br0" timeOffset="55010.04">24343 12266 1052 0,'0'8'0'0,"0"9"0"0,0-2 0 0,0 1 0 0,-11 4 0 0,1 0 0 0,-1 3 0 0,1 3 422 0,4-7-194 0,4 4-98 0,2-5 60 15,0-1-78-15,0-1-32 0,6-5-8 0,5-4-42 16,4-1 2-16,0-5 1 15,2-1-282-15,-1 0 149 0,2 0 63 0,1-7 34 16,-4-4-444-16,0-4 235 0,-2-2 59 0,-2-3 77 16,-1-5-407-16</inkml:trace>
  <inkml:trace contextRef="#ctx0" brushRef="#br0" timeOffset="55125.73">24490 12004 1411 0,'0'-12'0'0,"0"7"0"0,-2 3 0 0,-1 0 0 0,-1 1 0 0,2 1 0 0,0 0 0 0,1 0 163 0,1 0-57 0,0 10-40 0,0 3 1 16,0 5-35-16,1 3 1 0,10 2-436 0</inkml:trace>
  <inkml:trace contextRef="#ctx0" brushRef="#br0" timeOffset="55782.97">25143 11937 881 0,'-1'0'0'0,"-7"0"0"0,3 0 0 0,0 0 0 0,-2 3 0 0,0 3 0 0,-4 5 0 0,-2 8 130 16,-5 1-49-16,1 7-24 0,-4 3 81 0,-6 7-56 16,0-3-25-16,0 2 0 0,-4 0-10 0,3-3-14 15,2-7 8-15,-4 5-9 0,0-7 61 0,4-2-31 16,2-4 1-16,4-6 115 0,2 0-64 0,3-3-44 16,4-3-1-16,4-2 110 0,4-4-73 0,-1 1-37 15,4-1 111-15,0 0-77 0,7 0-35 0,13 0-1 16,10-1-61-16,5-1 1 15,1-2 34-15,9 0-9 0,-2 0-61 0,3 2 31 16,-5 2 0-16,0 0-142 0,-5 0 95 0,0 0 34 16,-3 0 23-16,-1 0-177 0,-10 0 86 0,1 2 9 15,-4-2 3-15,-6 0 11 0,-1 0 0 0,-7 0 3 16,-1 0 200-16,-2-2-85 0,-2-7-46 0,0-8 4 16,0 1 126-16,-10-9-62 0,0 1-43 0,1-3 152 15,-2-3-89-15,0-2-14 16,0-1-129-16,0-2 38 0,-1 0 1 0,1 1 41 15,2 3-323-15,-3 2 152 0,5 8 76 0,-2 3 26 16,5 6-278-16,-3 0 122 0,6 7 48 0,-1 3 52 16,2 1-96-16,0 1 74 0,3 7 36 0,11 10-396 15,4 4 221-15,5-1 106 0</inkml:trace>
  <inkml:trace contextRef="#ctx0" brushRef="#br0" timeOffset="56118.14">25816 11974 849 0,'0'-17'0'0,"0"2"0"0,0 2 0 0,-9-2 0 0,-7 2 0 0,-5-1 0 0,-3 7 321 0,-3 5-144 16,-3 2-72-16,-4 0-28 0,-7 6 94 0,1 11-69 16,2 1-34-16,3 5 164 0,7-4-100 0,1 5-41 15,6-1 97-15,12-2-77 0,2 1-40 16,7 4 1-16,0-4-6 0,11 3 8 15,10-2-41-15,3 1 0 0,5-2-134 0,-1 1 67 16,2 0 33-16,-3-3 9 0,-2 3-151 0,-2-1 88 16,-2-1 24-16,-5 2-72 0,-6-5 23 0,-3 1 43 15,-5 0-74-15,-2-2 47 0,0-2-7 0,-13 2 21 16,-8-4 154-16,-5-4-73 0,-5 1-29 0,-2-3-1 16,-2-1 144-16,-3-3-78 0,-2-3-18 0,5 3-114 15,0-3 44-15,11 0-1 16,4 0 54-16,7 0-241 0,7-3 109 0,6-4 52 31,2-4-537-31,21 1 276 0,12-1 138 0,-5 2 70 0</inkml:trace>
  <inkml:trace contextRef="#ctx0" brushRef="#br0" timeOffset="56293.67">25963 12304 1010 0,'0'2'0'0,"0"1"0"0,-4 3 0 0,-9 6 0 0,-2-3 0 0,-3 5 0 0,2 2 494 0,1 3-231 0,2 0-107 0,4 2 289 15,0 1-206-15,6-3-103 0,3 0-52 0,0 0-76 16,0-3 33-16,12-3-9 0,1-2-169 0,6-2 84 16,7-3 43-16,-2-6 22 0,6 0-511 0,0 0 262 15,0-9 135-15,-3-2 13 0,-8-4-635 0,-3-8 346 16</inkml:trace>
  <inkml:trace contextRef="#ctx0" brushRef="#br0" timeOffset="56409.36">26130 12030 642 0,'2'0'0'0,"-1"0"0"0,6 3 0 0,2 5 0 0,-2-2 0 0,-2 4 208 0,2 2-80 0,-2 2-52 15,3 4-304-15,3 5 113 0</inkml:trace>
  <inkml:trace contextRef="#ctx0" brushRef="#br0" timeOffset="56544">26451 12722 2269 0,'-10'12'0'0,"10"13"0"0,0 1 0 0,5-5 0 0,-3-4 0 0,-2-1 0 0,0-1 0 0,0-3 274 0,0-6-121 0,0-5-60 0,0-1-502 16,0 0 217-16</inkml:trace>
  <inkml:trace contextRef="#ctx0" brushRef="#br0" timeOffset="62083.4">22081 13058 6 0,'-2'0'0'0,"-2"0"0"0,2 0 0 0,-1-1 0 0,-2-1 0 0,3 1 0 0,-1 1 43 16,-1 0-1-16,0 0-32 0,1 0 27 0,-3 0-25 15,3 0 3-15,-4 0-3 0,4 0 21 0,-3 0-19 16,1 3 0-16,1-2 0 0,2 3 0 0,-1-1 0 15,1 1 0-15,0-2 34 0,-1-1 1 0,1 2-28 16,0 0-1-16,-1-2 82 0,1 4-40 16,2-4-16-16,-2 1 36 0,0 1-22 0,2-2 7 0,0-1-18 15,0 0 54-15,-1 2-35 0,1-2 1 16,0 0-37-16,0 0 83 0,0 0-45 16,0 0 0-16,0 0 0 0,0 0 0 15,0 0-37-15,0 2 8 0,1-2 39 0,3 2-23 0,1 1-1 16,4-3 0-16,-4 3-1 0,2 0-14 0,3-1-8 15,0 0 15-15,-1 0-16 0,2 0 1 0,0-2 0 16,0 0 43-16,5 0-43 0,-3 0 0 0,1 0 24 16,2 0 1-16,-2 0-25 0,2 0 8 0,-2-2 16 15,2 0-24-15,-2 0 0 16,2 0-22-16,-1 0 22 0,2 1 8 0,-1-2-8 0,2 0-27 0,1 1 27 16,1-2-1-16,1 3-27 0,2-2 36 15,-3 0-11-15,2 1 2 0,1-1-50 16,0 2 22-16,-1 0-9 0,-1 1 36 0,0 0-30 15,-1 0-1-15,1 0 15 0,-2 0 25 0,1 0-22 16,1 0 4-16,2 1-4 0,2 3 26 0,0-2-24 16,-1-1 0-16,1 1 3 0,3 1 12 0,-8-3-14 15,8 0 7-15,-7 0-15 0,8 0 13 16,-8 0 3-16,7 0-42 0,-4 0 36 16,4 0-2-16,0 0 1 0,0 0-23 0,-3 0 5 15,7 0 11-15,-2 0 4 0,-2 0-28 0,0 0 1 16,3 0 20-16,-5 0 6 0,6 0-19 0,-2 0 14 15,2 0-6-15,2 0 20 0,-1-3-16 0,1 1 3 16,3 1 37-16,4-1-38 0,1 2 0 0,-3-3 0 16,4 3-36-16,-6-1 40 0,7 1-1 0,-8-1-3 15,4 1-25-15,-1-2 0 0,4-1 23 0,-7 3 4 16,9-1-10-16,-4-1 5 0,1-1-7 16,-1 2-5-16,2-2 5 0,-6 2 6 15,9-2-37-15,-12 3 33 0,3 0-2 0,-2 0 2 16,0 0-27-16,-3 0 0 0,0 0 25 0,-2 0 0 15,-3 0-17-15,3 0 15 0,0 0-4 0,-1 3-5 16,3 1 5-16,-2-4 2 0,-2 1-3 0,2-1-36 16,2 0 34-16,0 0 2 0,1 0-1 15,2 0-17-15,-1 0 15 0,-2 0 2 16,2 0 19-16,-3 0-21 0,1 0 1 0,-3 0 1 16,1 0 23-16,-2 0-23 0,0 0 0 0,-4 0-1 15,6 3 26-15,-2-3-24 0,0 0 5 0,1 0 8 16,-3 2-5-16,1-2-5 0,6 0 17 0,-3 0-16 15,2 0 2-15,0 0-2 0,-2 0-29 0,2 0 29 16,0 0 0-16,-1-2 0 0,0-1-51 0,-3 2 24 16,-1-2-3-16,-3 2 25 0,2-2-26 15,-3 2 1-15,3-1 15 0,-3 2-16 0,-2 0 14 0,6 0 5 16,-2 0-7-16,-1 0-11 0,-3 0 10 16,1 0 6-16,0 0-33 0,0 0 5 15,-1 0 23-15,1 0 2 0,-3 0 3 0,-1 0-5 16,1 2-5-16,-2-1 6 0,-1 2 49 0,4-2-24 15,-5-1-1-15,2 3 47 0,-2-3-33 0,2 0 3 16,-4 0 11-16,2 0 0 0,-2 0-26 0,-4 0-11 16,1 0 56-16,-1 0-16 0,-3 0 0 0,-1 0-29 15,-2 0 27-15,2 0 0 0,-3 0-9 16,0 0 30-16,-2 0-40 0,0 0 4 0,0 0-3 16,0 0-62-16,0-3 34 0,0 2-5 15,0-3-145-15,0 1 78 0,0-3 43 0,-4 4 22 16</inkml:trace>
  <inkml:trace contextRef="#ctx0" brushRef="#br0" timeOffset="162395.23">1484 12851 570 0,'-6'0'0'0,"-1"1"0"0,2-1 0 0,-2 0 0 0,0 0 0 0,1 0 0 0,-2 0 0 0,3 0 0 0,-4-1 110 0,4 0-39 16,2-4 0-16,-2-1 5 0,1 1-21 15,3 1 8-15,1-1-31 0,0-3 21 0,0-1-20 16,0-3 0-16,0 1-7 0,1-5 15 16,6 0-9-16,1-7 1 0,4 1 32 0,1-4-33 15,2-1 1-15,2 0 8 0,2-1 11 0,2-1-20 16,1 2 1-16,0 3 37 0,3 2-37 16,0 1 8-16,5 4-8 0,0 1 0 0,2 4 0 0,9 1 0 15,-8 4 31-15,10-3-9 0,0 4-22 0,-2 1 0 16,1-1 13-16,3 1-13 0,-5 0 8 0,11 2-8 15,-7 1 23-15,2 0-23 0,-4 0 0 0,-2 2-15 16,-1 0 22-16,4 2-7 16,-10 5 36-16,1 5-37 0,1 1 1 0,-2 2 0 15,-1 4 51-15,0-1-29 0,-1 3-1 0,5 5-21 16,-4-3 9-16,-3-3-9 0,0 3 8 0,-1 0-9 16,-2-1 6-16,-3-1-5 0,-2-2 0 0,-5-2-6 15,0-1 14-15,-5 2-8 0,-1-4 39 0,-1-1-1 16,-6-3-38-16,2 0 0 0,-4-3 42 0,1-2-42 15,0-2 0-15,-2-2-1 0,0-1-33 0,0 0 0 16,0 0 42-16,0 0-9 0,0 0-365 16,-2 0 167-16,0 0 90 0,2-1-850 0</inkml:trace>
  <inkml:trace contextRef="#ctx0" brushRef="#br0" timeOffset="163154.94">1397 12768 488 0,'0'0'0'0,"0"1"0"0,0 2 0 0,0-3 0 0,0 0 0 0,0 0 0 0,-2 0 64 0,-3 0-1 0,2 0 71 16,0-3-51-16,1 0-25 0,-1-4 8 0,0-1 6 16,3-1-1-16,-4-1-38 0,4-1 0 0,-1 0 26 15,-3-2-18-15,4-2-8 0,0-1 0 0,0 0 2 16,0-2-2-16,0-3-1 0,0-2-19 0,0-5 20 15,0-3 0-15,0 0-3 0,4-3 2 0,-1 0 1 16,0-3 8-16,4-1-19 0,-2 0 11 0,-2-1-8 16,2 1 7-16,1 1-31 15,-3 1 8-15,0-2 17 0,4-1 2 0,-4 2-53 0,0-4 25 16,2 5-5-16,2-4-15 0,-2-3 15 0,2 4 0 16,-1-3-14-16,1 3 33 0,3-1-10 0,0 5-4 15,0-3 15-15,-1 3-5 0,1-1-10 0,1 2 8 16,0 2 21-16,-2 1 3 0,3 0-23 0,2 3-1 15,2 0 27-15,1 2 0 0,-2 1-17 16,7 0 37-16,3 5-40 0,-1 1 5 0,4 4-4 16,1 4-21-16,-3 4 28 15,4-2-4-15,-3 7-31 0,0-1 28 0,0 3 1 0,-7 0-3 16,3 0-22-16,-1 0-6 0,-2 0 27 0,0 0-6 16,-3 0-26-16,-4 3 23 0,-1-2 7 0,-2-1 30 15,-2 0 1-15,-1 0-35 0,-3 0 2 0,-3 0 65 16,1 0-26-16,1 0 3 0,-3 0 6 15,0 0-13-15,0-1-1 0,0-3-5 0,0-3-34 0,0 4 33 16,-5 1-9-16,4 0 17 0,-3 0-346 0,3 2 151 16,1 0 82-16,0 0-601 0,0 8 318 15,0 1 159-15</inkml:trace>
  <inkml:trace contextRef="#ctx0" brushRef="#br0" timeOffset="163771.84">2073 11276 281 0,'0'-5'0'0,"0"2"0"0,0-1 0 0,0-2 0 0,-3 1 0 0,3-5 0 0,0 1 230 0,0-2-98 0,3-1-50 16,2-1 81-16,6-2-57 0,2-2-40 0,4-2-1 0,1 2 33 15,2 2-33-15,2-1 0 0,-4 3-24 0,7-5 23 0,0 5 1 16,1-1-33-16,4 2 1 0,0-1 20 0,2 2 9 16,0 2-29-16,1-1 29 15,0 0-1-15,1 1-28 0,1 0 26 16,1 0 9-16,5-1-35 0,-1 2-1 0,-6 1 23 0,10-2-23 16,-11 2 1-16,2 4 8 0,3 2-10 0,-4-2 2 15,1 3-1-15,1 0 1 0,0 0-18 0,-2 0 26 16,1 10-8-16,0-1-32 0,-2 2 32 15,1 1 0-15,-1 1-5 16,4-2-26-16,-1 2-14 0,-3 0 40 0,4 1-45 0,-1-1 0 0,-2 0 34 16,-1 0 10-16,-3 2-52 0,2 0 20 15,-4 0-6-15,-1 4-10 16,-1 0-4-16,-4-2 38 0,-1 5-10 0,-4-1-18 0,-2 0 16 16,-1-3 5-16,-3 1 40 0,-1 0-39 0,-3-4-5 0,0 0 2 15,-3-4 7-15,0-1-5 0,-1-1 1 0,-1-4 0 16,1 1-36-16,-2-5-1 0,-1 2 37 0,0-1-128 15,0-2 58-15,0 0 29 16,0 0-8-16,0 0-61 0,0 0 35 0,0 0 27 16,0 1-345-16,0-1 169 0,0 4 96 0,0-2 44 15</inkml:trace>
  <inkml:trace contextRef="#ctx0" brushRef="#br0" timeOffset="164221.65">3881 11400 674 0,'0'-4'0'0,"-2"0"0"0,-2-2 0 0,-1 0 0 16,-1 1 0-16,0-1 0 0,-4 1 0 0,2 1 0 0,-3-2 109 0,0 2-42 0,1 1 0 0,-4 0 27 0,3 2-30 15,-2 1-1-15,0 0-2 0,0 0-29 0,-4 0 1 0,0 4 0 16,-4 7 30-16,0 0-30 16,4 0 8-16,-7 8-9 0,-3 2 1 0,-2 3 0 15,-1 6 0-15,0 0-35 16,2-2 9-16,-6 10 26 0,4-3-1 0,-2 3 4 0,2 1-4 0,0 1-9 16,5-6 41-16,-5 11-13 0,4-3-21 0,4-3-6 15,0 2 77-15,3 0-34 0,3-3 8 0,0 9-42 16,3-4 38-16,-2 0-1 0,6 2-37 0,-2 1 0 15,5-6 39-15,-5 11-39 0,4-6 0 0,1-2-35 16,1 2 35-16,2-10-1 16,-1 4 17-16,-1-3-17 0,3-3 1 0,2-2 0 15,0-3 3-15,0-8-3 0,0 1 8 0,0-4-8 16,0-5-23-16,0-2-5 0,0 0 26 0,2-4-85 16,1-4 46-16,-1-1 10 0,-2 1 1 15,0-2-309-15,0 0 154 0,0 0 65 0,0 0-443 0,0 0 254 16,0 0 121-16,0 0 61 0</inkml:trace>
  <inkml:trace contextRef="#ctx0" brushRef="#br0" timeOffset="164504.9">2944 12857 1090 0,'0'-10'0'0,"0"6"0"0,-1 2 0 0,1 0 0 0,0 1 0 0,0 1 0 0,-3 0 0 0,1 0 0 0,1 1 256 0,-1 12-103 0,2 2-64 16,-3 4-29-16,3 6-57 0,0-2 29 0,0 5 1 15,0 3 8-15,0 4-129 0,0-1 60 0,3 4 30 16,0 3-405-16,3 0 217 16,-1-5 118-16</inkml:trace>
  <inkml:trace contextRef="#ctx0" brushRef="#br0" timeOffset="164622.57">2951 13595 957 0,'0'14'0'0,"0"7"0"0,0-1 0 0,-2-2 0 0,-1 0 0 0,0 3 0 0,0 2 0 0,1-1 0 0,2 5 159 0,0-8-54 0,0 12-41 0,0-3 0 0,6 2-311 16,6 1 139-16,-1 1 71 0</inkml:trace>
  <inkml:trace contextRef="#ctx0" brushRef="#br0" timeOffset="164756.74">3024 14428 1024 0,'0'20'0'0,"0"11"0"0,-7-1 0 0,1-9 0 0,-6 5 0 0,4-3 0 0,1 2 120 0,1-5-35 15,2 2-30-15,3 1 95 0,1 1-58 0,0-1-29 16,0 5-1-16,6 0-362 0,6 0 163 16,-1 4 84-16</inkml:trace>
  <inkml:trace contextRef="#ctx0" brushRef="#br0" timeOffset="164880.41">3051 15199 503 0,'0'21'0'0,"0"13"0"0,0-11 0 0,0 2 0 0,0-5 0 0,0 1 0 0,-2-2 354 0,-1-3-161 0,0 1-71 15,1-1-50-15,2-3 135 0,0-4-88 0,0 1-42 16,0-6-359-16,0 3 165 0,0-6 71 16</inkml:trace>
  <inkml:trace contextRef="#ctx0" brushRef="#br0" timeOffset="165276.53">1338 12783 863 0,'-3'0'0'0,"-4"0"0"0,3 0 0 0,-3 6 0 0,2 1 0 0,1 5 0 0,-4 1 0 0,3 5 0 0,2 7 135 0,1 0-51 0,-1 0-72 16,3 6 29-16,0 3-8 0,0 1 0 16,5 6-235-16,1-3 111 0,7 2 56 15,-5-7 33-15,3 4-396 0</inkml:trace>
  <inkml:trace contextRef="#ctx0" brushRef="#br0" timeOffset="165400.21">1416 13719 334 0,'0'28'0'0,"0"7"0"0,0-2 0 0,-5-2 0 0,-2 0 0 0,0 0 271 0,0 1-111 0,6 2-68 16,1 0 48-16,0 1-53 0,0 1-27 0,1 7-246 15,6-9 118-15,10 11 47 0</inkml:trace>
  <inkml:trace contextRef="#ctx0" brushRef="#br0" timeOffset="165539.84">1521 14804 617 0,'-2'39'0'0,"-4"7"0"0,-1 1 0 0,-4-4 0 0,-2-2 0 0,9-3 0 0,-6 1 238 16,4-3-102-16,3-3-52 0,3 0-26 0,0-6-75 15,0 3 21-15,3-4 0 0,6 3-122 0,4-1 76 16,1-2 37-16</inkml:trace>
  <inkml:trace contextRef="#ctx0" brushRef="#br0" timeOffset="165671.49">1584 15786 655 0,'0'30'0'0,"0"2"0"0,0 4 0 0,0-5 0 0,0-2 0 0,0 3 0 0,0-4 0 0,0-2 0 0,0-5-12 0,0 3 23 0,0-5 7 0,0-5 15 15,3-2-142-15,0-3 69 0,2 2 34 0,1-8 0 16,-2-1-224-16,-1-2 116 0</inkml:trace>
  <inkml:trace contextRef="#ctx0" brushRef="#br0" timeOffset="166252.26">3878 11362 1142 0,'-3'-2'0'0,"-4"0"0"0,3 0 0 0,1 0 0 0,-2 2 0 16,3 0 0-16,-1 0 0 0,0 0 0 0,0 2 0 0,3 11 154 0,-2 4-53 0,2 7 51 0,0 1-59 0,0 2-30 15,0 5-1-15,2 3-199 16,2 3 93-16,5 9 34 0,0-2 22 0,-1 5-215 0</inkml:trace>
  <inkml:trace contextRef="#ctx0" brushRef="#br0" timeOffset="166400.19">3898 12591 1639 0,'-15'13'0'0,"7"11"0"0,1-4 0 0,1-2 0 0,-2 1 0 0,5 0 0 0,0 4 0 0,0 0 0 0,3 3 148 0,0 2-58 16,0 2-29-16,3 5-329 0,5 8 147 0,6-1 76 15,-1 0 39-15</inkml:trace>
  <inkml:trace contextRef="#ctx0" brushRef="#br0" timeOffset="166523.37">3972 13475 623 0,'0'18'0'0,"0"12"0"0,-5-2 0 0,0-7 0 0,-3 5 0 0,2-1 310 0,3 4-139 0,1 2-69 16,2-1-10-16,0 0-21 0,0 2-8 0,2-2-342 15,6 1 153-15,1-3 76 0</inkml:trace>
  <inkml:trace contextRef="#ctx0" brushRef="#br0" timeOffset="166652.03">4002 14165 880 0,'-12'19'0'0,"2"10"0"0,2-6 0 0,-2-6 0 0,1 0 0 0,-3 0 0 0,3 0 388 16,1-2-181-16,2 0-88 0,2-5-43 0,3-1 126 16,1 1-84-16,0-3-35 0,0-1-29 0,0-1-425 0,0 0 203 15,5-5 99-15</inkml:trace>
  <inkml:trace contextRef="#ctx0" brushRef="#br0" timeOffset="167043.2">2068 11468 677 0,'-6'0'0'0,"-1"0"0"0,6-1 0 0,-3-1 0 0,3 2 0 0,-2 0 0 0,0 0 0 0,0 0 258 16,-1 0-105-16,4 13-64 0,0 2-28 0,0 6-51 15,0 5 1-15,0 2 22 0,0 6-230 0,2 7 111 16,5 1 60-16,0 2-402 0</inkml:trace>
  <inkml:trace contextRef="#ctx0" brushRef="#br0" timeOffset="167176.97">2111 12488 932 0,'0'36'0'0,"0"-6"0"0,-3 0 0 0,-5 0 0 0,1 2 0 0,-1 0 0 0,4 4 0 0,-2 9 93 0,6-8-22 0,0 12-9 16,0-2-72-16,0 3-119 0,6 5 81 0,2 0 49 0</inkml:trace>
  <inkml:trace contextRef="#ctx0" brushRef="#br0" timeOffset="167357.51">2102 13658 252 0,'-4'37'0'0,"1"0"0"0,1 0 0 0,2-4 0 0,0 1 0 0,0 1 0 0,0-4 0 0,0 1 81 0,0-1-24 16,2-5 0-16,1-3-24 0,-1-1 89 0,3-4-49 16,-5 1 0-16,3-3 1 0,1-2-1 0,-2-1-40 15,1 1 8-15,-1-3-66 0,1 1 28 0,0 3 1 16,0-4-238-16,1 4 129 15,1-1 65-15,0 2 30 0,-1 0-275 0</inkml:trace>
  <inkml:trace contextRef="#ctx0" brushRef="#br0" timeOffset="167480.2">2160 14464 561 0,'0'23'0'0,"-3"-1"0"0,0 1 0 0,-2-3 0 0,2-1 0 0,-1 0 0 0,3-2 0 0,-3-4 115 0,4-6-41 0,0 0-21 0,0-2 0 15,0-2-87-15,0-1 29 0,0-2 0 0,0 0 37 16,5 0-118-16,2-2 57 0,1-7 36 0,0 0-309 15</inkml:trace>
  <inkml:trace contextRef="#ctx0" brushRef="#br0" timeOffset="168230.98">2194 14627 334 0,'-5'4'0'0,"2"1"0"16,-4-1 0-16,4 0 0 0,-3-2 0 0,3-2 0 0,-2 2 0 0,3-2 0 0,1 0 82 0,-1 0-25 0,0 0 0 0,1 0-16 15,-2 0 27-15,3 0 0 0,0 0-35 0,0 0-19 0,0 0 19 0,0 0 8 16,0 0-8-16,0 0-26 16,0 0-1-16,0 0 27 0,0 0-88 15,0 0 52-15,0 0 7 0,0 0 1 0,0 0-72 0,0 0 43 16,0 0 6-16,0 0 3 0,0 0 43 0,0 0-21 16,0 0-15-16,0 0 110 0,0 0-48 0,0 0-20 15,0 0 0-15,0 0 123 0,0 0-62 0,0 0-35 16,0 0 58-16,0 0-34 0,0 0-30 15,0 0 0-15,0 0 51 0,0 0-37 16,0 0 1-16,0 0-28 0,3 0 16 0,-2 0 1 16,3 0-25-16,2 0 0 0,-4 0-1 0,5 0 9 15,-2 0 31-15,0 0-14 0,0 0 0 16,0-2-25-16,1 2 18 0,0-2-10 0,-1 0-8 0,1 0-1 16,1 1 27-16,1-2 0 0,-1 3-26 0,3-2 8 15,0 2 14-15,2 0-23 0,1 0 1 0,1 0 0 16,1 0 7-16,2 0 1 15,-1 0-8-15,3 0-8 0,-1 0 8 0,4 0 0 16,-3-1 7-16,2-1 1 0,-1 0-9 0,2 0 1 16,-3-1-31-16,2 0 30 0,1 2 1 0,-1-1 3 15,6 0-24-15,-5 0 16 0,2 1 2 0,1-1-4 16,1-1-34-16,-4 0 41 0,6-1-5 0,-1 0-47 16,2-1 21-16,-5-3-4 0,4 1 1 15,-5 1-2-15,7-3 23 0,-5 0-8 0,4 2-41 0,-2 0 17 16,0 0 0-16,-4 0 13 0,7 0-19 15,-5 2-8-15,0 1 32 0,2-2-18 16,-3 3 16-16,4 0-7 0,1 2 5 16,-2-1 16-16,-1-1-16 0,2 3 0 0,-4 0-7 0,6 0 7 15,-2-1 0-15,-2 1 2 0,1-1-36 0,-3-1 35 16,0-1-1-16,6 0 1 0,-3-1-31 0,-1 0-2 16,-5 2 29-16,3-1-6 0,-2-1 10 0,-1 3-11 15,2-4 4-15,-5 3 20 0,3 1-20 0,-3-4-1 16,0 3 2-16,3-1 0 15,-3-1 0-15,4-1 2 0,-2 1-30 0,0-2 3 16,1 1 25-16,-2-1 3 0,-3-1-103 0,2 0 42 16,-4 3 26-16,-1-2-16 0,-5 2-35 0,1 0 25 15,-2 0 1-15,-1 1 62 0,-5 0-30 0,1 2-13 16,0 1 35-16,-2 0 2 0,0 0-24 0,0 0-2 16,0 0-121-16,0-2 60 0,0 0 21 0,0 2 13 15,-2-2-135-15,-4 1 79 0,3 1 41 0,-4 0-409 16,4 0 215-16,0 0 121 0,0 0-280 15,0 0 196-15</inkml:trace>
  <inkml:trace contextRef="#ctx0" brushRef="#br0" timeOffset="168865.42">3967 14414 552 0,'0'0'0'0,"-5"0"0"0,2 0 0 0,-3 0 0 0,-1-4 0 0,2-5 0 0,-1 5 138 0,1-4-53 0,1 2-26 0,-1 0 0 16,0 5 33-16,0-3-35 0,2 2 1 0,0 2 25 16,-4 0-25-16,1 0-1 0,0 0-9 0,1 7-15 15,-1 3 0-15,-1 1 0 0,1-1 48 0,0 0-15 16,1 3-9-16,-1-3-24 0,-1 1 8 0,1 0-8 16,0-1-1-16,-1 0 9 15,1 3 4-15,-2-2-12 0,-1 0-1 0,2-1-10 0,-1 3 10 0,-1-1 9 16,1 1-32-16,0 1 24 15,0 1-1-15,-3 1 1 0,1 0-15 0,2 1 23 16,-4 0-18-16,2 3 8 0,-1-3-5 0,0 1 4 16,1 3-3-16,-1-3 10 0,2 3-17 0,-3-3 8 15,3 3 0-15,0 0-37 0,-3-2 37 0,3 2 6 16,-2-1-63-16,1 0 27 0,-3 3-5 0,3 0 30 16,0-3-50-16,0-1 27 0,-2 1-15 0,4 1 30 15,-2 0-31-15,1-2 27 0,1 0-8 0,-2-1 41 16,3 1-37-16,0 0 2 15,-3-2-3-15,4 1 9 0,-2-3-5 16,-1 3 1-16,2-2-19 0,-1 1 18 0,-1 0 3 0,-1 1-2 16,4-2-25-16,-4 1 2 0,1 0 20 0,-1 2 1 15,1-3-26-15,-1 1-1 0,2 0 18 0,-1 2 6 16,0-3 9-16,-1 3-12 0,2-1-4 0,-2 0 2 16,2 2 0-16,-1-4 1 0,1 0 28 0,0-2-27 15,0 0 3-15,2-4-2 0,1 0-15 16,0-2 16-16,0-2 2 0,2 1-2 15,-1-4-20-15,2 0 19 0,-1 0-1 0,1-2-16 16,0 2 14-16,1 0 1 0,1-1-3 0,-2 4-6 16,1 1 8-16,-4-1-3 0,3 2-28 0,-1 1 29 15,0 1-1-15,0-2 2 0,-3 2-13 0,4 0 10 16,-1-3 1-16,-2 3-1 0,2-3 25 0,1 1-1 16,-3-3-24-16,3 0 46 0,0 0 0 0,0-2-41 15,2 0 3-15,-1-2-105 0,1-1 50 16,0 0 27-16,0 0-215 0,0 0 109 15,0 0 58-15,0-7 18 0,1-8-5 0,3-6-2 16</inkml:trace>
  <inkml:trace contextRef="#ctx0" brushRef="#br0" timeOffset="169672.66">2184 14595 328 0,'0'-2'0'0,"0"1"-164"0,-3-4 82 0,1 2 41 0,-1 1 41 0,1-1 41 0,-2-2 15 16,1 2-5-16,1 1 33 0,-3-2-26 15,4 3 0-15,-3-1-25 0,0-1 50 0,2 3-30 16,-1 0 1-16,-1 0-21 0,-1 0 5 0,3 3 3 16,-3 4-8-16,2 1-13 0,0-1 14 0,-2 1-1 15,3 1-1-15,-3-2 46 0,1 3-45 16,1 3 0-16,-4-4 20 0,4 5 1 0,-3-2-21 16,-1 3 8-16,0 1 11 0,0-2-19 0,2 2-1 15,-1 1 1-15,1-1-3 0,-2 1 11 0,0 3-8 16,2-2-27-16,-1 1 27 0,-1-1-1 15,0 3-25-15,0-2 8 0,1 2 13 0,-2-3 4 16,-1 3-30-16,0-1 0 0,0 3 19 0,2-4 12 16,-3 1-21-16,3 1 12 0,-3 0-4 0,3-2 3 15,-1 2-10-15,3-4 14 0,-3 1-6 0,3 1-2 16,-1 0 3-16,0-1 0 0,-1 1-15 16,1 2 20-16,1 0-6 0,-1-1 1 0,-2 5-34 15,1-2 1-15,-1 1 28 0,3-4 6 0,-5 9-40 16,2-5 1-16,1 1 26 0,-5-1 5 15,5 1-31-15,1-5 3 0,-4 3 17 0,1-1-9 16,1-2 7-16,-2 0 4 0,1 0-7 0,-1-1 16 16,1 0-14-16,1-1 4 0,-3 1 28 0,3 0-27 15,0-2 0-15,-1 0 2 0,1 0-12 0,1 0 11 16,-1 0 2-16,-1-1-2 0,4 1-31 16,-2-2 32-16,1-1-2 0,3-3-30 0,0-1-2 15,-3 0 30-15,1 0-5 0,2-2-9 0,-1-1 7 16,1 2 3-16,0-1-25 15,0 0-1-15,1 1 18 0,-1 0 4 0,0 0-37 0,0-1-1 16,3 1 31-16,-3-3 3 0,3 0-69 0,0-5 29 16,0 1-5-16,0-2-119 0,0 2 70 15,0-2 38-15,0 0-134 0,3-2 87 0,4-9 39 0,5-2 0 16,-1 1-203-16,0 2 121 0</inkml:trace>
  <inkml:trace contextRef="#ctx0" brushRef="#br0" timeOffset="170344.36">1663 16039 127 0,'-6'0'0'0,"4"0"0"0,-3 0 0 0,1 0 0 0,1 0 0 0,-2 0 0 0,3 0 209 0,1 0-88 0,-1 0-44 0,2 0-23 15,0 0 119-15,0 0-75 0,0 0-32 0,0 0 91 16,0 0-62-16,0 0-31 0,0 0 24 0,0 0-32 16,0 0 0-16,0 0-23 0,2 0 29 15,3 0 1-15,4 0-22 0,-1 0-9 0,2 0 42 16,2 0-1-16,-1 0-40 0,2 0-1 0,-1 0 33 16,1 0-8-16,3 0-24 15,-1 0 31-15,0 2-1 0,0-2-30 0,0 0 44 0,1 0-9 0,2 0-35 16,-2 0-1-16,1 0 23 0,1 0-1 15,1 0-13-15,-3 0-8 0,3 0 9 0,1 0-9 16,-2 0 0-16,1 0 0 0,0 0-16 0,-2 0-7 16,2 0 23-16,1-2-28 0,-2 2-1 15,1 0 29-15,-1-1-33 0,3-1 7 0,-2-1 0 16,1 1 7-16,-1 1-17 0,1-3-5 0,0 1 33 0,1-1-14 16,0-2-7-16,2 0 9 0,-2 3 4 0,2-3-23 15,-3 3 21-15,3-2-3 0,-2-1 3 16,0 5-5-16,-1-2 4 0,1 0-3 15,-3 2 54-15,2-1-24 0,0 0 0 0,-2 0-23 16,3 0 23-16,2 1-15 0,-3-2-7 0,4 2 7 16,-4-3-45-16,3 0 44 0,-3 3-3 0,1-4 12 15,0 2-89-15,-3-1 36 0,3 2 0 0,-5-2 30 16,3 2-69-16,-1 1 28 16,0-3-3-16,0 2 12 0,-1 0 0 0,4 0 6 15,-3-2 23-15,1 3-17 0,-1-2 4 0,2 0-5 0,-1 0-18 16,-2 0 22-16,2-1 1 0,-2 3 1 15,-2-3-40-15,-2 0 42 0,1 2-3 0,-4-2-40 16,0 1 0-16,0-1 29 0,-5 0-25 0,0 1 28 16,1 2 0-16,-4-3-8 0,2 3 31 0,-2-1-6 15,1 0-23-15,-3 2 4 16,0 0 29-16,0 0 1 0,0 0-28 0,0 0 4 0,0 0-35 0,0 0 0 16,0 0 41-16,0 0-264 0,0 0 122 0,0-2 47 15,0 0-166-15,0 0-123 0,-3 1 178 16,-1-7 87-16,0-2-379 0</inkml:trace>
  <inkml:trace contextRef="#ctx0" brushRef="#br0" timeOffset="170660.51">3043 15638 875 0,'0'3'0'0,"0"-1"0"0,0 0 0 0,0 0 0 0,0 2 0 0,0-1 0 0,0 5 0 0,0 0 0 0,0 1 180 0,0 1-74 0,0 5-37 0,0-3 0 16,0 1 7-16,3 2-43 0,-3 1 0 16,2-4-43-16,-2 2 21 0,0-1 0 0,0-3-188 0,0 0 100 15,0-2 55-15,0-1 28 0,0 3-420 0</inkml:trace>
  <inkml:trace contextRef="#ctx0" brushRef="#br0" timeOffset="173793.37">2765 11572 508 0,'0'0'0'0,"0"0"0"0,0 0 0 0,0 2 0 0,0-2 0 0,0 0 63 0,0 2-1 0,0 0 63 16,0 2-39-16,0-1-30 0,0 1 0 0,0 1 133 16,0 3-78-16,0 0-39 0,0 1 8 15,0-3 93-15,0 1-70 0,0-3-35 16,0 0-1-16,0-3 13 0,0 1-15 0,0-2-9 15,0 0-84-15,0 0 30 0,5 0 0 0,-4-5-8 16,3-7 47-16,-3 1-8 0,1 1 0 0,1 1-59 16,-1-1 30-16,-2 6-1 0,0-2 38 0,0 4-77 15,0 0 28-15,0 0-5 0,0 2 0 0,0 0 66 16,0 0 3-16,0 9-47 0,0 3 43 0,-2-1 5 16,-1-3-40-16,1 1 43 0,2-2 6 15,0-1-34-15,0-2-9 0,0-2-21 16,0-2 25-16,0 2 12 0,0-2 8 0,0 0-149 15,0 0 59-15,0 0 32 0,0-6 0 0,0-2-86 16,0 5 45-16,0-1 28 0,0 2-3 0,0 0 0 16,0 1-3-16,0-2 0 0,0 3-20 0,0 0 5 15,0 0 18-15,0 0-38 0,0 0 21 0,2 0-4 16,6 0 32-16</inkml:trace>
  <inkml:trace contextRef="#ctx0" brushRef="#br0" timeOffset="175453.59">2827 11625 263 0,'-2'0'0'0,"1"4"0"0,-1-4 0 0,0 1 0 0,1-1 152 0,1 0-60 16,-5 2-29-16,4-2-1 0,1 0 2 0,0 0-32 16,-3 0 1-16,3 0 0 15,0 0 8-15,-2 0-8 0,2 0 8 0,0 0-33 0,-2 0 25 16,2 0-1-16,-1 0 7 0,1 0-6 0,-2 0 8 16,1 0-8-16,-1 0 31 15,-1 0-31-15,1 0-1 0,-1 0 1 0,0 0 43 16,-2 0-43-16,2 0-1 0,-2-2 1 0,0 1 27 15,1-5 0-15,-1 2-19 0,0-1-26 0,-1-4 18 16,-1 3 0-16,3 0-30 0,-3-2 30 0,1-1 8 16,-5 0-8-16,4-1-25 0,-2 0 25 0,0 0-1 15,-3-1-1-15,1-1 20 0,-1-1-28 16,-1-2 7-16,-1-3-11 0,-2-2 44 0,0 0-3 0,-2-3-22 16,-1-3-25-16,-1-5 19 15,-6-3 5-15,1-5-66 0,-5-1 30 0,-2-4 7 16,-5-11 21-16,-2 0-188 0,-1-1 84 0,-1-4 46 15,-2-1 12-15,5 8-147 0,-9-11 70 0,7 13 43 16,6 12 2-16,-2-1 2 0,-1 7-4 0,7 8 21 16,0 2-22-16,3 3 154 0,0 5-72 0,0 2 168 15,6 2-103-15,2 1-56 0,-1 1-13 0,3 3 167 16,2 0-77-16,5 0-49 0,0 1 10 16,0 3-11-16,5-2 1 0,2 3-35 15,-2-1 1-15,5-1-7 0,-2 2 15 0,2 1-8 16,0 0-57-16,0 0 29 0,0 0 0 0,0 0 27 15,0 0-92-15,0 0 40 0,0 0 9 0,2 0-42 16,4 9 24-16,-1 5-1 0,3 1 19 0,-2 2 42 16,-1 1-8-16,1 9-19 0,-1-3-8 0,0 0 29 15,-3-3 0-15,1 2-21 0,1-1-5 0,-1-1 7 16,-1-5 5-16,3 1-48 0,-4-5 5 0,1-1 45 16,0-4-6-16,-1 0-111 0,-1-2 50 0,0-3 27 15,0-2-18-15,0 0-61 0,0 0 44 0,0 0 13 16,-5-2-1-16,-3-10-145 0,1-5 70 0,-1-5-43 15,3-1 67-15,0-4 34 0,-1-1 1 16,1-1-119-16,-1 5 69 0,1-6 45 0,2 9 0 16,-2-1 9-16,0 1 0 0,2 3 29 15,1 3-8-15,-2 5 145 0,1 3-69 0,1 1-34 16,-1 2 0-16,1 2 294 0,2 0-170 0,0 2-38 16,0 0 137-16,0 0-68 0,0 0-70 0,5 0 184 15,9 0-111-15,4 0-67 0,6 0-29 0,1 0 152 16,0 0-92-16,5 0-44 0,0 4-16 0,1-2 21 15,-3 3-26-15,2 1 0 0,-1-1-25 16,-8 1-12-16,4 0 20 0,-4-1-8 16,-7 2-7-16,-1-2 7 0,-2-2-1 0,-6 1 15 15,-2-2-6-15,-1 0-9 0,-2 0 1 0,0-2 64 16,0 2-32-16,-7-2 0 0,-4 0-24 0,-3 0-172 16,4 0 82-16,0 0 40 0,0 0 20 0,5-2-869 15,3 0 421-15</inkml:trace>
  <inkml:trace contextRef="#ctx0" brushRef="#br0" timeOffset="176835.76">2599 9290 790 0,'0'-2'0'0,"0"1"0"0,0-1 0 0,0 2 0 0,0 0 0 0,0 0 0 0,0 0 0 0,0 0 119 0,0 2-43 0,0 3-21 15,0 3-1-15,0 2 95 0,0-2-50 0,0 6-38 16,0-3 1-16,0 2-57 0,4 2 27 0,-3 0 1 16,1 3 8-16,0 2-213 0,-1 0 102 0,1 1 52 15,0 1-351-15,1 1 189 0,-2-2 55 0</inkml:trace>
  <inkml:trace contextRef="#ctx0" brushRef="#br0" timeOffset="177001.31">2649 9761 855 0,'2'18'0'0,"-1"0"0"0,1-1 0 0,-2 0 0 0,0-4 0 0,0 3 0 0,0-4 0 0,0 3 158 16,-2-1-54-16,1 0-40 0,-1 2 0 0,2-4 118 15,-1 6-75-15,1-1-37 0,0-1-105 0,0-2 30 16,0 4-1-16,4-1-284 0,3-2 161 0,0 2 81 15,3-2 48-15,-2 2-359 0,2-3 146 16,-1 0 103-16,-4-2-10 0</inkml:trace>
  <inkml:trace contextRef="#ctx0" brushRef="#br0" timeOffset="177463.81">2727 10287 892 0,'0'12'0'0,"0"4"0"0,0-1 0 0,0-3 0 0,0 1 0 0,-3 0 0 0,1-2 0 0,1 0 0 0,-4 1 250 0,3-1-100 0,1 2-63 16,-1-1-27-16,2 0 43 0,0 1-35 0,0-1 8 15,0 1-175-15,0-1 66 0,0 1 32 0,2-3-338 16,6 0 186-16,-2 1 101 16,0 3 38-16,1-1-388 0,-3 2 194 0,3 0 50 15,-5-2 63-15,2 4 9 0,-3-2 86 0,1 2 0 16,0 0 0-16,-2 0 0 0,0-1 0 0,0 1 0 16,0-1 30-16,0 0-24 0,0 0-1 0,0-1-37 15,0-1 329-15,0 1-113 0,0 1-92 0,0-1 237 16,0 1-148-16,0-1-74 15,0 2-37-15,0 2 28 0,0-2-37 0,0 2 0 0,3-2-28 0,-1 0-211 16,6 1 105-16,0-1 61 16,-1 2-150-16,0-2 97 0,2 0 48 0,-1 2-353 15,0-1 181-15,0 3 38 0,-3-2 65 0,3 0-15 16,-3 1 33-16,-1 0 1 0,1 1 67 16,-5 1 48-16,2-3-42 0,1 3 0 0,-3 0 193 15,0-1-116-15,0 2 81 0,0-3-78 0,0 1-49 16,0-3 16-16,0 3-27 0,-3-4 48 0,3 2 168 15,-2-5-96-15,2 4-61 0,0-6 75 16,0 1-64-16,0 1-31 0,0-3-10 16,0 1-14-16,0-1-9 0,0 0 1 0,0-2-66 0,0 1 33 15,2 0 1-15,1-1 39 0,0-2-71 16,-1 3 32-16,-1-4-1 0,3 1-156 0,-1-2 88 16,0-1 20-16,0-1-183 0,-2 3 95 0,1-6 60 0,0 3-196 15,-1-2 120-15,1-1 51 16</inkml:trace>
  <inkml:trace contextRef="#ctx0" brushRef="#br0" timeOffset="178637.7">2251 10869 279 0,'-8'0'0'0,"3"0"0"0,2 0 0 0,-3 2 0 0,1-2 204 15,2 0-90-15,-1 0-40 0,1 0 0 0,0 0 109 16,3 0-74-1,0 0-31-15,0 0-7 0,0-2 39 0,0-7-39 0,5-4 1 16,6-2 51-16,1-3-36 0,5-7-32 0,3 1 1 0,0 1 76 16,3 0-50-16,1 2-24 0,3 3 38 0,-2 3-35 15,4 4-31-15,-1 3 0 16,2 6 2-16,-1 2 1 0,-5 0 8 0,5 6-31 0,-1 7 0 16,-3 0 23-16,-1 2 3 0,-6-2-3 0,1 1 8 15,-6-2 27-15,-1-3-35 16,-2-1 0-16,-5-2 0 0,-1-2-1 15,1-3 8-15,-4-1-86 0,-1 0 46 0,0 0-1 0,0-1 30 16,-7-10-333-16,-1-5 164 0,-2-1 72 0,1 2 42 16,-1 0-881-16</inkml:trace>
  <inkml:trace contextRef="#ctx0" brushRef="#br0" timeOffset="179443.02">2199 10063 784 0,'-2'-5'0'0,"-3"0"0"0,3 1 0 0,1 1 0 0,-2-1 0 0,1-1 34 0,2 2-1 0,-3 1 60 16,3 0-22-16,0 2-9 0,0 0 39 16,0 0-68-16,0 0 0 0,3 0 0 0,3 0 60 15,7 7-35-15,-2 2 1 0,-3 0-26 0,5 2 39 16,-2 4-40-16,-3 0 9 0,3 4-10 16,-6 1 1-16,1 1 1 0,-3 4 0 0,-1-3 7 0,-2 4-7 15,0-1 0-15,0-5-1 0,-3 3 29 0,-5-5-28 16,0-1 7-16,-2-3-7 0,5-7 51 15,-1 1-26-15,1-5 0 0,1 0 60 16,1-3-35-16,3 0-28 0,0 0-1 0,0-14-53 16,0-7 1-16,9-5 31 0,5-2 8 0,0-4-43 15,2-2 1-15,0 1 33 0,0-3 1 0,3 0-90 16,-8 0 53-16,5 2 14 0,-5 4-95 0,-1 2 45 0,-5 7 29 16,-1-1-3-16,1 4-39 0,-5 1 18 15,2 1 1-15,-2 3 11 0,0 1 40 0,0 0-28 16,0 3 2-16,-2-1-7 0,-7 3 70 0,1-1-30 15,0 1 1-15,-2 1 24 16,1 2-25-16,-1-1 11 0,2 1-34 0,-4 2 135 16,5 0-61-16,1 0-21 0,-1 1 5 0,2-1-4 0,0-1-29 15,0 3 19-15,3 0-15 0,0 0-163 16,1 0 85-16,1 0 35 0,0 0-426 0,0 0 209 16,0 0 111-16,0 0-319 0,1 5 195 0,8 3 108 15</inkml:trace>
  <inkml:trace contextRef="#ctx0" brushRef="#br0" timeOffset="182751.9">898 10287 539 0,'-5'0'0'0,"-1"0"0"0,1-2 0 0,2 0 0 0,-3 2 0 0,1 0 210 16,2 0-89-16,1 0-43 0,2 0-23 0,-1 0 94 16,1 0-50-16,0 0-37 0,0 0 0 0,8 0 48 15,7-2-38-15,3-1 0 0,4-4-31 0,5-3 34 16,-2 1-21-16,4-3 0 0,-1 1-23 16,-3 1 1-16,0 3 9 0,3-2-40 0,-7 3 0 0,0 2 31 15,-2 1 1-15,-2-1-83 16,-4 2 49-16,1-1 14 0,-6 3-1 0,2 0-225 0,-4 0 105 15,-1 0 60-15,-1 0 12 0,-1 0-368 0,-1-2 174 16,0-1 99-16,1-2-95 0,-3-3 96 0</inkml:trace>
  <inkml:trace contextRef="#ctx0" brushRef="#br0" timeOffset="182962.75">1165 10002 1153 0,'-7'-4'0'0,"3"0"0"0,1 3 0 0,1-2 0 0,2 3 0 0,0-1 0 0,0-1 134 0,0 0-51 15,5-2-25-15,9 1 243 0,-1-3-125 0,6 2-77 0,-1 0-32 0,2 2 94 16,-1 1-65-16,3-2-31 0,-6 3 8 0,1 0-74 16,-2 0-1-16,-1 4 35 0,-6 2-102 15,2 5 51-15,-7 3 33 0,0 0-8 0,-3 9-68 16,-3 2 46-16,-10 1 24 0,-1 1-340 16,-6 5 141-16,0-1 96 0,-2 1 2 15,2 0-387-15,-2-3 223 0,2 3 104 0,1-3 63 0,-3-3-247 16</inkml:trace>
  <inkml:trace contextRef="#ctx0" brushRef="#br0" timeOffset="183325.49">1011 10501 1234 0,'-5'3'0'0,"-1"0"0"0,1-2 0 0,2 4 0 0,1-3 0 0,1 3 0 0,1 3 41 0,0 1-9 0,0 0 1 0,0 5 180 15,1 0-91-15,4 2-44 0,0 1-14 0,1 1 16 16,-1 1-24-16,1 0-61 0,-3-1 0 15,4 2 37-15,-4-6 9 0,1 0-8 0,-2-5-95 0,0 0 47 16,-1-5 24-16,1 0 0 0,1-2-117 0,-3-2 66 16,0 0 1-16,2-11-63 0,-1-12 56 15,3-3 6-15,2 0-7 0,3-4-16 0,-1-1 9 16,0 3 0-16,5 2 13 0,-2 1 17 0,-3 7-15 0,6-1 13 16,-3 4 124-16,1 5-59 0,0 3-26 0,-2 3 0 0,1 3 198 15,0 1-106 1,0 0-39-16,0 3 221 0,0 10-120 15,-4 4-68-15,1 1-16 0,2 9 58 0,-3-4-53 0,-2-5-27 16,0 5 0-16,-2 0 32 0,3-2-21 16,-3-3-9-16,-1-3-72 0,-1 2 21 0,1-6 1 0,-2-2 22 15,0-1-126-15,0-3 58 0,0 1 34 0,0-4 1 0,0 0-253 16,0-2 134-16,0 0-389 16,0 0 243-16,-2 0 111 0,2 0 61 15,0 2-230-15</inkml:trace>
  <inkml:trace contextRef="#ctx0" brushRef="#br0" timeOffset="-201795.87">12669 14229 625 0,'-2'-8'0'0,"2"3"0"0,-2 0 0 0,0-4 0 0,0 2 0 0,1-1 0 0,-1 1 76 15,0-2-7-15,0-1-37 0,2 1 54 0,-2 0-27 16,2-2 9-16,0-1-36 0,0 1-24 0,0 0 0 16,-1 2 24-16,-1-3-59 0,0 3 37 0,-4 1-7 15,2 2 30-15,-3 2-35 0,-1 1 31 0,-4 3 1 16,0 0-8-16,-3 0-18 16,-4 16 0-16,-2 1 18 0,1 10 12 0,-5 5-16 15,6-2-2-15,-5 12 2 0,5-5 85 0,6-3-39 16,-2 0-13-16,4 0 52 0,5-8-25 0,2 2-8 15,4-4-37-15,0-2 19 0,0-3-20 0,4-4 1 16,8-2 8-16,0-3-63 0,6-4 28 0,-2-4-1 16,5-2-13-16,4 0 20 0,-9-2 9 15,9-10 4-15,-4-2-128 0,-3-5 49 16,-1-1 35-16,0 0-88 0,-4 2 46 0,0-6 16 16,-3 4 20-16,-1 2-12 0,-3 1 0 0,-3 7 10 15,1 3 7-15,-2 1 123 0,0 3-56 0,-2 2-29 16,0 1 85-16,0 0-46 0,0 14-30 0,0 7 159 15,-2 0-85-15,-2 2-24 0,4-2-27 0,0 1 84 16,0 0-43-16,0-1-33 0,4-3 0 0,8-4-68 16,2 0 22-16,2-7-1 0,2 1 30 0,3-6-137 15,0-2 64-15,3 0 32 16,-5-7-65-16,2-7 30 0,-7-3 34 0,4-8-18 16,-8 1-94-16,0-3 34 0,-4-4 36 0,-2-1-9 15,-3-2-3-15,-1-1 14 0,0-3 20 0,-1 5 40 16,-9 0 0-16,0 3-39 0,0 8-6 0,-4-1 87 15,1 6-36-15,-1 4-10 0,0 7 0 0,-1 3 99 16,0 3-55-16,0 0-19 0,0 3-2 0,-3 15-5 16,6 0 0-16,-1 3-59 0,1-3 3 0,3 5 47 15,3-2-8-15,3 0-151 16,1-3 72-16,2 1 33 0,0-4-2 0,2-2-285 16,7 1 149-16,4-6 52 0,2-1-273 0,3-2 169 15,9-5 98-15,-1 0 45 0</inkml:trace>
  <inkml:trace contextRef="#ctx0" brushRef="#br0" timeOffset="-201476.22">13259 13980 1062 0,'0'-5'0'0,"0"4"0"0,-2-1 0 0,-6 2 0 0,-3 0 0 0,-2 0 0 0,-2 8 0 0,-2 9 0 0,0 1 288 0,0 3-128 0,1 1-63 16,0 4 160-16,2 1-103 0,2-1-65 0,4 1-28 15,5-7 92-15,1 1-60 0,2-2-30 0,0-3 11 16,5-1-8-16,9-2-33 0,3-4 0 16,2 0-49-16,1-4 25 0,1 1 7 15,2-2 17-15,-4 0-96 0,1 1 47 0,-5 1 25 0,-4 1-81 16,-4-1 43-16,-1 4-2 0,-4-1 23 16,-2 2 5-16,0 2 8 0,-11 4-24 0,-4-2 83 15,-9 3-36-15,-1 1-1 0,-1 0-25 0,-3-3 35 16,3-1 11-16,2-3-35 0,0-2 24 0,1-3-256 15,5-2 113-15,7-5 56 0,2 0-336 0,4 0 176 16,5-1 77-16,0-12-289 0,7-8 195 0,16-6 97 16,2-4 49-16,0 0-286 0</inkml:trace>
  <inkml:trace contextRef="#ctx0" brushRef="#br0" timeOffset="-201140.11">13400 14058 474 0,'13'-11'0'0,"-4"4"0"0,2 1 0 0,1 2 0 0,-3 0 345 0,-1 3-157 0,1-2-77 15,-1 3-39-15,1 0 112 0,2 0-67 0,1 8-47 16,-1 3 1-16,0 6 93 0,-1 5-66 0,-3 5-33 16,-1 3-51-16,-5 4 19 0,1 3 0 0,-2 1 0 15,0 0-110-15,0-3 56 16,-7-1 34-16,-2-1-106 0,-3-7 63 0,3-6 31 16,0-2-4-16,-1-4-5 0,2-7-6 0,3-2-3 15,1-4-21-15,1-1 118 0,3-1-51 0,0-15 0 16,0-4 86-16,9-8-53 0,6-3-15 0,7-2 0 15,-1-1 36-15,6-3-28 0,-5 6 11 0,8-10-34 16,-4 4 2-16,2-1-1 0,-3 3 0 16,-4 3-34-16,2-1 41 0,-7 1-7 0,-1 4 0 0,-2 0-27 15,-6 1-17-15,-1 3 39 0,-4 1-111 0,-2-5 49 16,0 4 23-16,0 5-1 16,-2 1-107-16,-5 4 61 0,-1 5 22 0,1 1-71 15,-3 3 49-15,3 2 24 0,-2 3-4 0,1 0-200 16,2 11 86-16,2 3 62 0,2 9 29 0,2 2-145 15,0 5 87-15</inkml:trace>
  <inkml:trace contextRef="#ctx0" brushRef="#br0" timeOffset="-200917.7">14132 14314 1141 0,'0'0'0'0,"0"0"0"0,0 0 0 0,0 0 0 0,0 2 0 0,0 5 0 0,-3 2 346 0,-1 4-161 0,1 2-76 16,-4 2-38-16,2 7 176 0,-1 1-107 0,3-1-46 16,-1 7-4-16,2-3-28 0,2-5-1 0,0-2-28 15,0-1-130-15,2-3 73 16,7-2 24-16,2-4-254 0,3-1 144 0,-3-3 71 16,2-6 36-16,0-1-462 0,0 0 229 0,0-1 46 15,0-12 79-15,1-10-253 0</inkml:trace>
  <inkml:trace contextRef="#ctx0" brushRef="#br0" timeOffset="-200773.09">14262 13955 1185 0,'0'-4'0'0,"-2"0"0"0,0 3 0 0,0 1 0 0,1 0 0 0,-1 0 245 0,2 0-99 0,0 0-60 0,0 0 345 15,0 4-199-15,0 6-100 0,0 2-50 0,0 2-187 16,0 1 64-16,3 0 37 0,5 1 0 0</inkml:trace>
  <inkml:trace contextRef="#ctx0" brushRef="#br0" timeOffset="-199951.26">15051 13890 840 0,'-14'-8'0'0,"5"8"0"0,2 0 0 0,-1 0 0 0,0 0 0 0,-1 5 0 0,-2 5 142 0,-2 3-47 16,0 7-35-16,-4 3 83 0,0 4-56 0,-6 9-26 0,1 5-1 15,-1 0 17-15,-3 4-44 16,0 2 0-16,-2-1-36 0,-2 0 0 0,0-5 36 16,5-11 8-16,-1 3 29 0,3-9 0 0,6-6-37 15,0-3 0-15,6-6 63 0,0-1-35 0,5-4-1 16,2-2-27-16,2-2 123 0,2 0-62 0,0 0-22 15,10 0 29-15,12-2-34 0,6-6 0 16,10-3-47-16,6 2 13 0,-3-1 8 16,11 2-8-16,-5 0-83 0,0 2 42 0,0 3 20 0,-5 3 0 15,-5 0-107-15,4 0 57 0,-4 0 11 16,-4 3-38-16,-4 3 16 0,-8-1 28 0,-1 1-37 16,-8-2 26-16,-2-1-18 0,-4 0 39 0,-4-2 116 15,-1-1-57-15,-1 0-34 0,-1-4 3 0,-13-14 266 16,-1-5-135-16,-4-4-48 0,-1-10-40 0,1 4-53 15,-6-14 26-15,1 1-1 0,0 1-134 0,1 2 68 16,4 10 33-16,1-3-303 0,1 5 156 0,2 5 65 16,3 9 46-16,1 1-358 0,6 5 181 15,1 2 83-15,4 5 53 0,0 3-270 16,4 1 157-16,16 0 79 0</inkml:trace>
  <inkml:trace contextRef="#ctx0" brushRef="#br0" timeOffset="-199563.26">15744 13919 607 0,'0'-22'0'0,"0"1"0"0,0 0 0 0,-2-1 0 0,-7 2 0 0,-7-4 0 0,2 4 318 0,-4 7-142 0,0 0-72 15,-3 5-36-15,-2 5 148 0,-3 3-96 0,0 0-43 16,-4 13 48-16,-3 13-45 0,0 1-24 0,7 4 8 15,-7 9-2-15,4-5-1 0,10-3-28 0,2 0 113 16,10-5-48-16,3 0-37 0,4 1 0 0,0-5 39 16,9-5-34-16,12 2 0 0,2-3-25 15,3 0-26-15,4-3 18 0,2 1 0 16,0 1-91-16,0-4 45 0,-2 6 32 0,-2-2-181 16,-4 1 86-16,-1 3 51 0,-6-2 2 0,-6 1-54 15,-4 2 17-15,-3 1 29 0,-4 4-20 0,0-4 52 16,-11 2-42-16,-8-4 22 0,-5-1-43 0,-4 0 234 15,-4-5-93-15,-3-2-46 0,-7 1 74 0,2-5-52 16,5-4-9-16,-1-1-1 0,0-1-159 0,12-2 63 16,1 0 43-16,11 0-123 15,0 0 71-15,4-2 33 0,8-7 5 0,0-3-392 16,15-3 174-16,13 1 104 0,4-4 43 0,10-1-400 16</inkml:trace>
  <inkml:trace contextRef="#ctx0" brushRef="#br0" timeOffset="-199387.73">15940 14268 1256 0,'9'1'0'0,"-4"3"0"0,1 3 0 0,-3-1 0 0,-3 3 0 0,0 4 0 0,0 4 247 0,0 0-107 16,-5 7-54-16,1-1 184 0,1-2-110 0,-1 3-68 16,4-2-29-16,0-1-7 0,0-2-1 0,0-4-22 15,4-4-199-15,6 1 95 0,1-7 52 0,1-3 26 16,1-2-390-16,2 0 207 0,2-13 111 0,0-10-524 15,-4-3 254-15</inkml:trace>
  <inkml:trace contextRef="#ctx0" brushRef="#br0" timeOffset="-199253.09">16073 13930 1676 0,'0'0'0'0,"1"3"0"0,1 3 0 0,0-3 0 0,0 2 0 0,0 1 0 0,0 0 0 0,-2 1 74 16,1 1-1-16,1-2-32 0,0 5 499 0,1-4-253 15,-1 1-127-15,-1 0-64 0,3-3-551 0,2 1 252 16</inkml:trace>
  <inkml:trace contextRef="#ctx0" brushRef="#br0" timeOffset="-194927.09">16811 14038 919 0,'-6'-12'0'0,"5"8"0"0,1 3 0 0,0-1 0 0,0 2 0 0,0 0 0 0,0 0 0 0,0 0 262 0,0 0-115 0,0 0-56 16,9 0 147-16,0-3-95 16,4 2-59-16,2 0-10 0,1-4-20 0,2 2-1 15,-1-2-20-15,1 1-59 0,0 0 25 0,-4-1 0 16,1 4 34-16,-6 0-241 0,3-2 120 0,-5 0 69 16,-1 3 21-16,-1 0-501 0,-3 0 247 0</inkml:trace>
  <inkml:trace contextRef="#ctx0" brushRef="#br0" timeOffset="-194755.54">16767 14273 1453 0,'-5'7'0'0,"1"3"0"0,2-5 0 0,2-2 0 0,0 1 0 0,0-1 0 0,2-3 0 0,13 0 272 16,4 0-123-16,5 0-59 0,-1-1-28 0,2-2 143 15,0-1-86-15,0 2-35 0,-1 0-279 0,-1 0 113 16,-1 2 58-16,-1 0 28 0,-2 0-492 0,-1 2 256 15,-1 6 132-15,-2-1-260 16</inkml:trace>
  <inkml:trace contextRef="#ctx0" brushRef="#br0" timeOffset="-194504.67">17558 13789 1362 0,'0'-24'0'0,"0"12"0"0,-4 7 0 0,-3 0 0 0,-2 1 0 0,0 2 0 0,-2 2 0 0,0 0 0 0,-4 8 156 0,-1 12-62 15,-2 9-22-15,-1 7 104 0,3 5-72 0,2 3-35 16,3 4-1-16,4-2 8 0,3-3-13 0,1 12-9 16,3-9 27-16,0-4-24 0,7-7 0 0,6 3-24 15,4-8-56-15,1-2 23 0,5-4 1 0,0-4-234 16,-1-4 133-16,-3-8 66 0,4-2 26 0,-3-6-512 15,4 0 229-15,-1-6 135 16,-4-16 36-16</inkml:trace>
  <inkml:trace contextRef="#ctx0" brushRef="#br0" timeOffset="-194074.79">17999 13748 396 0,'1'0'0'0,"-1"0"0"0,0 3 0 0,0 2 0 0,-1 3 0 0,-8 3 518 0,-1 2-246 0,-3 6-120 0,0 3 188 16,-1 4-153-16,-6 5-69 0,-2 4-46 0,3-1-10 16,-3 2-30-16,1-1 1 0,-2 2 0 0,5-9-77 15,-5 5 34-15,0-4 22 0,5-3-32 0,2-10 27 16,4 0 0-16,1-7 34 0,2 0-38 0,2-5 1 16,3-1 1-16,3-3 83 0,-1 0-36 0,2 0-14 15,0 0-24-15,0 0 63 0,5 0-27 0,10 0 18 16,4 0-41-16,4 0 42 0,5 0-8 15,0-7-28-15,4 5 4 0,0-1-4 16,0 0 0-16,2 2 8 0,-1-1-50 0,-1 2 21 16,-2 0-1-16,-1 0-95 0,-3 0 54 0,-6 0 21 15,3 3-5-15,-2 2-68 0,-8-4 46 0,-3-1 15 16,1 0 1-16,-4 0 39 0,-4 0-19 0,-1 0-20 16,0-11 16-16,-2-4 177 0,0-7-84 0,0-5-39 15,-7-1 14-15,-2-6-17 0,-1-8 0 16,-1 3-67-16,-2-2 20 0,-1 6 31 0,2-3-4 0,-6 4-256 15,4 2 121-15,-4 8 58 16,4 5 31-16,-2 2-169 0,0 6 91 0,0 4 17 16,2 3-104-16,0 2 75 0,3 2 39 0,2 0-9 15,1 6-40-15,4 4 43 0,4 4 21 0,0 0-308 16,4 4 166-16,13-5 73 0</inkml:trace>
  <inkml:trace contextRef="#ctx0" brushRef="#br0" timeOffset="-193718.78">18619 13760 1139 0,'4'-20'0'0,"1"2"0"0,-1-3 0 0,-2 0 0 0,-2 3 0 0,0 1 0 0,0 2 0 0,-7 0 0 0,-2 6 124 0,-5 3-50 0,-3 4-20 0,-5 2 165 0,-3 2-93 0,-7 19-47 16,2 1-15-16,-5 12 71 0,1 0-51 0,4 0-25 15,9-6 140-15,2 4-83 16,10-8-33-16,1 4-30 0,8 1 79 0,0-11-50 16,4 7-24-16,13-7-19 0,-2 0 2 0,11 0-8 15,-3 0 0-15,1 0-65 0,0-1 32 0,-1-1 0 16,-4 0 41-16,3 5-139 0,-8-5 64 0,-3 3 34 16,-4 2-110-16,-2-1 62 0,-5 2 5 0,0-2 23 15,-9 2 73-15,-7-3-28 0,-5 2-15 0,-5-4 59 16,-3-1-32-16,-3 0-1 0,0-5-24 0,1 0-55 15,1-1 15-15,7-5 35 16,1-1 36-16,5-3-411 0,7-1 179 0,5 0 89 16,5 0-421-16,0-1 244 0,9-10 114 0,18-6 69 15,-1 0-390-15</inkml:trace>
  <inkml:trace contextRef="#ctx0" brushRef="#br0" timeOffset="-193554.22">18745 14124 1935 0,'9'-4'0'0,"2"4"0"0,-3 0 0 0,-2 0 0 0,-4 2 0 0,-2 8 0 0,0 4 0 0,0 4 0 0,0 2 321 0,0 7-148 0,-4-2-70 0,0 4 140 16,3-1-105-16,1-2-52 0,0-3-19 0,0 5-9 15,0-7 0-15,5 0-26 0,4-5-369 0,4-3 185 16,-1-4 101-16,0-4-239 0,2-5-138 0,1 0 231 16,0-15 23-16,-4-10-483 0</inkml:trace>
  <inkml:trace contextRef="#ctx0" brushRef="#br0" timeOffset="-193425.8">18857 13843 1237 0,'0'-4'0'0,"0"1"0"0,0 3 0 0,0 0 0 0,0 0 0 0,0 0 0 0,0 4 311 0,0 4-139 0,4 1-61 16,2 5-44-16,0 2-54 0,3 1-1 0,-2 0 21 16,5 1-439-16,-7-7 226 0</inkml:trace>
  <inkml:trace contextRef="#ctx0" brushRef="#br0" timeOffset="-193195.42">19128 13614 1563 0,'7'-6'0'0,"5"4"0"0,3 2 0 0,0 0 0 0,1 0 0 0,2 8 0 0,8 8 0 0,0 4 393 15,4 9-179-15,-2-1-91 0,-2 5 38 0,-6 2-56 16,1 12-40-16,-7 0 0 0,-7-1-5 0,-5 5-27 15,-2-2 0-15,0 4-23 16,-9-1-7-16,-12 2 29 0,-2-2 1 0,-6-3-86 16,-3-6 42-16,2-11 31 15,-3-5-9-15,-2-3-332 0,1-6 167 0,2-6 46 0,10-9-183 0,7-3 95 16,0 0 87-16,7 0 24 0</inkml:trace>
  <inkml:trace contextRef="#ctx0" brushRef="#br0" timeOffset="-192950.55">19565 14152 1861 0,'4'-6'0'0,"6"5"0"0,-1-5 0 0,0-1 0 0,1 0 0 0,-1 4 0 0,0-1 0 0,3 2 0 0,1 1 217 0,0 1-92 0,2 0-46 15,-2 1 30-15,1 13-38 0,-3 2 8 0,1 7-85 16,-7 3 0-16,-3 3 38 0,-2-1 1 0,0 0-88 15,-2-4 52-15,-12 8 14 16,-2-8 0-16,-3 2-86 0,-4-6 54 0,-1-5 27 16,3-4-246-16,-3-3 94 0,1-5 73 0,5-1 0 15,-1-2-277-15,6 0 159 0,6-2 71 0,-2-9-102 16,9-2 95-16,0-2 47 0</inkml:trace>
  <inkml:trace contextRef="#ctx0" brushRef="#br0" timeOffset="-192728.15">19953 14073 1095 0,'-6'-5'0'0,"-4"3"0"0,3 0 0 0,-8 2 0 0,0 0 0 0,0 0 0 0,-2 2 0 0,2 9 287 0,0 7-127 16,4 0-56-16,-1 8 46 0,5 0-60 0,3 3-28 15,2 1 0-15,2 1 56 0,0 1-34 0,0-3-30 16,6-1-59-16,6-4 37 15,0-1 1-15,3-4 0 0,0-4-151 0,5-2 72 16,-2-4 39-16,1-1 0 0,1-7-397 0,-1-1 207 16,0 0 57-16,-2-1-381 0,0-11 245 0</inkml:trace>
  <inkml:trace contextRef="#ctx0" brushRef="#br0" timeOffset="-192577.55">20050 14146 534 0,'0'-3'0'0,"2"1"0"0,2 2 0 0,1 0 0 15,1 2 241-15,2 7-108 0,-1 0-50 16,2 4-26-16,3 3 282 0,1-1-153 0,2 1-68 16,0-1 66-16,0 2-75 0,0-1-38 0,0-3-364 15,0-2 163-15,0 0 89 0,0-5 33 0,1-2-558 16,-4-4 285-16</inkml:trace>
  <inkml:trace contextRef="#ctx0" brushRef="#br0" timeOffset="-192353.15">20401 14030 1244 0,'0'-5'0'0,"0"1"0"0,0 2 0 0,0-1 0 0,0 3 0 0,0 0 0 0,0 16 0 0,0 9 0 0,0 8 238 15,-11 7-102-15,-5 7-44 0,-9 15 318 0,-1 3-188 16,-6 7-95-16,-7 16-47 0,-2-1 288 0,-3 6-159 16,-5 5-92-16,-2 1-24 0,-1-4-30 0,-3-5 1 15,4-7-32-15,12-10-236 16,1-1 114-16,6-4 62 0,10-15 30 0,-1-2-157 0,8-16 93 15,3-5 56-15,0-5-500 0,3-3 176 16,3-10 149-16,2-4 69 0,3-2-145 0,1-6 103 16,0 0 65-16,0 0-192 0,0 0 125 0</inkml:trace>
  <inkml:trace contextRef="#ctx0" brushRef="#br0" timeOffset="-192143.22">20535 14944 3066 0,'-7'-3'0'0,"7"3"0"0,2 0 0 0,5 5 0 0,-4 0 0 15,-1-2 0-15,0-1 0 0,0-2 318 0,-2 0-135 0,2 0-79 0,-2 0-318 0,0 0 123 16,0-2 62-16,0-9-388 15,0-2 233-15</inkml:trace>
  <inkml:trace contextRef="#ctx0" brushRef="#br0" timeOffset="-172635.25">13918 15616 788 0,'0'-3'0'0,"-5"-6"0"0,1 2 0 0,2-3 0 0,-2-1 0 0,0-2 0 0,0 0 0 0,1-3 56 0,-3 1 0 0,3 0-23 0,-3 2 54 16,2 3-18-16,-4-3-9 0,3 6-28 0,-2 1 8 16,-1 3-7-16,-4 3 0 0,2 0 19 0,-2 3-5 15,-3 17-14-15,0 4 0 0,0 6 52 0,1 7-26 16,2-3 8-16,1 2-34 0,3 0 30 0,2-3 0 16,6-2-30-16,0-10 48 0,0 2-16 0,2-4-8 15,10-3-25-15,2-6-38 0,2-2 1 0,4-4 37 16,3-4 9-16,3 0-99 15,-1-6 45-15,1-10 23 0,-2-4-156 0,-3-5 81 16,0 2 28-16,-5-5-122 0,0-2 67 0,-6 3 42 16,1 3 1-16,-6 5-2 0,-3 4-2 0,0 3 28 15,-1 4-35-15,-1 3 156 0,0 5-65 0,0 0-36 16,0 8 4-16,-5 15 220 0,1 0-102 0,0 4-60 16,4-3 231-16,0-3-126 0,0 2-46 15,3-4-20-15,9-3-32 0,3-2 1 0,0-5-32 16,6-4-27-16,-2-2-8 0,5-3 35 15,-3 0 0-15,-1-14-126 0,-1-4 63 0,-4-7 39 16,-1-4-7-16,-7 0-135 0,-4-3 54 0,-3-2 47 16,0 0-96-16,0 1 59 0,-12-1 6 0,-4 4 15 15,-2 2-14-15,-1 5 38 0,-2 6-14 0,3 7 107 16,-3 1-43-16,-2 7-23 0,5 2 6 0,-7 2 28 16,6 14-18-16,6 0-2 0,-4 7 24 0,10-5-23 15,-1 2 20-15,7-1-37 0,1-1-165 0,0-1 80 16,9-2 43-16,10-2-393 15,4-4 194-15,2-1 104 0,7-4 51 0</inkml:trace>
  <inkml:trace contextRef="#ctx0" brushRef="#br0" timeOffset="-172347.41">14529 15360 1386 0,'-6'0'0'0,"-4"0"0"0,-1 2 0 0,-4 5 0 0,-1 4 0 0,-4 4 0 0,4 1 0 0,4 0 0 0,-1 1 0 0,2 2 325 0,3 0-138 16,5-2-81-16,1 0 93 0,2 0-83 0,0-2-42 16,5-2-21-16,11-2-46 0,0-1-9 0,5-5 35 15,2 0 0-15,-1 0-81 0,-1-2 40 0,-2-1 9 16,-5 1 31-16,-2 4-46 0,-3-3 23 0,-1 3 1 16,-7 1-49-16,1 0 7 0,-2 4 21 0,-3 3 70 15,-12 1-19-15,-2 2-32 0,-6 1-13 0,1-1-37 16,-1-1 24-16,-1-2 0 15,7-4 33-15,-2 0-290 0,6-7 130 0,2-1 66 16,1-3-147-16,7 0 88 0,3-3 55 0,0-12 27 16,5-3-341-16,14-10 186 0,3-5 90 0</inkml:trace>
  <inkml:trace contextRef="#ctx0" brushRef="#br0" timeOffset="-172053.34">14722 15386 1097 0,'21'-6'0'0,"-1"4"0"0,-1 2 0 0,-4 0 0 0,-3 4 0 0,-1 12 0 0,-4 2 0 0,-1 5 173 0,0 3-70 0,-3-5-27 0,1 6 79 16,-2 0-62-16,0-1-30 0,-2-1 1 0,0-3-68 16,0 1 9-16,0-5 27 0,-6-2 1 0,3-5-76 15,-5-3 38-15,2-2 0 0,0-1 20 0,3-4 18 16,-3-1 0-16,4 0 113 0,1-1-57 0,1-12-37 16,0-4 8-16,7-6 5 0,7 1 1 0,2-6-34 15,3-1 1-15,5-6-41 16,-3 6 28-16,5-9-8 0,-1 3 21 0,-1-1-96 15,0 3 48-15,-3 3 23 0,-2-2-31 0,-1 3 10 16,-4 3 1-16,-7 6-74 0,1 1 47 0,-7 2 3 16,1 2 0-16,-2 4 40 0,0 2-8 0,-9 3-14 15,-3 3 11-15,-2 2 57 0,-3 1-28 16,4 0 5-16,0 0-120 0,3 4 46 0,1 5 22 0,3 2 6 16,6 3-434-16,0 1 210 0,0 1 107 0</inkml:trace>
  <inkml:trace contextRef="#ctx0" brushRef="#br0" timeOffset="-171638.32">15244 15604 277 0,'0'0'0'0,"0"1"0"0,0-1 0 0,0 0 0 0,-2 2 0 0,1 1 0 0,-1-1 0 0,0-1 40 0,0 1 5 16,0-1-30-16,2 3 16 0,0-1-14 0,0 0 0 15,0 2 1-15,0-3 104 0,0 3-50 0,-1-2-23 16,1-1 129-16,0 2-73 15,0-2-36-15,-2 0 8 0,2 1 90 0,0-1-67 16,0 2-34-16,0 2 85 0,0 0-60 0,0 3-20 16,0 3-9-16,0 2 20 0,0 1-25 0,0 4 1 15,-3 2-25-15,1-1 87 0,0 3-48 0,0-3 1 16,2-1 37-16,0-2-38 0,0-2 0 0,0-5-32 16,4 1-68-16,4-4 30 0,3-4 0 0,0-3-270 15,3 0 151-15,0-1 83 0,2-8 8 0,-3-8-469 16,4-2 218-16,-6 2 128 15,-2-3 34-15,1-3-166 0</inkml:trace>
  <inkml:trace contextRef="#ctx0" brushRef="#br0" timeOffset="-171490.61">15301 15447 1117 0,'0'-3'0'0,"0"2"0"0,0-3 0 0,-2 3 0 0,0 0 0 0,2 1 0 0,-2-3 0 0,0 3 498 0,2 0-225 0,0 0-123 0,0 0 60 15,2 0-81-15,2 0-51 0,1 0-24 0,1 9-336 16,-1 0 158-16,1 0 78 0,-2-2 48 0,2 3-677 16</inkml:trace>
  <inkml:trace contextRef="#ctx0" brushRef="#br0" timeOffset="-171183.41">15595 15309 1660 0,'-9'0'0'0,"7"0"0"0,2 0 0 0,0 0 0 0,2 6 0 0,5 1 0 0,5 1 0 0,3 1 0 0,7 1 306 0,3-1-137 0,2 1-68 16,0-1-31-16,3 0-1 0,0 0-28 0,0 0-8 16,0-1-29-16,-3-1 0 0,-1 1 28 0,-7-2-72 15,1-1 45-15,-2 1-9 0,-9 0 37 16,1-2 28-16,-7 0 1 0,-1-1-29 15,-2 1 8-15,0 4 125 0,-10-3-67 0,-8 5-40 16,-3-1 104-16,-2 2-66 0,-5 4-23 0,1 0-9 16,-5 1-62-16,-3 2 0 0,-2 2 30 0,-1 1-263 15,8-2 139-15,0 3 58 0,9-10 33 0,5 3-573 16,9-7 284-16,0 3 102 0,7-4 79 0,0-1-481 16,10-4 278-16</inkml:trace>
  <inkml:trace contextRef="#ctx0" brushRef="#br0" timeOffset="-170893.67">16257 15398 968 0,'3'-3'0'0,"-1"3"0"16,0 0 0-16,0 0 0 0,-2 14 0 0,0 4 124 0,-4 5-46 0,-3 3-23 0,1 2 260 0,5 1-142 0,1-5-61 15,0 6-44-15,0-4 163 0,12-1-98 0,6-5-51 16,5-1-21-16,-2-8-20 0,9 1-8 15,0-8-1-15,1-4-98 0,0 0 49 16,-2-9 25-16,-1-9-31 0,-2-5 23 0,-4-5 1 16,-4-1 31-16,-6-4-172 0,-2 0 83 0,-6-1 0 15,-2-4-19-15,-2 3 19 0,-2-1 1 0,-14 2 0 16,0 6 71-16,-7 4-4 0,-1 6-33 16,-5 7 3-16,-1 9 222 0,-3 2-103 0,3 0-42 15,0 13 13-15,3 7-23 0,7-1-1 16,3 5-3-16,8 1-145 0,5 1 72 0,4 0 29 15,0 4 15-15</inkml:trace>
  <inkml:trace contextRef="#ctx0" brushRef="#br0" timeOffset="-170771.33">17035 15726 10 0,'0'-18'0'0,"0"17"0"0,0-5 0 0,0-2 0 0</inkml:trace>
  <inkml:trace contextRef="#ctx0" brushRef="#br0" timeOffset="-169277.4">18157 15204 772 0,'-6'-5'0'0,"2"3"0"0,1 0 0 0,-1-1 0 0,-1 2 0 0,1-1 0 0,-4 2 0 0,0 0 0 0,-3 0 90 0,2 6-21 16,-4 9-7-16,-2 3 23 0,-2 8-26 0,2 2 0 15,-4 10-26-15,3-4 85 0,0 11-46 0,3-1-1 16,2-3 20-16,3 0-29 0,5-2 0 0,3-3-21 16,0 0 107-16,0-2-58 0,1-4-29 0,7-1-7 15,5-2-1-15,-2-5-12 0,6 5-8 0,0-7-110 16,0-1 55-16,0 0 27 0,0-4 0 0,-1-2-249 16,4 0 131-16,-6-2 42 0,4-1-366 15,-9-5 185-15,6-2 111 0,-6-3 37 16,4 0-101-16,-5-14 86 0</inkml:trace>
  <inkml:trace contextRef="#ctx0" brushRef="#br0" timeOffset="-168889.44">18345 15404 526 0,'5'-9'0'0,"3"6"0"0,-3 0 0 0,-3 2 0 0,2 1 0 0,-3 0 0 0,-1 0 336 0,0 13-151 0,0 4-76 15,0 3-39-15,-3 1 180 16,-6 8-112-16,-2-4-54 0,-3 4-13 0,0-1-38 15,-2-1 0-15,2-8-44 0,-6 8 18 0,2-6 0 16,-1-3 26-16,3-5 7 0,-2 0-8 0,3-1 9 16,6-6-8-16,-6 2 47 0,9-5-23 0,0-1-1 15,4-2-23-15,1 0 70 0,1 0-35 0,0 2-1 16,1 0-167-16,13-1 67 0,2 4 41 0,9-2-9 16,-2 1 1-16,2 2 31 0,0 0-4 15,1-2 4-15,-1 2-15 0,7 2 11 16,-7 0-27-16,1-1-55 0,-6-2 20 0,1 1 22 15,-2 0-5-15,-4 0-5 0,-6-5-7 0,-1 3 32 16,-2-4 0-16,-5 2 1 0,1-2 10 0,-2 0 163 16,0-9-83-16,-2-9-41 0,-5-8-17 15,-1 0 18-15,-1-6-21 0,0-4-13 16,-5-7 21-16,5 2-84 0,0-2 42 0,-1 2 0 0,2 6 59 0,1-3-267 16,0 4 110-16,1 11 56 15,0 2-220-15,2 6 126 0,1 6 36 0,3 2-119 16,-2 5 95-16,2 0 46 0,0 2 24 0,2 9-373 15,7 8 190-15,8 5 108 0</inkml:trace>
  <inkml:trace contextRef="#ctx0" brushRef="#br0" timeOffset="-168563.15">19032 15236 577 0,'0'-24'0'0,"0"4"0"0,-3 5 0 0,-5 1 0 0,-4 1 0 0,3 3 302 0,-6 1-135 16,0 5-67-16,0 2 111 0,0 2-81 0,-6 4-53 16,1 12-22-16,-3 9 11 0,-1 9 0 0,1 1-34 15,3-1 9-15,-3 12 60 0,4-5-35 0,8-8 1 16,2 5 63-16,5-3-48 0,4-2-17 0,0-3-8 16,11-1-12-16,7-4-13 15,0-1 1-15,5 0-85 0,-1-4 39 0,0 1 22 16,-3-4 1-16,-4-1-112 0,0 1 62 0,-6 0 25 15,-3 0 17-15,-4 2-62 0,-2-3 35 0,0 2-17 16,-15 0 68-16,-2-2-29 0,-5 0-4 0,-4-1 58 16,-1-3-28-16,1-4 4 0,-1 0-30 0,5-3-158 15,0 0 78-15,4-5 44 0,9 0 1 0,2 0-414 16,5 0 210-16,2-10 96 0,9-3 61 0,14-3-182 16</inkml:trace>
  <inkml:trace contextRef="#ctx0" brushRef="#br0" timeOffset="-168413.56">19098 15668 1442 0,'13'4'0'0,"-2"8"0"0,-5 2 0 0,-4-1 0 0,-1 4 0 0,-1-1 0 0,0 2 0 0,0 0 179 0,0 1-76 0,0 0 263 0,0 0-166 0,0-2-84 16,2 1-41-16,7-4-129 0,0-3 39 0,0-2 24 16,0-3 0-16,3-4-445 15,-1-2 235-15,2 0 125 0,0-10 50 0,0-13-571 0</inkml:trace>
  <inkml:trace contextRef="#ctx0" brushRef="#br0" timeOffset="-168291.87">19160 15476 1312 0,'-9'-4'0'0,"5"-2"0"0,-1 5 0 0,0 1 0 0,1 0 0 0,2 0 0 0,2 0 0 0,0 1 140 0,0 11-59 0,2 1-11 16,10 0-1-16,3-1-36 0,2 1 0 0,1-2-416 15,9-1 201-15</inkml:trace>
  <inkml:trace contextRef="#ctx0" brushRef="#br0" timeOffset="-168076.45">19402 15241 1808 0,'4'-5'0'0,"5"2"0"0,5 3 0 0,0 0 0 0,2 5 0 0,2 11 0 0,1 3 0 0,2 5 0 0,1 13 260 0,-3-2-114 0,0 7 82 16,-4 2-97-16,-2 3-50 0,-5-5-16 0,-3 11 100 15,-3-9-67-15,-2 2-32 0,-2-4-1 0,-12-1-28 16,-6-2 4-16,-8 6-8 0,-2-8-124 0,-5-1 62 16,-3-4 31-16,0-7 0 0,8-5-420 0,6-9 219 15,1-3 59-15,12-8 72 0,1 0-586 0,5 0 310 16,5-12 148-16</inkml:trace>
  <inkml:trace contextRef="#ctx0" brushRef="#br0" timeOffset="-167865.01">19719 15737 1785 0,'14'0'0'0,"6"2"0"0,-4 2 0 0,-4 0 0 0,-2 1 0 0,1 0 0 0,0 6 0 0,1-2 0 0,1 4 0 0,-1 1 407 16,-3 0-187-16,-2 2-93 0,-2 0 26 0,-3 2-63 0,0 0-30 0,-2 0 1 16,-4 3-187-16,-10-4 79 0,-3 0 48 0,-10 1-106 15,-1 0 69-15,-2-6 34 16,0 3 0-16,1-7-270 0,6-5 79 0,-2 2 98 15,8-5-50-15,8 0-210 0,3 0 161 0,6-8 81 16,0-9-254-16,15-7 172 0,13-6 80 0</inkml:trace>
  <inkml:trace contextRef="#ctx0" brushRef="#br0" timeOffset="-167697.46">20078 15677 947 0,'6'0'0'0,"-4"0"0"0,-1 2 0 0,-1 8 0 0,-7 8 0 0,-12 3 248 0,-1 1-99 0,1 3-62 0,1-1 370 15,0 2-211-15,3 1-107 0,6-1-54 0,5-3 99 16,2 1-79-16,2-1-37 0,0 1 18 0,6-3-27 16,6-3 0-16,2 0-18 0,5-6-211 0,-1 1 101 15,2-3 52-15,1-4-482 0,-3-4 265 0,1-2 142 16,-3 0 13-16,0 0-637 0</inkml:trace>
  <inkml:trace contextRef="#ctx0" brushRef="#br0" timeOffset="-167555.84">20112 15791 834 0,'0'-1'0'0,"2"1"0"0,0 0 0 0,1 0 0 0,1 5 0 0,2 5 448 0,2 0-212 0,1 2-102 15,3 0-51-15,0 5 104 0,1-1-77 0,1-2-30 16,0 1-143-16,2-2 48 0,-2-2 24 0,2-2-577 16,0-1 290-16,0-4 149 0</inkml:trace>
  <inkml:trace contextRef="#ctx0" brushRef="#br0" timeOffset="-167375.32">20445 15638 637 0,'0'1'0'0,"-4"11"0"16,0 1 0-16,-6 7 0 0,-1 4 0 0,1 7 512 0,-6 8-243 0,3 5-119 0,-4 2 306 0,1 4-212 16,-4 4-98-16,-2 10-60 15,-1-5 95-15,3 0-74 0,-1 2-37 0,3-13-40 16,-5 7 11-16,6-9-8 0,4-9 0 15,4-7-401-15,4-9 200 0,5-5 101 0,0-5 57 0,0-6-630 16,2-5 324-16</inkml:trace>
  <inkml:trace contextRef="#ctx0" brushRef="#br0" timeOffset="-167218.75">20672 15595 1470 0,'12'-16'0'0,"2"9"0"0,9 3 0 0,0 0 0 0,2 3 0 0,3-1 0 0,1 2 156 0,-1 0-65 16,6 0-30-16,-2 0 201 0,-1 0-114 0,-2 3-58 16,-5 1-21-16,6 4-280 0,-3-5 121 0,-3 1 62 15,-4 0-685-15</inkml:trace>
  <inkml:trace contextRef="#ctx0" brushRef="#br0" timeOffset="-167069.15">20794 15868 2294 0,'-20'6'0'0,"10"4"0"0,4-3 0 0,4-1 0 0,2-2 0 0,0-3 0 0,13 1 0 0,12 0 0 0,3-1 254 0,6-1-115 0,5 0-53 0,-4 0 336 15,2-1-194-15,0-6-98 0,1-5-40 0,-3 3-447 16,2-2 195-16,-5 1 97 0,-9 7-918 0</inkml:trace>
  <inkml:trace contextRef="#ctx0" brushRef="#br0" timeOffset="-166193.15">21877 15277 544 0,'0'-8'0'0,"0"1"0"0,0 3 0 0,0 0 0 0,0-1 0 0,-3-1 0 0,-1 2 0 0,-3 1 0 0,1 0 139 0,-2 2-54 0,-1 1-26 16,2 0 84-16,-7 0-59 0,-1 15-26 0,1 6 0 15,-5 11 87-15,0 5-57 0,0 10-19 0,-3 12 69 16,6-1-53-16,3-1-26 0,4-3 0 0,1 4 152 15,3-2-81-15,5-4-53 0,0-5-22 0,0-9-49 16,11 0 27-16,8-6 0 0,2-4-225 0,3-5 109 16,4-3 57-16,-4-5-344 0,4-5 197 0,-3-6 73 15,-2-1 15-15,1-3-155 0,-2 0 81 0,3-6 62 16,-4-9 33-16,-7-2-228 16</inkml:trace>
  <inkml:trace contextRef="#ctx0" brushRef="#br0" timeOffset="-165804.12">22122 15531 392 0,'3'-18'0'0,"-1"9"0"0,1 0 0 0,-1 3 0 0,-2 3 0 0,0-1 0 0,0 3 292 0,0-2-129 0,0 3-57 15,0 0 106-15,0 3-90 0,0 9-44 0,-5 8-23 16,-6 5 59-16,-3 5-33 16,-4 6-7-16,2-7-55 0,-5 6 14 0,2-2 0 15,-3-2-1-15,3-3-11 0,1-2-9 0,2-6 21 16,2-2-1-16,2-5-3 0,1-2 4 0,4-3 7 15,2-5 57-15,1 1-33 0,2-4 1 0,2 0-32 16,0 0 47-16,0 0-16 0,2 0-8 0,9 0-95 16,10-4 36-16,0-1 0 0,4-5 36 0,0 4-17 15,3-1-8-15,2 1 24 0,0 0 1 16,1 3-79-16,-1-1 26 0,-4 3 29 16,6-1-133-16,-9-1 67 0,0 2 17 0,-5 1 22 15,-3 0-52-15,-6 0 30 0,0 0 8 0,-5 0 51 16,-1 0-2-16,-1-1-27 0,-2-8-8 0,0-4 209 15,-2 0-93-15,-10-7-49 0,3-3-16 0,-3-3 26 16,-1-2-12-16,1-5 3 0,-4 1-95 0,0-1 33 16,0 3 25-16,2 2-184 0,-2 5 94 0,2 6 49 15,0 2 16-15,1 1-140 0,3 10 64 0,5-2 41 16,-1 2-5-16,4 2-227 16,2 2 125-16,0 0 60 0,4 7 31 0,15 5-224 15</inkml:trace>
  <inkml:trace contextRef="#ctx0" brushRef="#br0" timeOffset="-165416.15">22535 15508 981 0,'0'0'0'0,"0"0"0"0,0 0 0 0,0 0 0 0,0 1 0 0,-5 6 0 0,-3 6 0 0,0 2 327 0,1 4-147 0,0 5-74 16,0 2-36-16,2 0 162 0,3-1-91 0,0 6-59 15,2-4 29-15,0-5-40 0,2 2 1 0,7-4-39 16,5-3 47-16,2-3-9 0,3-2-38 0,2-5-47 16,6-2 24-16,-3-5-1 0,-2 0 32 0,7 0-143 15,-7-10 67-15,0-7 34 0,-1 0 0 16,-3-5-215-16,-8 1 115 0,1-7 24 16,-4 1-62-16,-5-1 36 0,-2-2 41 0,0 0-97 15,-14 0 55-15,-2-3 40 0,-9-4 0 0,0 8-26 16,1 6 29-16,-5 0 0 0,-1 7 20 0,2 6 101 15,1 3-46-15,6 6-23 0,-4 1-1 0,9 0 205 16,4 0-120-16,3 0-28 0,3 3 251 0,5 2-129 16,1 1-79-16,1 0-5 0,14-3-21 0,8 3-9 15,3-5 0-15,4 2 24 0,4-3-23 0,1 0 0 16,3 0-15-16,-1 0-136 16,0-4 64-16,-2-2 32 0,-3-2 0 0,-4 3-414 15,-3 0 217-15,-1 0 68 0,-3 2-544 0</inkml:trace>
  <inkml:trace contextRef="#ctx0" brushRef="#br0" timeOffset="-164690.37">23058 15660 808 0,'0'0'0'0,"0"0"0"0,0 0 0 0,0 0 0 0,0 0 0 0,0 6 0 0,0 3 247 15,-2 5-108-15,2 4-52 0,-2 3-20 0,-3 3 64 16,3 1-50-16,2-4-24 0,0 0 78 0,0 3-51 16,0-6-18-16,0-1-66 0,0-6 0 0,2-1 33 15,7-3 0-15,0-4-213 0,0-3 115 16,3 0 45-16,-1-2 26 0,-2-11-479 16,1-3 237-16</inkml:trace>
  <inkml:trace contextRef="#ctx0" brushRef="#br0" timeOffset="-164552.75">23070 15538 823 0,'2'2'0'0,"0"2"0"0,0 0 0 0,1 2 0 0,-1-3 0 0,3 1 0 0,-3 1 52 0,-1 1-11 0,1-1 43 16,4 1-25-16,-1 0 0 16,2-3-26-16,-2-3-414 0,-3 0 206 0</inkml:trace>
  <inkml:trace contextRef="#ctx0" brushRef="#br0" timeOffset="-164353.28">23235 15171 1335 0,'7'-5'0'0,"7"4"0"0,2 1 0 0,-2 0 0 0,7 0 0 0,-1 3 0 0,3 11 0 0,3 4 214 0,-3 5-95 0,2 5 47 15,-3 8-67-15,-3-1-32 0,-5 6-1 0,-3 0 31 16,-4 10-36-16,-5-4 0 0,-2 2-29 0,0-1-102 15,-6-2 52-15,-8-7 33 0,-6 11-8 0,-1-12-157 16,-1 1 91-16,2-7 46 0,-3-3-371 0,6-10 162 16,0-3 61-16,5-8-139 0</inkml:trace>
  <inkml:trace contextRef="#ctx0" brushRef="#br0" timeOffset="-164135.85">23504 15599 1368 0,'19'5'0'0,"4"6"0"0,1-1 0 0,0-2 0 0,1 4 0 0,-2 1 0 0,-3 1 0 0,4 3 0 0,-4 2 303 0,-8-3-136 0,2 1-67 15,-5-2 33-15,-2 1-42 0,-5 0-33 16,-2 0-1-16,0-2-105 0,-16 1 41 16,-9 0-1-16,-3 0-1 0,-4-2 17 0,-9-2 0 15,9-4 25-15,-4 0-180 0,2-6 75 0,9-1 57 16,3 0-45-16,5 0-302 0,6-5 136 0,6-6 99 15,5-3-249-15,2-4 164 0</inkml:trace>
  <inkml:trace contextRef="#ctx0" brushRef="#br0" timeOffset="-163965.31">23828 15557 1282 0,'3'1'0'0,"-1"7"0"0,-2 2 0 0,-4 3 0 0,-17 3 0 0,-1 4 0 0,2 0 0 0,-3 5 545 16,4 0-256-16,4 0-128 0,3 2-64 0,7-6 139 15,3 2-93-15,2 4-60 0,0-7 57 0,5 3-54 16,11-4-27-16,3 0 1 0,-1-4-304 0,11 0 135 16,-3-6 70-16,4-5-532 0,-2-2 301 0,2-2 152 15,-5 0 55-15</inkml:trace>
  <inkml:trace contextRef="#ctx0" brushRef="#br0" timeOffset="-163824.12">24014 15619 767 0,'-2'0'0'0,"2"0"0"0,0 0 0 0,0 0 0 0,0 0 310 0,2 1-130 0,7 8-78 16,2 0-34-16,0 4 84 0,2 0-59 0,1 2-30 15,0 0-128-15,2-1 45 0,2 0 27 0,3 0-586 16,-5-9 286-16</inkml:trace>
  <inkml:trace contextRef="#ctx0" brushRef="#br0" timeOffset="-163674.52">24395 15482 755 0,'0'-4'0'0,"0"4"0"0,0 0 0 0,-11 11 0 0,-10 13 0 0,-4 11 526 0,-9 14-250 0,-5 8-122 16,-14 11 393-16,-2 5-258 0,-5 10-127 0,-3 13-57 16,-14 17-10-16,4-4-31 0,-3 5 0 0,4 6-588 15,0 5 278-15</inkml:trace>
  <inkml:trace contextRef="#ctx0" brushRef="#br0" timeOffset="-162286.89">14183 16894 855 0,'0'0'0'0,"0"0"0"0,0 0 0 0,-2 0 0 0,0 0 0 0,0-4 0 0,-2-1 0 0,-1-1 0 0,3-3 0 0,-2-1 92 0,-1-1-30 16,1-2 0-16,0 0-28 0,-2-3-1 0,-1 4 8 15,0-3-9-15,0 2-18 0,-5 1 18 0,3 1 1 16,-3 3 0-16,3 5 33 0,-4 1-9 0,-1 2-24 15,-2 0 31-15,-2 7 0 0,0 14-32 0,-1 6 32 16,2 2-8-16,-1 3-23 0,2 4 0 0,3 1 41 16,2-3-21-16,3 0 8 0,4-4-28 15,4-1 7-15,0-11-8 0,0 2 1 16,4-5-57-16,8-2 37 0,1-3-8 0,2-4 27 16,0-4-43-16,4-2 22 0,1 0 0 0,-1-2-120 15,2-9 62-15,-5-7 16 0,2 0 23 0,-4-2-101 16,-2 1 54-16,-3-2 9 0,2 0 3 0,-2 2-16 15,-4 5 22-15,-1 6-20 0,-3 0 85 0,1 4-30 16,-2 3 4-16,0-1-26 0,0 2 133 0,0 0-58 16,0 20-30-16,0 5 74 15,0 3-49-15,0 4-10 0,2 0-1 0,2-2 117 16,5-7-44-16,4 4-45 0,2-9 5 0,4-3-58 16,2-6-1-16,3-4 24 0,-1-5-63 0,3 0 27 15,-1-1 0-15,-5-16 36 0,-1-4-94 0,0-5 37 16,-8-2 16-16,-2-3-35 0,-3 0 13 0,-4-1 0 15,-2 0 0-15,0-3-8 0,-8 3 8 0,-5-1 0 16,-4 5 10-16,-3 2-6 0,-1 3 12 0,-2 6 4 16,5 8 29-16,-5 2 4 0,0 4-34 0,3 1 2 15,1 2 8-15,0 0-7 16,6 11 3-16,2-2-63 0,3 3 31 0,6 0 1 16,2-1 30-16,0 3-236 0,0-3 96 0,12 2 62 15,6-2 15-15,5-2-304 0,4-1 171 0,1-6 84 16</inkml:trace>
  <inkml:trace contextRef="#ctx0" brushRef="#br0" timeOffset="-161990.68">14587 16798 770 0,'4'-8'0'0,"-1"1"0"0,-1 4 0 0,-2-3 0 0,0 1 0 0,-3 3 0 0,-9 0 273 0,-1-1-120 0,0 3-51 0,0 0 139 15,-6 13-103-15,2 5-53 0,0 0-26 0,0 5 45 16,6-2-28-16,0-1-7 0,3 1-37 0,5-2 97 15,3-4-48-15,0 0-24 0,0-2 9 0,11-3-9 16,6-2-24-16,5 0 0 0,-1-2-77 0,5-1 39 16,-5-3 7-16,7 2-91 15,-8 0 61-15,1-1 30 0,-4 1 2 0,-4 4-96 16,-5-1 41-16,-1 4 29 0,-5 2-9 0,-2 3 9 16,0-1-9-16,-11 3-1 0,-8 2 59 0,-3 0 1 15,-1-1-46-15,-3 0 3 0,1-2 8 0,1-6-3 16,-2 2 11-16,7-6-263 0,1-2 122 0,6-2 60 15,3-3 27-15,3 0-313 0,6 0 170 0,0-12 82 16,4-6 41-16,12-3-131 0,5-4 86 0</inkml:trace>
  <inkml:trace contextRef="#ctx0" brushRef="#br0" timeOffset="-161680.86">14837 16755 898 0,'16'-14'0'0,"2"6"0"0,-6 2 0 0,-2 2 0 0,-1 3 0 0,-3 1 0 0,-1 0 105 0,1 5-36 0,-2 9 1 15,2 10 151-15,-4-2-85 0,0 10-57 0,-2-2-8 16,0 1 0-16,0 0-38 0,0 1 0 0,-4-7-60 16,-3 4 26-16,0-8-1 0,2-4 35 15,-3-2-28-15,5-6 0 0,-1-1 36 16,2-5 17-16,1-1-25 0,1-2 0 0,0 0-29 16,0 0 120-16,3-13-51 0,12-9-6 0,2 0-32 15,3-5-3-15,1-3 2 0,7-8-1 0,-5 6-78 16,7-9 35-16,-3 3 22 0,-4-2-1 0,0 2-92 15,-2 0 53-15,-6 2 22 0,-3-1-34 0,-3 0 13 16,-4 2 0-16,-3 6-26 0,-2 0 26 16,0 9-5-16,-4 1 1 0,-7 4-19 15,-2 4 40-15,0 8-9 0,-4 0 7 0,0 3-105 16,3 0 52-16,2 5 22 0,3 7 0 0,2 3-262 16,5 2 136-16,2 3 60 0,0 5-300 0</inkml:trace>
  <inkml:trace contextRef="#ctx0" brushRef="#br0" timeOffset="-161474.41">15336 16930 1414 0,'0'10'0'0,"0"-2"0"0,0 4 0 0,0-3 0 0,0 3 0 0,0 1 0 0,0 1 0 0,0 0 0 0,0 5 0 0,0-1 274 0,2 3-112 0,2-3-69 16,3 2-20-16,3-3-40 0,1-3-1 0,0-1-173 15,1-1 94-15,-1-5 36 0,2-2 22 0,-2-5-125 16,4 0 74-16,-1 0 36 0,-2-11 8 0,0-3-430 16,-1-6 152-16,0-3 125 0</inkml:trace>
  <inkml:trace contextRef="#ctx0" brushRef="#br0" timeOffset="-161342.5">15485 16676 1271 0,'0'0'0'0,"0"0"0"0,0 0 0 0,-2 0 0 0,2 0 0 0,-2 0 0 0,2 0 0 0,0 4 0 0,0 2 159 0,2 2-66 0,5 2-31 0,2 1-167 0,5-1 69 0,1 1 34 15</inkml:trace>
  <inkml:trace contextRef="#ctx0" brushRef="#br0" timeOffset="-161038.78">16000 16707 1290 0,'0'3'0'0,"0"-1"0"0,-3 1 0 0,-4 2 0 0,-2 0 0 0,-2 3 0 0,-5-1 0 0,-1 2 131 0,-1 3-41 16,-3 2-33-16,-4 2 8 0,1 0 0 0,-2 2-32 15,-2 4-1-15,-1-1 15 0,1-1-14 0,4-2-1 16,-1 0 1-16,9-7 53 0,0 1-26 0,9-5 167 15,-1 0-101-15,7-3-47 0,1 1 27 16,0-1-37-16,5 1 1 16,12-3-1-16,5 1-8 0,5-1-28 0,1 0 0 15,0 2-1-15,2-1-33 0,-5 3-176 16,7 2 101-16,-8 1 55 0,0 2 26 0,-1 1-449 16,-6-2 219-16,1 2 91 0,-2 1 64 0,-1-4-8 0,-2-1-502 15,-4-3 273-15,0 3 138 0</inkml:trace>
  <inkml:trace contextRef="#ctx0" brushRef="#br0" timeOffset="-160756.54">16230 16858 1727 0,'0'7'0'0,"0"1"0"0,0 5 0 0,-2 0 0 0,-1 7 0 0,-1 1 0 0,2 0 0 0,2 0 0 0,0 2 240 0,0 2 10 0,9-7-109 0,6 4-54 15,4-5-27-15,0-4-96 0,8 0 30 0,-4-6 0 16,6-2 39-16,-1-5-208 0,0 0 104 0,-1-9 60 0,-1-10 17 16,-4-4-116-16,-1-3 71 0,-6-2 29 15,-5-2 1-15,-5 3-245 0,-3-6 122 16,-2 1 7-16,0 0 123 0,-11 0-31 16,-6 0 0-16,-5 2-8 0,-3 2 121 0,-1 4-57 0,-4 4-28 0,-4 10 251 15,-2 4-136-15,1 6-48 0,-2 0-36 0,5 6 12 16,4 8 16-16,12 0 8 0,-2 3-17 0,9-1-272 15,6 2 123-15,3 4 72 0,0 6 26 0</inkml:trace>
  <inkml:trace contextRef="#ctx0" brushRef="#br0" timeOffset="-159939.15">18193 16607 667 0,'-2'-11'0'0,"-2"5"0"0,-2 2 0 0,0 2 0 0,-1 2 0 0,-2 0 0 0,-3 0 0 0,1 0 91 0,-2 13-29 0,4 7 8 15,-6 6-7-15,3 5 0 0,1 10-30 0,2 3-1 16,-1 1 80-16,5-2-31 0,-1 11-9 0,4-7 78 15,2-3-59-15,0-1-30 0,0-9 1 16,2 3 75-16,4-5-56 0,4-2-25 0,4-3 1 16,1-5-60-16,-2-3 8 0,6 3 28 15,-2-6-71-15,0-4 36 0,0 1 0 0,0-1 34 16,-1-3-365-16,0-2 149 0,-2 1 100 0,-2-3-446 16,-3-2 249-16</inkml:trace>
  <inkml:trace contextRef="#ctx0" brushRef="#br0" timeOffset="-159435.46">18595 16801 1019 0,'-2'0'0'0,"0"0"0"0,0 0 0 0,0 0 0 0,-2 0 0 0,0 0 0 0,-1 0 0 0,1 0 0 0,-1 5 123 0,-1 2-46 16,3 0-22-16,-4 2 21 0,0-1-8 15,0 4-35-15,-1-3 11 0,-2 5-11 0,-1-1-1 16,0 1 9-16,-2 2-33 0,0 1 0 0,-1 2 25 16,2-1 0-16,-4 1-26 0,3 1 8 0,1-5 18 15,0 3 30-15,1-3-31 0,1-2 0 0,4-4-20 16,1 0 72-16,1-1-31 0,2-3-1 0,0 1-16 15,2-4-4-15,0 0 3 0,0 0 6 0,4-2-52 16,9 0 22-16,2 0 0 0,6 0 22 0,1 0-56 16,1-2 34-16,5-2-11 15,-3 3-41-15,1-2 27 0,0 3 0 0,-2 0 17 16,-3 0-39-16,4 0 16 0,-5 6-1 0,1 2-3 16,-2-4-1-16,-4 5 17 0,-3-5 10 0,-3 1-35 15,-2-2 31-15,-2 0-6 0,-3-1 4 0,0-2 58 16,-2 0-28-16,0 0 0 0,0-9 130 0,-7-8-69 15,-2-5-39-15,0 2-8 0,-3-8-52 0,1 1 31 16,-1-2 18-16,1-2-90 0,0 1 36 16,-1 1 21-16,1-2 32 0,0 5-266 15,1 8 110-15,1-2 62 0,0 6 8 0,3 6-195 16,0 1 87-16,3 2 64 0,1 5-182 0,2 0 121 16,0 6 62-16,2 8 21 0</inkml:trace>
  <inkml:trace contextRef="#ctx0" brushRef="#br0" timeOffset="-159049.49">19152 16798 674 0,'2'-17'0'0,"0"1"0"0,0 0 0 0,0 0 0 0,0-4 0 0,-1 1 0 0,-1-3 138 0,0 0-53 0,0-1-17 16,0 5 66-16,0-1-50 0,-3 2-26 0,-5 2 4 15,1 4 0-15,-3 5-21 0,-3-1-9 0,-2 7 19 16,-3 0-18-16,-7 0-1 16,0 16 1-16,-1 4 43 0,-6 12-44 0,2 1 1 15,0 4 89-15,5-2-44 0,5-4-23 0,8-4 8 16,2 1 86-16,6-4-57 0,4-4-30 0,2 0 20 16,15-2-24-16,-1-5 8 0,13 0-33 0,1 1-63 15,0-3 32-15,2 3 0 0,-2-3 30 0,-2 3-54 16,-2 0 23-16,-1 1 0 0,-5 1-118 15,-6 1 71-15,-3 3 18 0,-6-2 20 0,-3 2-71 0,-2 1 39 16,-2 2-4-16,-11-5 78 16,-4-3-15-16,-5 3-29 0,-2-3-9 0,-3-4 24 15,1-2-11-15,-2-2-2 0,5 0 9 0,-1-5-255 16,3 3 120-16,2-4 59 0,8-1-167 0,0 0 106 16,8 0 34-16,3 0-292 0,0 0 181 0</inkml:trace>
  <inkml:trace contextRef="#ctx0" brushRef="#br0" timeOffset="-158859.02">19326 17043 559 0,'1'-5'0'0,"1"2"0"0,-2 1 0 0,0-1 0 0,0 3 0 0,0 0 412 0,-3 7-189 0,-4 6-96 16,2 2-38-16,-1 2 248 0,3-1-152 0,-1 4-76 15,4-3 13-15,0-1-44 0,0 1-15 0,0 1-8 16,2-6-134-16,5 1 56 0,2-4 28 0,3 0-313 15,-3-7 179-15,2 1 77 0,-1-3 42 0,1 0-449 16,-2 0 227-16,1-8 43 0,-4-1 72 0,-1-4-204 16</inkml:trace>
  <inkml:trace contextRef="#ctx0" brushRef="#br0" timeOffset="-158712.4">19372 16804 1282 0,'0'-6'0'0,"-2"3"0"0,0 1 0 16,-1 2 0-16,1 0 0 0,-2 0 0 0,0 0 0 0,2 0 0 0,0 2 132 0,2 5-49 0,0 0 80 0,0 3-69 0,0 0-30 16,7 1-1-16,0-2-319 15,4 0 145-15,-2-1 79 0,5-1 29 0</inkml:trace>
  <inkml:trace contextRef="#ctx0" brushRef="#br0" timeOffset="-158479.02">19581 16687 1416 0,'11'-8'0'0,"2"1"0"0,4 2 0 0,-2 1 0 0,2 3 0 0,2 1 0 0,-3 0 0 0,5 0 0 0,4 12 141 0,-5 5-54 16,1 4-27-16,-2 2 195 0,-3 4-111 0,0 2-47 16,-5 4-37-16,-6 1 56 0,-1 2-42 0,-4 2-20 15,0-2-9-15,-2 1-4 0,-13 5-8 0,0-7-22 16,-5 1-45-16,-1-8 34 0,-7 6 0 0,1-10-72 15,-3 1 49-15,0-3 28 0,0-3 0 0,2-4-428 16,8-4 174-16,-1-3 114 16,8-4 10-16,3-3-292 0,3-1 192 0</inkml:trace>
  <inkml:trace contextRef="#ctx0" brushRef="#br0" timeOffset="-158254.62">19962 17056 1340 0,'12'0'0'0,"4"0"0"0,1 0 0 0,0 0 0 0,-2 0 0 0,2 0 0 0,0 2 0 0,-1 5 165 0,2 0-66 0,-4 1-33 0,4 3 15 15,-6-2-24-15,-2 4 8 0,-1 1-33 0,-5 0-37 16,-2 4 0-16,-2 1 38 0,0-1-100 0,-16 5 46 16,-4-5 27-16,-4 3 0 0,-1-5-98 0,-3-2 63 15,1-3 9-15,-2-1-187 0,1-4 82 0,7-2 60 16,0-4-2-16,8 0-170 0,2 0 91 0,5-2 61 15,6-7 25-15,2-9-82 0,13-2 54 0</inkml:trace>
  <inkml:trace contextRef="#ctx0" brushRef="#br0" timeOffset="-158088.16">20305 16948 975 0,'4'-3'0'0,"-1"1"0"0,-3 2 0 0,-5 2 0 0,-11 11 0 0,-3 3 0 0,0 5 0 0,0 4 450 0,5-2-209 0,2 1-96 0,1 4 281 15,9-5-196-15,2-1-99 0,0 0-49 0,0-1-12 16,11-2-29-16,8-1-8 0,-1-2 0 0,5-3-404 16,0-4 202-16,2-3 101 15,-4-2-229-15,4-2 160 0,1-2 85 0</inkml:trace>
  <inkml:trace contextRef="#ctx0" brushRef="#br0" timeOffset="-157937.54">20404 17027 1061 0,'-3'0'0'0,"3"0"0"0,0 0 0 0,3 2 0 0,8 6 0 0,-2 2 0 0,4 1 291 15,0 0-120-15,0 4-74 0,2-2-32 0,3 0-91 16,-2-3 29-16,2 1 0 0,0-5-180 0,3-2 101 16,-3-1 54-16</inkml:trace>
  <inkml:trace contextRef="#ctx0" brushRef="#br0" timeOffset="-157788.95">20790 16829 1407 0,'2'-10'0'0,"2"8"0"0,-3 0 0 0,-1 2 0 0,0 4 0 0,-1 14 0 0,-16 13 0 0,2 6 252 0,-3 9-109 16,-9 11-56-16,6-6 443 0,-11 21-252 0,4-1-123 16,-4 2-61-16,-5 13-21 0,1-6 0 0,4-9-32 15,-8 15-590-15,8-14 291 0,0 3 145 0</inkml:trace>
  <inkml:trace contextRef="#ctx0" brushRef="#br0" timeOffset="-157099.54">21119 17008 542 0,'-10'-9'0'0,"3"5"0"0,0 3 0 0,1-1 0 0,2 2 0 0,1 0 0 0,-2 0 242 15,3 0-104-15,2 0-53 0,0 0-26 0,0 0 105 16,7 0-57-16,7 0-42 0,9 0 209 0,4 0-120 16,1 0-61-16,4 0-31 0,0-2 133 0,0-6-85 15,-2 0-39-15,-2 3-17 0,-6-1 0 0,0-2-21 16,-2 5 8-16,-8 2-87 0,1-2 40 0,-5 2 0 15,-4-1 39-15,0 2-96 16,-3 0 56-16,-1 0 16 0,0 0-343 0,0 0 132 16,-1 0 100-16,-5 0-5 0,3 2-382 0,1-2 232 15</inkml:trace>
  <inkml:trace contextRef="#ctx0" brushRef="#br0" timeOffset="-155702.62">21167 17270 663 0,'-1'0'0'0,"-3"0"0"0,2 0 0 0,0 0 0 0,0 0 0 0,2 0 0 0,0 0 0 0,-1 0 256 16,1 0-111-16,0 0-56 0,0 0-29 0,0 0 203 15,0 4-108-15,9-3-65 0,6 1-28 0,2 0 177 16,2 0-104-16,2-2-50 0,1 0 70 15,0 0-65-15,1 0-28 0,-1 0-1 16,1 0-62-16,-4 0 34 0,-3-2 8 0,0 0-184 16,-5 0 88-16,-1 1 44 0,-3-3 22 0,-3 4-405 15,-2 0 171-15,-1 0 114 0,1 0-8 0,-2 0-421 16,0 0 253-16</inkml:trace>
  <inkml:trace contextRef="#ctx0" brushRef="#br0" timeOffset="-155484.15">21767 17174 1439 0,'-7'-9'0'0,"4"6"0"0,3 3 0 0,0 0 0 0,0 0 0 0,0 0 0 0,3-1 263 0,11-1-115 0,6-3-58 15,0-2 229-15,10 1-147 0,-2 2-70 0,2 0-36 16,-2 0 0-16,2 2-33 0,-3 0 8 15,1 0-327-15,-7 2 160 0,1 0 79 0,-3 0 40 16,-5 0-230-16,-2 0 143 0,-1 0 59 16,-3 0-637-16,0 0 320 0</inkml:trace>
  <inkml:trace contextRef="#ctx0" brushRef="#br0" timeOffset="-155235.78">22575 16731 1461 0,'-4'-8'0'0,"-2"7"0"0,-4 1 0 0,1 0 0 0,-3 3 0 0,-8 12 0 0,-2 4 0 0,-7 13 0 0,1 2 0 0,-1 9 333 0,1 0-151 16,3 4-74-16,2-3 155 0,9 2-115 0,4-7-49 15,2 9-37-15,8-13 34 0,0 3-31 0,0-3 0 16,13-4-32-16,6-1-174 0,4-7 83 0,5 1 46 15,1-5-182-15,1-1 113 16,0-5 57-16,0-4-592 0,0-2 303 0,-3-2 99 16,0-5 90-16</inkml:trace>
  <inkml:trace contextRef="#ctx0" brushRef="#br0" timeOffset="-154827.84">22862 16915 1576 0,'1'-6'0'0,"1"3"0"0,-2 2 0 0,0 1 0 0,0 0 0 0,0 1 0 0,-9 16 0 0,-4 3 0 0,-2 2 192 0,-2 5-79 0,-3 3-32 15,-1-2 17-15,-1 2-32 0,1-2-1 0,-2-1-22 16,0-3-10-16,5-5 8 0,-7-1-9 0,9-6 22 16,-1-3-21-16,1-2-1 0,5-2 1 0,2-3 35 15,4-2-8-15,1 0-27 16,1 0 38-16,3 0-38 0,0 0 0 0,3 0-61 0,10 0 27 0,8 0 0 15,1-1 33-15,4 0-112 16,-1-2 60-16,6 1 12 0,1 2 1 0,-2 0-172 16,1 0 92-16,-3 0 30 0,-4 0 29 0,5 0-156 15,-9 0 82-15,2 0 18 0,-4 0-4 0,-4 0 28 16,-5 0-9-16,2 0 73 0,-6 0 0 0,-1-4-37 16,-3-3 1-16,-1-4 246 0,0-4-120 0,0-2-56 15,-7-4-32-15,-2-3 249 0,-3-3-126 0,-1-1-32 16,0-1 8-16,0-2-34 0,-1 3-39 0,2 1 2 15,1 7-131-15,-3 0 65 16,3 3 40-16,-1 4-7 0,5 3-203 0,1 5 101 16,3 1 59-16,1 3-160 0,2-2 61 0,0 3 64 15,4 0-16-15,8 8-365 0,6 2 212 0,3 4 107 16,-1-4 45-16</inkml:trace>
  <inkml:trace contextRef="#ctx0" brushRef="#br0" timeOffset="-154453.18">23129 16919 924 0,'0'0'0'0,"0"0"0"0,0 0 0 16,0 0 0-16,0 0 0 0,0 4 0 0,-8 5 0 0,-2 6 346 0,1 6-157 0,0 3-78 0,-3 4 95 0,3 2-79 0,0 2-51 0,4 2-21 0,1-3 169 16,1 0-95-16,3-8-49 0,0-2-15 15,5-2-49-15,9-2 17 0,2-9 0 0,4-4-98 0,4-4 49 16,-3 0 32-16,9-2-7 15,-3-15-173-15,0-3 98 0,-2-3 40 0,-1-4-189 16,-4 1 84-16,-4 0 62 0,-2-3-9 0,-5-1-27 16,-6-2 22-16,-1 2 25 0,-2-4-9 0,0 1-34 15,-7-3 34-15,-9 3-1 0,-2 1 14 0,-1 3-8 16,-4 9 29-16,0 4 0 0,-4 8 158 0,3 3-79 16,4 4-39-16,0 1 241 0,3 0-119 0,6 1-72 15,2 5-12-15,3 1 224 0,4 1-105 0,2 0-62 16,0 2-23-16,3-4-5 15,9 0-21-15,3 0 1 0,2-1 37 0,3 0-21 16,5-4-8-16,-1-1-29 0,1 0-71 0,2 0 36 16,-4 0 0-16,-2 0-287 0,4-5 153 0,-2 3 84 15,-2-2 11-15,-1 2-630 0,-1 0 307 0,-1 2 158 16,-3 0 90-16</inkml:trace>
  <inkml:trace contextRef="#ctx0" brushRef="#br0" timeOffset="-154169.96">23531 17158 749 0,'-8'0'0'0,"5"0"0"0,-1 0 0 0,1 3 0 0,1 4 0 0,-1 3 0 0,-3 3 392 0,3 4-179 0,-3 4-91 0,3-1 221 16,-1 1-160-16,-1 2-75 0,5-1-37 0,0-4 10 16,0 0-23-16,0-6 7 0,3 1-32 0,1-4-144 15,7-2 72-15,0-4 36 0,4-3-115 0,1 0 84 16,2 0 29-16,-1-2 0 0,-1-6-410 0,-3-4 154 16,-1-1 126-16,-3-2-324 0,-3 0 217 0,-5-6 104 15,-1-3 53-15</inkml:trace>
  <inkml:trace contextRef="#ctx0" brushRef="#br0" timeOffset="-154038.31">23580 17027 848 0,'-4'-7'0'0,"1"5"0"0,3 0 0 0,0 2 0 0,0 0 0 0,0 0 0 0,0 0 194 0,3 6-72 0,4 2-49 16,0 3 0-16,1-1 32 0,2 1-36 0,-3 1 0 16,2 1-312-16,0-2 134 0,2 1 71 0,-1-3 35 15,-4-5-233-15,-1-4 135 0</inkml:trace>
  <inkml:trace contextRef="#ctx0" brushRef="#br0" timeOffset="-153797.33">23819 16744 1403 0,'14'-9'0'0,"-1"1"0"0,2 6 0 0,2 0 0 0,0 1 0 0,-2 1 0 0,2 1 0 0,2 14 199 0,-3 3-82 0,2 6-43 0,-2 3 213 0,-2 3-127 15,-3 3-56-15,-2 2 13 16,-4 1-42-16,-2 2-22 0,-3 1 1 0,0 5-62 16,0-9 49-16,-10 8-8 0,-3-5 0 0,-4 1-117 15,1-4 59-15,-5 1 28 0,0-5-246 0,-3 1 134 16,-2-9 31-16,-1 1 49 0,1-7-432 0,1-5 215 16,5-4 97-16,1-2-90 0,3-6 103 0,3 0 52 15</inkml:trace>
  <inkml:trace contextRef="#ctx0" brushRef="#br0" timeOffset="-153549.98">24143 17193 1229 0,'13'0'0'0,"6"0"0"0,2 0 0 0,-1 0 0 0,-1 0 0 0,2 0 0 0,-3 5 251 0,1 1-100 0,-1 3-64 0,0 2 136 16,-5 1-95-16,0 1-48 15,-4 0-23-15,-1 2 11 0,-7 0-7 0,1 1-28 16,-2 0-1-16,-2 1-80 0,-14 0 40 0,-3-5 8 16,-6 6-108-16,0-5 70 0,-3-2 36 0,-1 0-1 15,1-5-302-15,7-2 161 0,1-4 28 0,3 0-219 16,6 0 146-16,3-6 79 0,8-9 38 0,0-2-111 16,6-5 79-16,10 0 35 0,4-4 1 0,-2 3-197 15</inkml:trace>
  <inkml:trace contextRef="#ctx0" brushRef="#br0" timeOffset="-153386.91">24410 17116 918 0,'7'-10'0'0,"1"4"0"0,-3 4 0 0,-3 1 0 0,-2 1 0 0,0 0 0 0,-7 9 99 15,-6 4-34-15,-1 5 10 0,1 4 360 0,3 0-200 16,3 3-102-16,2 0-50 0,2 5 282 0,3-8-157 16,0 7-92-16,3-4-118 0,4-2 0 0,3-4 34 15,4 0 1-15,0-2-425 0,4-5 208 0,2 2 108 16,-2-7 54-16,3-3-269 15,0-2 154-15,-3-2-33 0,-1-7-563 0</inkml:trace>
  <inkml:trace contextRef="#ctx0" brushRef="#br0" timeOffset="-153232.33">24621 17161 1476 0,'0'-10'0'0,"0"6"0"0,5 4 0 0,0 0 0 0,3 0 0 0,-1 0 0 0,5 8 0 0,-2 5 0 0,3 0 0 0,3 1 160 0,0 0-64 15,2 1-23-15,1-3-150 0,-1 1 54 0,1-4 29 16,-1-1-1-16,2-4-411 0,-3 1 228 0,-3-1 101 16,-4-4-252-16,-2 0 169 0</inkml:trace>
  <inkml:trace contextRef="#ctx0" brushRef="#br0" timeOffset="-153066.12">24959 17030 1048 0,'4'-18'0'0,"-1"7"0"0,-1 4 0 0,0 1 0 0,-1 4 0 0,-1 2 0 0,-3 9 0 0,-15 18 109 0,-6 14-42 0,-6 9 0 0,-2 5 349 16,-2 6-191-16,-1 0-96 0,-5 4-40 0,2 5 198 16,-1 2-127-16,-9 9-64 0,4-6-31 0,3-10-172 15,2 4 77-15,0-8 28 0,12-14-411 0,1-2 223 16,7-12 112-16,4 0 55 0,-1-9-269 0,-2-9 86 16</inkml:trace>
  <inkml:trace contextRef="#ctx0" brushRef="#br0" timeOffset="-152894.58">25000 17858 2173 0,'1'-5'0'0,"9"5"0"0,3 0 0 0,-7 0 0 0,-4 1 0 0,-1 3 0 0,-1-4 95 0,0 0-31 0,-5 0 8 15,-12 0-39-15</inkml:trace>
  <inkml:trace contextRef="#ctx0" brushRef="#br0" timeOffset="-149385.49">27477 12924 709 0,'0'0'0'0,"0"-4"0"0,0 2 0 0,0 2 0 0,0 0 0 0,0 0 0 0,0 0 0 0,0 0 87 0,0 0-27 16,0 0 0-16,0 0 78 0,0 0-56 0,1 4-25 15,3 4 52-15,1 1-38 0,-3 3 0 0,3 2-30 16,-3 4 16-16,-2 6 0 0,0-1-25 0,0 5 1 16,0 4 52-16,-2 1-18 0,-5 1-8 0,-3 2 7 15,-1 5-34-15,-2 0 1 0,5-4 0 0,0-2-22 16,-2 2-8-16,4-3 30 0,1-4-1 0,2-3-64 16,3-5 33-16,0-1 7 15,0-3-28-15,0-3 13 0,0-3 0 0,0-3 0 16,0-4-144-16,0-3 64 0,0-2 45 0,2 0-290 15,3-5 155-15,2-10 56 0,0-4 45 0</inkml:trace>
  <inkml:trace contextRef="#ctx0" brushRef="#br0" timeOffset="-148811.06">27447 12997 1138 0,'0'-17'0'0,"0"6"0"0,0-3 0 0,0 1 0 0,1-1 0 0,1 2 0 0,0 3 0 0,3 2 0 0,0-1 0 0,3 1 260 0,9 1-118 0,-3 0-54 15,9 0 48-15,-2 3-52 0,1-2-17 0,8 4-8 16,-3 0-58-16,2 1 0 0,-4 0 32 0,-4 0 0 16,3 0-50-16,-2 7 21 15,-2 2 0-15,0 3-6 0,-3 1 0 0,-4 1 35 16,-1 4 8-16,-3-1-96 0,-2 1 18 0,-3 3 26 15,-1-3-10-15,-1 2-8 0,-1-1 10 0,-1-1-1 16,0-1-35-16,0-2 27 0,-10 2-5 0,-1-2 31 16,-6 1-63-16,-1 2 29 0,-4-3-6 0,0 0 0 15,-3-2-10-15,1 0 39 0,2-1-20 0,-7-2-26 16,7 3 28-16,2-6 9 0,-3-2-18 16,0 1 62-16,3-2-12 0,4-3-34 0,-1 1 107 15,4-2-49-15,2 0-20 0,1 0 0 16,1 0 129-16,4 0-71 0,-2 0-23 0,3-2 59 15,3 1-33-15,1-2-29 0,0 3 14 0,0-1 103 16,0 1-64-16,0-3-34 0,0 3 1 0,5 0-7 16,5 0-18-16,0 0-9 0,0 0 30 0,0 8 0 15,1-1-30-15,0 3 22 0,2 0 7 0,0 1-28 16,3 2 0-16,1-3-1 0,2 8 1 0,2-2 0 16,2 0 8-16,-2 5 0 0,2 0-8 15,0 3 0-15,-2 1-34 0,3 0 0 16,-2 0 42-16,0 0-9 0,-1-1-70 0,-2-2 33 15,2-3 10-15,-6-5 0 0,1 0-41 0,0-5 24 16,-2-1 6-16,-5-3-6 0,0-2-6 0,-2-1 27 16,0-2-8-16,-2 0 31 0,-2 0-32 0,-1 0 6 15,1-2 76-15,2-8-36 0,-3 2 7 0,1-5-41 16,-1 2-141-16,-1 0 70 0,3 2 36 0,-4-1 0 16,0 7-724-16</inkml:trace>
  <inkml:trace contextRef="#ctx0" brushRef="#br0" timeOffset="-143034.02">28525 12904 424 0,'0'-8'0'0,"0"6"0"0,0-2 0 0,0 3 0 0,0-3 0 0,0 2 0 0,0-2 103 16,-2 2-35-16,-3 0-1 0,3 0 7 0,-2 2-1 16,-3 0-32-16,0 0-35 0,0 0 1 0,-2 4 26 15,0 4 0-15,-5 1-19 0,1 2 27 0,0 4-8 16,-7 2 10-16,4 4 12 0,0 1 0 0,-2 5-22 15,-1 1 85-15,3 3-47 0,-3 7 1 0,2-2 68 16,4 2-53-16,-2 2-28 16,4-7 9-16,3 2 8 0,2 1-22 0,3-6 1 0,3 0-23 15,0-7-35-15,0-1 44 0,4-1-8 16,9-1-116-16,3-6 57 0,0-1 30 0,4-2 0 16,1-5-217-16,-2 3 91 0,3-5 67 0,-1-3-357 15,-3-1 193-15,2 0 79 0,0 0 45 0,-5 0-226 16</inkml:trace>
  <inkml:trace contextRef="#ctx0" brushRef="#br0" timeOffset="-142598.65">28747 13062 1034 0,'0'-10'0'0,"-3"8"0"0,-2 2 0 0,-1 0 0 0,1 0 0 0,-4 0 0 0,-1 7 0 0,-7 11 146 0,2-2-49 15,-3 8-36-15,-1 1 58 0,1 3-43 0,0 2-22 16,-3-1 1-16,3-2-68 0,0-1 18 0,1-1 1 16,5-8-21-16,-1 2 24 0,6-6 0 0,2-3 32 15,-2-3-21-15,6-1 13 16,-1-3-1-16,1-3-14 0,1 0 11 0,0 0-30 16,0 0 23-16,0 0 55 0,0 0-26 0,0 0 1 15,1 0-29-15,9 0 54 0,5 0-48 0,2-1 16 16,3-1-33-16,5 0 1 0,-2 0 19 0,1 2 9 15,8 0-41-15,-2 0-2 0,0 4 35 0,2 3-57 16,-2-2-51-16,-5-1 45 0,5 4 22 0,-6-4-129 16,-5 0 70-16,0-3 21 0,-6 1 22 15,-1-2-34-15,-7 0 25 0,0 0-4 16,-3 0 127-16,-1 0-56 0,-1-7-24 0,0-9-7 16,-3 2 177-16,-8-9-85 0,-2 1-45 0,2-3-9 15,-2-2 23-15,-1-4 1 0,-1 2 5 0,0-2-123 16,-3 3 40-16,4-1 27 0,-2 5 18 0,4 5-240 15,-1 1 103-15,-1 3 60 0,3 6-218 0,4 2 112 16,0 2 69-16,2 2-8 0,3 3-203 0,2 0 130 16,0 0 66-16,3 10 31 0,16 2-158 15</inkml:trace>
  <inkml:trace contextRef="#ctx0" brushRef="#br0" timeOffset="-142204.68">29323 13045 606 0,'12'-16'0'0,"-5"4"0"0,0-2 0 0,-3-3 0 0,-2-2 0 0,0-1 0 0,-1 1 157 0,-1 0-62 0,0 2-31 0,0 4 37 16,0 1-26-16,-8-1-8 16,0 4-35-16,-4 3 10 0,0 5-9 0,-5-2 0 15,-2 3 8-15,-5 4-46 0,0 11 0 0,-3 6 38 16,3 4 23-16,-6 5 0 0,6-5-15 0,2 6-8 15,0-3 77-15,6-2-38 0,2 0 0 16,9-5 62-16,2 2-43 0,3 0-33 0,0-2 0 0,2-1 0 16,11 1-1-16,4-2-25 15,-2-3 9-15,5 4-35 0,-1-2 27 0,2 0 0 16,-4 1-65-16,0 0 32 0,-6 0 9 0,-1-1 24 16,1 1-114-16,-6 1 56 0,-4-2 8 0,-1 1-46 15,0-3 29-15,-5 2 21 0,-10-2-8 0,-5-1 50 16,-2-5-21-16,-3 1-9 0,1-5-21 0,-7-1 91 15,2-3-32-15,3-2-1 0,-1 0-101 0,8 0 34 16,0 0 10-16,3-2 26 16,10-3-283-16,1-3 133 0,5-3 61 0,0 1-318 15,13-5 176-15,15 1 101 0,0-2 46 0,7 4-250 16,-1-2 149-16</inkml:trace>
  <inkml:trace contextRef="#ctx0" brushRef="#br0" timeOffset="-142039.12">29410 13309 860 0,'13'0'0'0,"-4"0"0"0,-4 0 0 0,-2 2 0 0,-3 5 0 0,0 5 0 0,-6-1 226 0,-5 3-89 16,3 2-56-16,0-1 138 0,3 1-93 0,2 2-47 16,1 0 172-16,2-3-100 15,0 1-64-15,2-1-27 0,6 1-81 0,5-6 27 16,3 1 0-16,0-3-244 0,4-1 131 0,-1-5 70 16,-1-2 35-16,-1 0-444 0,1 0 228 0,-1-4 44 15,-2-7 82-15,-1-4-328 0</inkml:trace>
  <inkml:trace contextRef="#ctx0" brushRef="#br0" timeOffset="-141910.46">29551 13155 1107 0,'-10'-11'0'0,"2"5"0"0,3 2 0 0,1 0 0 0,1 1 0 0,-1 1 0 0,2 0 0 0,2 2 127 0,0 0-51 0,0 0-21 16,0 0 89-16,2 2-55 0,7 7-28 0,-2 3-185 15,1-1 74-15,2 1 42 0,-1 2 20 0,4-2-473 16</inkml:trace>
  <inkml:trace contextRef="#ctx0" brushRef="#br0" timeOffset="-141658.02">29822 12802 1212 0,'7'-9'0'0,"1"5"0"0,2 2 0 0,-2 0 0 0,6 2 0 0,-1 0 0 0,3 2 0 0,2 13 182 0,0 4-74 15,1 3-38-15,-3 4 165 0,1 6-101 0,-2 1-42 16,1 2-34-16,-5 3 58 0,-1-2-42 0,-1 0-20 16,-4 3 15-16,-4-2-9 0,-1 4-27 0,0 0 0 15,-5 0-6-15,-10-1 6 16,-1-4 8-16,-10 10-74 0,1-9 32 0,-2 1 1 16,-3-5 33-16,-2-3-214 0,5-5 109 15,-3-1 20-15,7-5 35 0,6-6-450 0,6-8 224 0,0 0 78 16,8-5-311-16</inkml:trace>
  <inkml:trace contextRef="#ctx0" brushRef="#br0" timeOffset="-141400.47">30118 13264 1516 0,'0'-2'0'0,"0"0"0"0,2 0 0 0,9 1 0 0,3-2 0 0,-1 1 0 0,5 1 0 0,-2 1 0 0,11 0 0 0,-4 0 183 15,1 0-75-15,-6 9-38 0,2 4-6 0,1 3-31 16,-7-2-1-16,0 5 1 0,-3 0-79 0,-4 0 40 16,-5 0 8-16,-1 2-11 15,-1-1 21-15,-5 0-1 0,-8-2 22 0,-7 2-111 16,1-7 35-16,-7 2 29 0,-1-3-40 0,0-4-103 16,0 0 53-16,-1-2 46 0,8-5-219 0,0-1 126 15,3 0 55-15,6 0 32 0,2 0-202 0,4-1 117 16,5-10 49-16</inkml:trace>
  <inkml:trace contextRef="#ctx0" brushRef="#br0" timeOffset="-141210.9">30477 13165 564 0,'2'0'0'0,"-2"0"0"0,0 1 0 0,0 7 0 0,-11 1 195 0,-7 4-85 0,-1 3-39 15,1 2 0-15,1 4 263 0,-2 4-151 0,8-6-67 16,-2 8 177-16,4-3-131 0,6-3-64 0,3 1-33 15,0-1 10-15,0 0-13 0,6-4-8 0,8 0-133 16,2-3 57-16,3-2 26 0,3-2 1 16,-2-3-283-16,0-2 151 0,4-5 79 15,-3-1 37-15,1 0-262 0,-2 0 80 0,-2 0 88 16</inkml:trace>
  <inkml:trace contextRef="#ctx0" brushRef="#br0" timeOffset="-141067.29">30629 13320 660 0,'-4'-2'0'0,"3"2"0"0,1 0 0 0,0 0 0 0,0 0 0 0,0 0 0 0,0 0 351 16,7 0-151-16,4 0-87 0,-1 6 19 15,4 2-50-15,-3-1-24 0,-1 2 0 0,1 3-303 16,0-3 136-16,-3 1 70 0,5-1 36 0,-2-4-263 16</inkml:trace>
  <inkml:trace contextRef="#ctx0" brushRef="#br0" timeOffset="-140805.98">30907 13172 725 0,'0'-6'0'0,"0"5"0"0,0-2 0 0,0 3 0 0,0 0 0 0,0 3 0 0,-7 11 0 0,-3 7 273 0,-5 6-120 16,-5 8-60-16,1-1 226 0,-8 15-148 0,1 6-69 15,-4 0 136-15,0 9-103 0,-8 4-43 0,-3 13-33 16,0-6 20-16,-4 0-23 0,7-11 0 0,2 5-23 15,5-8-20-15,-2 10-8 0,12-21 28 0,-1 3-142 16,6-6 71-16,2-11 36 0,3-7 8 0,5-4-184 16,1-8 103-16,3-6 9 15,0-5 39-15,-2-4-243 0,4-1 119 0,0-1 32 16,0 0-45-16,0-7 65 0,0-2 34 0,4-3-1 16,1 3-102-16,0-4 72 0,-2 1 31 0</inkml:trace>
  <inkml:trace contextRef="#ctx0" brushRef="#br0" timeOffset="-140610.48">31163 13848 1854 0,'0'-2'0'0,"-2"0"0"0,2 2 0 0,0 0 0 0,0 0 0 0,0 0 0 0,-4 0 0 0,-4 0 0 0,0 0 118 0,-2 2-35 0,2 0-29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18.2453" units="1/cm"/>
          <inkml:channelProperty channel="Y" name="resolution" value="1092.2332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3-23T08:27:15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22796 12073 7 0,'0'0'0'0,"-2"2"0"0,0 0 0 0,2 3 0 0,-1-4 0 0,1 1 0 0,0 0 0 0,0-2 4 0,0 0-4 0,0 0 0 0,0 0 40 16,0 0 1-16,0 0-36 0,0 0 0 0,0 0 29 15,-2 0 0-15,2 0-25 0,0 0 22 0,-2 0-21 16,2 0 1-16,-2 0 0 0,2 0 23 0,-2 0-15 15,2 0-2-15,-2 0 6 0,2 0 21 0,-1 0-24 16,1 0-4-16,-2 0 4 0,2 0 39 0,0 0-40 16,0 0 0-16,0 0 17 15,0-2-16-15,0 2 3 0,0 0 3 0,0 0-28 16,0 0 23-16,0 0 4 0,0 0-30 0,0 0 0 16,0 0 29-16,0 0-9 0,0 0-17 0,0 0 15 15,0 0 3-15,0 0-3 0,0 0 6 0,0 0-8 16,0 0 4-16,0-2-14 0,0 2 13 0,2-1 0 15,-1 1-2-15,1-3 4 0,0 3-2 0,0-2 2 16,0 2-25-16,0 0-2 0,-1 0 27 16,3-2-7-16,-2 2 0 0,1-2-2 15,4 2 4-15,-4-2 6 0,3 0-4 0,1 2-4 16,-1-2 1-16,2 1-23 0,-3 1 23 0,4-2 1 16,-3 2-2-16,4 0-14 0,-3 0 14 0,1 0 0 15,1 0-5-15,1 0 6 0,-1 0-1 0,2 0-4 16,-1 0-1-16,-1 0 0 0,0 0 3 0,1 0-10 15,-1 0 10-15,-2 0-1 0,1 0 0 16,2 0-11-16,-3 0 11 0,0 0 1 16,1 0 17-16,2 0-18 0,-1 0 0 0,0 0-1 15,1 0 20-15,-1 0-17 0,4 0-1 0,-1 0 0 16,-1 0 1-16,1 0 0 0,0 0-1 0,-1 0 8 16,3 0-7-16,-1 0 3 0,-1 0-3 0,0-3-10 15,1 2 10-15,-3 0 3 0,1 1-13 0,0-2 9 16,-1-1 1-16,1 3-2 0,-2-1-9 0,1 1 10 15,1-2-1-15,2 2 0 0,-2-2 2 0,0 2-2 16,5-2 0-16,-2-1-3 0,2 2 2 16,0-1 1-16,2 1 0 0,-2-1-15 15,1 0 15-15,0-1 0 0,0 2-19 0,-2-1 17 16,2 2 0-16,-2 0 0 0,2 0-15 0,-3 0 15 16,2 0-3-16,-2 0 2 0,4 0-8 0,-4 0 7 15,4 0-2-15,-1 0 11 0,1 0-10 0,0 0 0 16,0 0 0-16,3 0 16 0,-2 0-14 0,1 0 0 15,1 0 0-15,0 0 18 0,-1 0-16 0,1 0-2 16,-2 2 3-16,-3-2-1 16,2 1 1-16,-2 2-1 0,2 1-21 0,-2-3 20 15,1 1 1-15,0-1-5 0,0 4 3 0,-1-3 1 16,3 0-2-16,1 2-11 16,0-4 11-16,1 2 1 0,1-1-10 0,0-1 8 0,1 0-1 0,0 1 1 15,1-1-5-15,-4 0 4 0,1 0 1 0,-1 3 0 16,-4-1-4-16,1-1 3 0,-2 1 1 15,-1 2-9-15,-2-2 7 0,2 0 1 0,-3 3-1 16,2-4-12-16,0 1 11 0,0 0 1 16,1-2 3-16,2 0-3 0,2 0-1 0,-2 0 1 15,1 0 22-15,0 0-22 0,0 0 1 0,-3-2-1 16,0 0 17-16,-3 1-16 0,-1-2 2 0,-1-1-3 16,-1 2 3-16,-5 0-1 0,-1 0 3 0,0 0-7 15,0 1 6-15,-1 1-1 0,-1 0-95 0,0 0 44 16,0 0 21-16,-16 11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5.png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hyperlink" Target="https://www.bilibili.com/video/BV1D54y127X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曲线积分</a:t>
            </a:r>
            <a:endParaRPr lang="en-US" altLang="zh-CN">
              <a:solidFill>
                <a:srgbClr val="777671"/>
              </a:solidFill>
            </a:endParaRPr>
          </a:p>
          <a:p>
            <a:r>
              <a:rPr lang="zh-CN" altLang="en-US">
                <a:solidFill>
                  <a:srgbClr val="777671"/>
                </a:solidFill>
              </a:rPr>
              <a:t>与曲面积分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微积分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25CE6C-461C-4523-A18D-C587C27B29B8}"/>
              </a:ext>
            </a:extLst>
          </p:cNvPr>
          <p:cNvSpPr/>
          <p:nvPr/>
        </p:nvSpPr>
        <p:spPr>
          <a:xfrm>
            <a:off x="877503" y="1583795"/>
            <a:ext cx="6378320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当曲面是闭曲面时，分为外侧与内侧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96E6E81A-8F3B-4176-9F20-53F6AAA9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57" y="1583795"/>
            <a:ext cx="3392385" cy="344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1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25CE6C-461C-4523-A18D-C587C27B29B8}"/>
              </a:ext>
            </a:extLst>
          </p:cNvPr>
          <p:cNvSpPr/>
          <p:nvPr/>
        </p:nvSpPr>
        <p:spPr>
          <a:xfrm>
            <a:off x="877503" y="1251396"/>
            <a:ext cx="637832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曲面分为双侧曲面与单侧曲面；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03816A-511B-4D50-B147-16176084CAB1}"/>
              </a:ext>
            </a:extLst>
          </p:cNvPr>
          <p:cNvSpPr/>
          <p:nvPr/>
        </p:nvSpPr>
        <p:spPr>
          <a:xfrm>
            <a:off x="877503" y="2421355"/>
            <a:ext cx="637832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莫比乌斯带是单侧曲面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3" name="图片 2" descr="图片包含 室内, 桌子, 架子, 建筑&#10;&#10;描述已自动生成">
            <a:extLst>
              <a:ext uri="{FF2B5EF4-FFF2-40B4-BE49-F238E27FC236}">
                <a16:creationId xmlns:a16="http://schemas.microsoft.com/office/drawing/2014/main" id="{230433D8-DC29-45EC-B70C-3BA3B7EB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1932"/>
            <a:ext cx="5680048" cy="4288518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C54385A3-7DDA-4222-A00F-81A1C90E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3" y="3428999"/>
            <a:ext cx="3645725" cy="280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5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25CE6C-461C-4523-A18D-C587C27B29B8}"/>
              </a:ext>
            </a:extLst>
          </p:cNvPr>
          <p:cNvSpPr/>
          <p:nvPr/>
        </p:nvSpPr>
        <p:spPr>
          <a:xfrm>
            <a:off x="877503" y="1251396"/>
            <a:ext cx="10463432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指定了侧的曲面叫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有向曲面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，其方向用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法向量指向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6CD0760C-93FF-4CD3-BEFE-477DA1A3D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3206285"/>
                  </p:ext>
                </p:extLst>
              </p:nvPr>
            </p:nvGraphicFramePr>
            <p:xfrm>
              <a:off x="877503" y="2579364"/>
              <a:ext cx="11004981" cy="35126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9130">
                      <a:extLst>
                        <a:ext uri="{9D8B030D-6E8A-4147-A177-3AD203B41FA5}">
                          <a16:colId xmlns:a16="http://schemas.microsoft.com/office/drawing/2014/main" val="1284062003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2822060556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547220292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1461550701"/>
                        </a:ext>
                      </a:extLst>
                    </a:gridCol>
                    <a:gridCol w="2163938">
                      <a:extLst>
                        <a:ext uri="{9D8B030D-6E8A-4147-A177-3AD203B41FA5}">
                          <a16:colId xmlns:a16="http://schemas.microsoft.com/office/drawing/2014/main" val="1700798212"/>
                        </a:ext>
                      </a:extLst>
                    </a:gridCol>
                  </a:tblGrid>
                  <a:tr h="11708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chemeClr val="bg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方向余弦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3200" b="1" i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b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𝜶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3200" b="1" kern="0" dirty="0">
                            <a:solidFill>
                              <a:schemeClr val="bg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3200" b="1" i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b="1" i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𝜷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3200" b="1" kern="0" dirty="0">
                            <a:solidFill>
                              <a:schemeClr val="bg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3200" b="1" i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b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b="1" i="1" kern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𝜸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3200" b="1" kern="0" dirty="0">
                            <a:solidFill>
                              <a:schemeClr val="bg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chemeClr val="bg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封闭曲面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5242017"/>
                      </a:ext>
                    </a:extLst>
                  </a:tr>
                  <a:tr h="117089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侧的规定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&gt;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为前侧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&gt;</m:t>
                              </m:r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为右侧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&gt;</m:t>
                              </m:r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为上侧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外侧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047116"/>
                      </a:ext>
                    </a:extLst>
                  </a:tr>
                  <a:tr h="117089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&lt;</m:t>
                              </m:r>
                              <m:r>
                                <a:rPr lang="en-US" altLang="zh-CN" sz="3200" b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为后侧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&lt;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为左侧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&lt;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 为下侧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内侧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78729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5">
                <a:extLst>
                  <a:ext uri="{FF2B5EF4-FFF2-40B4-BE49-F238E27FC236}">
                    <a16:creationId xmlns:a16="http://schemas.microsoft.com/office/drawing/2014/main" id="{6CD0760C-93FF-4CD3-BEFE-477DA1A3D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3206285"/>
                  </p:ext>
                </p:extLst>
              </p:nvPr>
            </p:nvGraphicFramePr>
            <p:xfrm>
              <a:off x="877503" y="2579364"/>
              <a:ext cx="11004981" cy="35126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9130">
                      <a:extLst>
                        <a:ext uri="{9D8B030D-6E8A-4147-A177-3AD203B41FA5}">
                          <a16:colId xmlns:a16="http://schemas.microsoft.com/office/drawing/2014/main" val="1284062003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2822060556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547220292"/>
                        </a:ext>
                      </a:extLst>
                    </a:gridCol>
                    <a:gridCol w="2303971">
                      <a:extLst>
                        <a:ext uri="{9D8B030D-6E8A-4147-A177-3AD203B41FA5}">
                          <a16:colId xmlns:a16="http://schemas.microsoft.com/office/drawing/2014/main" val="1461550701"/>
                        </a:ext>
                      </a:extLst>
                    </a:gridCol>
                    <a:gridCol w="2163938">
                      <a:extLst>
                        <a:ext uri="{9D8B030D-6E8A-4147-A177-3AD203B41FA5}">
                          <a16:colId xmlns:a16="http://schemas.microsoft.com/office/drawing/2014/main" val="1700798212"/>
                        </a:ext>
                      </a:extLst>
                    </a:gridCol>
                  </a:tblGrid>
                  <a:tr h="11708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chemeClr val="bg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方向余弦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4127" t="-521" r="-295238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127" t="-521" r="-195238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3377" t="-521" r="-94723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chemeClr val="bg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封闭曲面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35242017"/>
                      </a:ext>
                    </a:extLst>
                  </a:tr>
                  <a:tr h="117089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侧的规定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4127" t="-100000" r="-295238" b="-100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127" t="-100000" r="-195238" b="-100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3377" t="-100000" r="-94723" b="-100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外侧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047116"/>
                      </a:ext>
                    </a:extLst>
                  </a:tr>
                  <a:tr h="117089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4127" t="-201042" r="-295238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4127" t="-201042" r="-195238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3377" t="-201042" r="-94723" b="-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3200" b="1" kern="0" dirty="0">
                              <a:solidFill>
                                <a:srgbClr val="67666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内侧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78729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FF36254-B096-44D0-9CF6-1D0A8EE9BDD2}"/>
                  </a:ext>
                </a:extLst>
              </p14:cNvPr>
              <p14:cNvContentPartPr/>
              <p14:nvPr/>
            </p14:nvContentPartPr>
            <p14:xfrm>
              <a:off x="7959960" y="3443040"/>
              <a:ext cx="929520" cy="35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FF36254-B096-44D0-9CF6-1D0A8EE9BD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0600" y="3433680"/>
                <a:ext cx="94824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3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925CE6C-461C-4523-A18D-C587C27B29B8}"/>
                  </a:ext>
                </a:extLst>
              </p:cNvPr>
              <p:cNvSpPr/>
              <p:nvPr/>
            </p:nvSpPr>
            <p:spPr>
              <a:xfrm>
                <a:off x="877502" y="1251396"/>
                <a:ext cx="10760315" cy="3801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设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为有向曲面，其面元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面上的投影记为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的面积为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𝝈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，则规定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     </m:t>
                              </m:r>
                              <m:func>
                                <m:func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b="0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𝚫</m:t>
                                      </m:r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   &amp;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            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≡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925CE6C-461C-4523-A18D-C587C27B2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1251396"/>
                <a:ext cx="10760315" cy="3801746"/>
              </a:xfrm>
              <a:prstGeom prst="rect">
                <a:avLst/>
              </a:prstGeom>
              <a:blipFill>
                <a:blip r:embed="rId2"/>
                <a:stretch>
                  <a:fillRect l="-1473" t="-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8F9F87-BE78-4208-A401-B263EC1F71A9}"/>
                  </a:ext>
                </a:extLst>
              </p:cNvPr>
              <p:cNvSpPr/>
              <p:nvPr/>
            </p:nvSpPr>
            <p:spPr>
              <a:xfrm>
                <a:off x="877503" y="5558304"/>
                <a:ext cx="10760314" cy="75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类似可规定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8F9F87-BE78-4208-A401-B263EC1F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558304"/>
                <a:ext cx="10760314" cy="750847"/>
              </a:xfrm>
              <a:prstGeom prst="rect">
                <a:avLst/>
              </a:prstGeom>
              <a:blipFill>
                <a:blip r:embed="rId3"/>
                <a:stretch>
                  <a:fillRect l="-1473" b="-20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B5B36BF-E6C1-4031-875B-6920AD7279EE}"/>
                  </a:ext>
                </a:extLst>
              </p14:cNvPr>
              <p14:cNvContentPartPr/>
              <p14:nvPr/>
            </p14:nvContentPartPr>
            <p14:xfrm>
              <a:off x="298800" y="626760"/>
              <a:ext cx="8213400" cy="4345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B5B36BF-E6C1-4031-875B-6920AD7279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440" y="617400"/>
                <a:ext cx="8232120" cy="43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1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07111D0-B3BB-4738-8F13-6AA213FF9196}"/>
                  </a:ext>
                </a:extLst>
              </p:cNvPr>
              <p:cNvSpPr/>
              <p:nvPr/>
            </p:nvSpPr>
            <p:spPr>
              <a:xfrm>
                <a:off x="877495" y="746234"/>
                <a:ext cx="11007703" cy="332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流向曲面一侧的流量：设稳定流动的不可压缩流体的速度场由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</m:acc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𝒋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给出，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是速度场中的一片</a:t>
                </a: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有向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曲面，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上连续，求在单位时间内流体通过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流向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指定侧的质量，即流量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07111D0-B3BB-4738-8F13-6AA213FF9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746234"/>
                <a:ext cx="11007703" cy="3326103"/>
              </a:xfrm>
              <a:prstGeom prst="rect">
                <a:avLst/>
              </a:prstGeom>
              <a:blipFill>
                <a:blip r:embed="rId2"/>
                <a:stretch>
                  <a:fillRect l="-1440" r="-1107" b="-4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44DE42C-BA81-432E-B109-EDD1C09F72FE}"/>
                  </a:ext>
                </a:extLst>
              </p:cNvPr>
              <p:cNvSpPr/>
              <p:nvPr/>
            </p:nvSpPr>
            <p:spPr>
              <a:xfrm>
                <a:off x="877495" y="4140499"/>
                <a:ext cx="10730306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为平面上面积为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的闭区域，单位法向量为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，流速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是常向量，则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𝚽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44DE42C-BA81-432E-B109-EDD1C09F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4140499"/>
                <a:ext cx="10730306" cy="2012859"/>
              </a:xfrm>
              <a:prstGeom prst="rect">
                <a:avLst/>
              </a:prstGeom>
              <a:blipFill>
                <a:blip r:embed="rId3"/>
                <a:stretch>
                  <a:fillRect l="-1477" t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9B8842-4F6F-412C-9D85-159F39C7720A}"/>
                  </a:ext>
                </a:extLst>
              </p14:cNvPr>
              <p14:cNvContentPartPr/>
              <p14:nvPr/>
            </p14:nvContentPartPr>
            <p14:xfrm>
              <a:off x="1683000" y="1346040"/>
              <a:ext cx="9794880" cy="318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9B8842-4F6F-412C-9D85-159F39C772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3640" y="1336680"/>
                <a:ext cx="9813600" cy="32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7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不是常量，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未必是平面区域，怎么求？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670120"/>
              </a:xfrm>
              <a:prstGeom prst="rect">
                <a:avLst/>
              </a:prstGeom>
              <a:blipFill>
                <a:blip r:embed="rId2"/>
                <a:stretch>
                  <a:fillRect l="-1477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163277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小块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也代表曲面的面积）；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632771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8FA61F-227B-4FEB-BC44-C5FD5B33D6EC}"/>
                  </a:ext>
                </a:extLst>
              </p:cNvPr>
              <p:cNvSpPr/>
              <p:nvPr/>
            </p:nvSpPr>
            <p:spPr>
              <a:xfrm>
                <a:off x="877501" y="2425308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每一小块流量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𝚽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≈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r>
                  <a:rPr lang="en-US" altLang="zh-CN" sz="3200" b="1" i="0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b="1" i="0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i="0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分别为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𝜻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i="0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i="0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处的流速和单位法向量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𝝃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𝜼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𝜻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28FA61F-227B-4FEB-BC44-C5FD5B33D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425308"/>
                <a:ext cx="10730306" cy="1310295"/>
              </a:xfrm>
              <a:prstGeom prst="rect">
                <a:avLst/>
              </a:prstGeom>
              <a:blipFill>
                <a:blip r:embed="rId4"/>
                <a:stretch>
                  <a:fillRect l="-1477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AA382A1-3990-4298-9057-874CF84CB873}"/>
                  </a:ext>
                </a:extLst>
              </p14:cNvPr>
              <p14:cNvContentPartPr/>
              <p14:nvPr/>
            </p14:nvContentPartPr>
            <p14:xfrm>
              <a:off x="310320" y="3342600"/>
              <a:ext cx="11545560" cy="3153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AA382A1-3990-4298-9057-874CF84CB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960" y="3333240"/>
                <a:ext cx="11564280" cy="31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13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pic>
        <p:nvPicPr>
          <p:cNvPr id="2" name="QQ图片20200305231356">
            <a:hlinkClick r:id="" action="ppaction://media"/>
            <a:extLst>
              <a:ext uri="{FF2B5EF4-FFF2-40B4-BE49-F238E27FC236}">
                <a16:creationId xmlns:a16="http://schemas.microsoft.com/office/drawing/2014/main" id="{8B610F7D-FB68-4568-8AE5-7EFEC2381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521" y="842043"/>
            <a:ext cx="6460958" cy="5173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E9F00E4-C0FB-4DCF-A248-0C562D38FB92}"/>
                  </a:ext>
                </a:extLst>
              </p14:cNvPr>
              <p14:cNvContentPartPr/>
              <p14:nvPr/>
            </p14:nvContentPartPr>
            <p14:xfrm>
              <a:off x="8200080" y="4330800"/>
              <a:ext cx="652320" cy="20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E9F00E4-C0FB-4DCF-A248-0C562D38FB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0720" y="4321440"/>
                <a:ext cx="67104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4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4178821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取极限：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最大直径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𝝀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，取上述和式的极限得到流量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的精确值；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178821"/>
                <a:ext cx="10730306" cy="1310295"/>
              </a:xfrm>
              <a:prstGeom prst="rect">
                <a:avLst/>
              </a:prstGeom>
              <a:blipFill>
                <a:blip r:embed="rId2"/>
                <a:stretch>
                  <a:fillRect l="-1477" t="-1869" r="-455" b="-14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C1B94D2-273D-430D-BA06-9B50751AED9F}"/>
              </a:ext>
            </a:extLst>
          </p:cNvPr>
          <p:cNvSpPr/>
          <p:nvPr/>
        </p:nvSpPr>
        <p:spPr>
          <a:xfrm>
            <a:off x="877501" y="5745512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三个步骤：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求（近似）和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取极限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1BF40D-2BC9-4592-9D8A-DF4EA85EF057}"/>
                  </a:ext>
                </a:extLst>
              </p:cNvPr>
              <p:cNvSpPr/>
              <p:nvPr/>
            </p:nvSpPr>
            <p:spPr>
              <a:xfrm>
                <a:off x="877501" y="746234"/>
                <a:ext cx="10730306" cy="3176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总流量近似值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𝚽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𝒏</m:t>
                          </m:r>
                        </m:sup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𝜻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 smtClea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𝒚𝒛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𝝃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𝜻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𝜼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𝜻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01BF40D-2BC9-4592-9D8A-DF4EA85EF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46234"/>
                <a:ext cx="10730306" cy="3176191"/>
              </a:xfrm>
              <a:prstGeom prst="rect">
                <a:avLst/>
              </a:prstGeom>
              <a:blipFill>
                <a:blip r:embed="rId3"/>
                <a:stretch>
                  <a:fillRect l="-1477" t="-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0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pic>
        <p:nvPicPr>
          <p:cNvPr id="2" name="mmexport1583031600314">
            <a:hlinkClick r:id="" action="ppaction://media"/>
            <a:extLst>
              <a:ext uri="{FF2B5EF4-FFF2-40B4-BE49-F238E27FC236}">
                <a16:creationId xmlns:a16="http://schemas.microsoft.com/office/drawing/2014/main" id="{301721F4-8E3B-4B9E-8BA2-166636CFF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177" y="779187"/>
            <a:ext cx="7697646" cy="52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500" y="746234"/>
                <a:ext cx="11007703" cy="5935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为 光滑的</a:t>
                </a:r>
                <a:r>
                  <a:rPr lang="zh-CN" altLang="en-US" sz="3200" b="1" kern="0" dirty="0">
                    <a:solidFill>
                      <a:srgbClr val="E73A1C"/>
                    </a:solidFill>
                    <a:ea typeface="微软雅黑" panose="020B0503020204020204" pitchFamily="34" charset="-122"/>
                  </a:rPr>
                  <a:t>有向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曲面，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上有界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任意分成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块小曲面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也代表曲面的面积）；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上任取一点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，作和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如果当各小块曲面的直径的最大值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时，和式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lim>
                        </m:limUpp>
                      </m:e>
                      <m:li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lim>
                    </m:limLow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𝝃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𝜼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的极限存在，且与划分、点的选取无关，则称此极限为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</a:t>
                </a:r>
                <a:r>
                  <a:rPr lang="zh-CN" altLang="en-US" sz="3200" b="1" kern="0" dirty="0">
                    <a:solidFill>
                      <a:srgbClr val="E73A1C"/>
                    </a:solidFill>
                    <a:ea typeface="微软雅黑" panose="020B0503020204020204" pitchFamily="34" charset="-122"/>
                  </a:rPr>
                  <a:t>有向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对坐标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00408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00408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的曲面积分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，记为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46234"/>
                <a:ext cx="11007703" cy="5935984"/>
              </a:xfrm>
              <a:prstGeom prst="rect">
                <a:avLst/>
              </a:prstGeom>
              <a:blipFill>
                <a:blip r:embed="rId2"/>
                <a:stretch>
                  <a:fillRect l="-1440" t="-411" r="-5039" b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7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对面积的曲面积分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2DB4EE-F408-4D89-9B87-2707B23A6432}"/>
              </a:ext>
            </a:extLst>
          </p:cNvPr>
          <p:cNvSpPr/>
          <p:nvPr/>
        </p:nvSpPr>
        <p:spPr>
          <a:xfrm>
            <a:off x="877503" y="1772350"/>
            <a:ext cx="11007703" cy="130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对面积的曲面积分的概念与性质；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对面积的曲面积分的计算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5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  <m:r>
                                <a:rPr lang="zh-CN" altLang="en-US" sz="3200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𝜼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𝜻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𝚫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200" b="1" i="1" kern="0">
                                              <a:solidFill>
                                                <a:srgbClr val="67666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1" i="1" kern="0">
                                              <a:solidFill>
                                                <a:srgbClr val="67666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1" i="1" kern="0">
                                              <a:solidFill>
                                                <a:srgbClr val="676661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77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1" y="3469346"/>
                <a:ext cx="10730306" cy="668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被积函数；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积分曲面；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3469346"/>
                <a:ext cx="10730306" cy="668132"/>
              </a:xfrm>
              <a:prstGeom prst="rect">
                <a:avLst/>
              </a:prstGeom>
              <a:blipFill>
                <a:blip r:embed="rId3"/>
                <a:stretch>
                  <a:fillRect l="-1477" t="-3636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E1F385F-21C3-4891-8433-48822B286817}"/>
                  </a:ext>
                </a:extLst>
              </p14:cNvPr>
              <p14:cNvContentPartPr/>
              <p14:nvPr/>
            </p14:nvContentPartPr>
            <p14:xfrm>
              <a:off x="3793320" y="1560960"/>
              <a:ext cx="1671480" cy="1561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E1F385F-21C3-4891-8433-48822B286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960" y="1551600"/>
                <a:ext cx="1690200" cy="15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4FEDD77-6030-43AE-9529-F29FDD96F9D2}"/>
                  </a:ext>
                </a:extLst>
              </p:cNvPr>
              <p:cNvSpPr/>
              <p:nvPr/>
            </p:nvSpPr>
            <p:spPr>
              <a:xfrm>
                <a:off x="877501" y="959881"/>
                <a:ext cx="10730306" cy="2515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类似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对坐标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的曲面积分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对坐标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的曲面积分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4FEDD77-6030-43AE-9529-F29FDD96F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959881"/>
                <a:ext cx="10730306" cy="2515240"/>
              </a:xfrm>
              <a:prstGeom prst="rect">
                <a:avLst/>
              </a:prstGeom>
              <a:blipFill>
                <a:blip r:embed="rId2"/>
                <a:stretch>
                  <a:fillRect l="-1477" t="-969" b="-4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83665BB1-743E-4C31-959E-F451BA5594AF}"/>
              </a:ext>
            </a:extLst>
          </p:cNvPr>
          <p:cNvSpPr/>
          <p:nvPr/>
        </p:nvSpPr>
        <p:spPr>
          <a:xfrm>
            <a:off x="877501" y="3756930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以上三个曲面积分也称为第二类曲面积分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6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通常对坐标的曲面积分记为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𝒅𝒛𝒅𝒙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34912"/>
                <a:ext cx="10730306" cy="2714461"/>
              </a:xfrm>
              <a:prstGeom prst="rect">
                <a:avLst/>
              </a:prstGeom>
              <a:blipFill>
                <a:blip r:embed="rId2"/>
                <a:stretch>
                  <a:fillRect l="-1477" t="-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811D0-8863-466A-9475-FB4053D42297}"/>
                  </a:ext>
                </a:extLst>
              </p:cNvPr>
              <p:cNvSpPr/>
              <p:nvPr/>
            </p:nvSpPr>
            <p:spPr>
              <a:xfrm>
                <a:off x="877501" y="4390885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在有向光滑曲面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上连续时，对坐标的曲面积分总是存在的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811D0-8863-466A-9475-FB4053D42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4390885"/>
                <a:ext cx="10730306" cy="1310295"/>
              </a:xfrm>
              <a:prstGeom prst="rect">
                <a:avLst/>
              </a:prstGeom>
              <a:blipFill>
                <a:blip r:embed="rId3"/>
                <a:stretch>
                  <a:fillRect l="-1477" t="-1860" r="-517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109D01-B786-49EB-A1AF-883C337F7038}"/>
                  </a:ext>
                </a:extLst>
              </p14:cNvPr>
              <p14:cNvContentPartPr/>
              <p14:nvPr/>
            </p14:nvContentPartPr>
            <p14:xfrm>
              <a:off x="4201920" y="1539720"/>
              <a:ext cx="2862360" cy="66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109D01-B786-49EB-A1AF-883C337F70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2560" y="1530360"/>
                <a:ext cx="2881080" cy="6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9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959881"/>
                <a:ext cx="11007703" cy="2515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E73A1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与曲面方向有关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是有向曲面，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是与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的取相反侧的有向曲面，则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brk m:alnAt="24"/>
                              </m:rP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𝑷𝒅𝒚𝒅𝒛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𝑸𝒅𝒛𝒅𝒙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𝑹𝒅𝒙𝒅𝒚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𝑷𝒅𝒚𝒅𝒛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𝑸𝒅𝒛𝒅𝒙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59881"/>
                <a:ext cx="11007703" cy="2515240"/>
              </a:xfrm>
              <a:prstGeom prst="rect">
                <a:avLst/>
              </a:prstGeom>
              <a:blipFill>
                <a:blip r:embed="rId2"/>
                <a:stretch>
                  <a:fillRect l="-1440" t="-969" r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CA0318E-51D2-4CA7-8980-E4E8CDBF4C35}"/>
              </a:ext>
            </a:extLst>
          </p:cNvPr>
          <p:cNvSpPr/>
          <p:nvPr/>
        </p:nvSpPr>
        <p:spPr>
          <a:xfrm>
            <a:off x="877495" y="4106449"/>
            <a:ext cx="10730306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对坐标的曲面积分还有类似二重积分的性质，如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线性性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区域可加性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5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二、对坐标的曲面积分的计算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4837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将曲面积分化为二重积分：设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给出的，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面上的投影区域为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上具有一阶连续偏导数，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取上侧时积分取正，取下侧时积分取负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4837543"/>
              </a:xfrm>
              <a:prstGeom prst="rect">
                <a:avLst/>
              </a:prstGeom>
              <a:blipFill>
                <a:blip r:embed="rId2"/>
                <a:stretch>
                  <a:fillRect l="-1545" r="-297" b="-3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8057D34-4B9D-4337-8B99-F731313530FC}"/>
                  </a:ext>
                </a:extLst>
              </p14:cNvPr>
              <p14:cNvContentPartPr/>
              <p14:nvPr/>
            </p14:nvContentPartPr>
            <p14:xfrm>
              <a:off x="1829880" y="564480"/>
              <a:ext cx="8699760" cy="5060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8057D34-4B9D-4337-8B99-F731313530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0520" y="555120"/>
                <a:ext cx="8718480" cy="50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9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A43FF7B-1148-496A-837A-ED6EB699F320}"/>
                  </a:ext>
                </a:extLst>
              </p:cNvPr>
              <p:cNvSpPr/>
              <p:nvPr/>
            </p:nvSpPr>
            <p:spPr>
              <a:xfrm>
                <a:off x="877501" y="1075571"/>
                <a:ext cx="10730306" cy="106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𝝀</m:t>
                            </m:r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𝒊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𝑹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𝝃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𝜻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𝚫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kern="0">
                                            <a:solidFill>
                                              <a:srgbClr val="676661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𝒙𝒚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A43FF7B-1148-496A-837A-ED6EB699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075571"/>
                <a:ext cx="10730306" cy="1061444"/>
              </a:xfrm>
              <a:prstGeom prst="rect">
                <a:avLst/>
              </a:prstGeom>
              <a:blipFill>
                <a:blip r:embed="rId2"/>
                <a:stretch>
                  <a:fillRect l="-1477" b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12C256-89DD-4C18-902F-278F31FBB5A0}"/>
                  </a:ext>
                </a:extLst>
              </p:cNvPr>
              <p:cNvSpPr/>
              <p:nvPr/>
            </p:nvSpPr>
            <p:spPr>
              <a:xfrm>
                <a:off x="877501" y="2609588"/>
                <a:ext cx="10760315" cy="3102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规定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𝒙𝒚</m:t>
                          </m:r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𝚫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𝝈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     </m:t>
                              </m:r>
                              <m:func>
                                <m:func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b="0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𝚫</m:t>
                                      </m:r>
                                      <m:r>
                                        <a:rPr lang="zh-CN" altLang="en-US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   &amp;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             </m:t>
                              </m:r>
                              <m:func>
                                <m:func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3200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𝜸</m:t>
                                  </m:r>
                                </m:e>
                              </m:func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≡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12C256-89DD-4C18-902F-278F31FBB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609588"/>
                <a:ext cx="10760315" cy="3102965"/>
              </a:xfrm>
              <a:prstGeom prst="rect">
                <a:avLst/>
              </a:prstGeom>
              <a:blipFill>
                <a:blip r:embed="rId3"/>
                <a:stretch>
                  <a:fillRect l="-1473" t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6288A24-13D6-4C6B-912B-EE07B7B3F772}"/>
                  </a:ext>
                </a:extLst>
              </p14:cNvPr>
              <p14:cNvContentPartPr/>
              <p14:nvPr/>
            </p14:nvContentPartPr>
            <p14:xfrm>
              <a:off x="3259440" y="2211480"/>
              <a:ext cx="5994360" cy="2947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6288A24-13D6-4C6B-912B-EE07B7B3F7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080" y="2202120"/>
                <a:ext cx="6013080" cy="29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5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计算对坐标的曲面积分的步骤：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2179694"/>
                <a:ext cx="10730306" cy="2003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将被积函数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替换为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求出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投影区域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确定正负号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179694"/>
                <a:ext cx="10730306" cy="2003754"/>
              </a:xfrm>
              <a:prstGeom prst="rect">
                <a:avLst/>
              </a:prstGeom>
              <a:blipFill>
                <a:blip r:embed="rId2"/>
                <a:stretch>
                  <a:fillRect l="-1477" t="-1220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8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4266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回顾对坐标的曲线积分，有</a:t>
                </a:r>
                <a:endParaRPr lang="en-US" altLang="zh-CN" sz="3200" b="1" i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𝑳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sub>
                        <m:sup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sup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</m:e>
                            <m:sup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𝝋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𝝍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 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𝒅𝒕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4266617"/>
              </a:xfrm>
              <a:prstGeom prst="rect">
                <a:avLst/>
              </a:prstGeo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472F3B-DE09-4278-BEBC-7F033AA71362}"/>
                  </a:ext>
                </a:extLst>
              </p14:cNvPr>
              <p14:cNvContentPartPr/>
              <p14:nvPr/>
            </p14:nvContentPartPr>
            <p14:xfrm>
              <a:off x="2329560" y="3866040"/>
              <a:ext cx="780480" cy="123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472F3B-DE09-4278-BEBC-7F033AA71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200" y="3856680"/>
                <a:ext cx="799200" cy="12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83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88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𝒙𝒚𝒛𝒅𝒙𝒅𝒚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为单位球面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的部分外侧：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887072"/>
              </a:xfrm>
              <a:prstGeom prst="rect">
                <a:avLst/>
              </a:prstGeom>
              <a:blipFill>
                <a:blip r:embed="rId2"/>
                <a:stretch>
                  <a:fillRect l="-1543" r="-415" b="-5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EE7711-5825-49A6-BBBB-62FD733C9659}"/>
                  </a:ext>
                </a:extLst>
              </p14:cNvPr>
              <p14:cNvContentPartPr/>
              <p14:nvPr/>
            </p14:nvContentPartPr>
            <p14:xfrm>
              <a:off x="1648800" y="773640"/>
              <a:ext cx="10496160" cy="5904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EE7711-5825-49A6-BBBB-62FD733C9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440" y="764280"/>
                <a:ext cx="10514880" cy="59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3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88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𝒙𝒚𝒛𝒅𝒙𝒅𝒚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为单位球面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的部分外侧：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887072"/>
              </a:xfrm>
              <a:prstGeom prst="rect">
                <a:avLst/>
              </a:prstGeom>
              <a:blipFill>
                <a:blip r:embed="rId2"/>
                <a:stretch>
                  <a:fillRect l="-1543" r="-415" b="-5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476543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476543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C4A81EE-1EE6-4769-9ACB-D684EA0C2225}"/>
              </a:ext>
            </a:extLst>
          </p:cNvPr>
          <p:cNvSpPr/>
          <p:nvPr/>
        </p:nvSpPr>
        <p:spPr>
          <a:xfrm>
            <a:off x="877502" y="5475406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</a:t>
            </a:r>
            <a:r>
              <a:rPr lang="zh-CN" altLang="en-US" sz="3200" b="1" kern="0" dirty="0">
                <a:solidFill>
                  <a:srgbClr val="E73A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化为第一类曲面积分或二重积分之后再考虑对称性！</a:t>
            </a:r>
            <a:endParaRPr lang="en-US" altLang="zh-CN" sz="3200" b="1" kern="0" dirty="0">
              <a:solidFill>
                <a:srgbClr val="E73A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0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对面积的曲面积分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891719"/>
                <a:ext cx="10260399" cy="5502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𝒅𝑺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  <m:d>
                                <m:d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面上的投影区域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.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891719"/>
                <a:ext cx="10260399" cy="5502660"/>
              </a:xfrm>
              <a:prstGeom prst="rect">
                <a:avLst/>
              </a:prstGeom>
              <a:blipFill>
                <a:blip r:embed="rId2"/>
                <a:stretch>
                  <a:fillRect l="-1545" b="-1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368E0E9-8FD2-45EE-ACC1-8B3C7326799B}"/>
                  </a:ext>
                </a:extLst>
              </p14:cNvPr>
              <p14:cNvContentPartPr/>
              <p14:nvPr/>
            </p14:nvContentPartPr>
            <p14:xfrm>
              <a:off x="1554480" y="1442880"/>
              <a:ext cx="9027360" cy="4156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368E0E9-8FD2-45EE-ACC1-8B3C732679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5120" y="1433520"/>
                <a:ext cx="9046080" cy="41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244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𝒅𝒚𝒅𝒛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为抛物柱面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所截下的那部分曲面的后侧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244140"/>
              </a:xfrm>
              <a:prstGeom prst="rect">
                <a:avLst/>
              </a:prstGeom>
              <a:blipFill>
                <a:blip r:embed="rId2"/>
                <a:stretch>
                  <a:fillRect l="-1543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85DCFA8-8935-49EB-A7C7-DF7B399B1562}"/>
                  </a:ext>
                </a:extLst>
              </p14:cNvPr>
              <p14:cNvContentPartPr/>
              <p14:nvPr/>
            </p14:nvContentPartPr>
            <p14:xfrm>
              <a:off x="720360" y="717840"/>
              <a:ext cx="11170440" cy="5373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85DCFA8-8935-49EB-A7C7-DF7B399B15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00" y="708480"/>
                <a:ext cx="11189160" cy="53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06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244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𝒅𝒚𝒅𝒛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为抛物柱面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所截下的那部分曲面的后侧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244140"/>
              </a:xfrm>
              <a:prstGeom prst="rect">
                <a:avLst/>
              </a:prstGeom>
              <a:blipFill>
                <a:blip r:embed="rId2"/>
                <a:stretch>
                  <a:fillRect l="-1543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3600284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𝟔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600284"/>
                <a:ext cx="10730306" cy="998863"/>
              </a:xfrm>
              <a:prstGeom prst="rect">
                <a:avLst/>
              </a:prstGeom>
              <a:blipFill>
                <a:blip r:embed="rId3"/>
                <a:stretch>
                  <a:fillRect l="-1477" b="-5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72F861-1B12-461F-B15F-E21FAF4365E0}"/>
                  </a:ext>
                </a:extLst>
              </p:cNvPr>
              <p:cNvSpPr/>
              <p:nvPr/>
            </p:nvSpPr>
            <p:spPr>
              <a:xfrm>
                <a:off x="877502" y="4625263"/>
                <a:ext cx="10730306" cy="952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向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面投影为曲线，则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B72F861-1B12-461F-B15F-E21FAF43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625263"/>
                <a:ext cx="10730306" cy="952953"/>
              </a:xfrm>
              <a:prstGeom prst="rect">
                <a:avLst/>
              </a:prstGeom>
              <a:blipFill>
                <a:blip r:embed="rId4"/>
                <a:stretch>
                  <a:fillRect l="-1477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56A1440-7963-4F4F-AD8A-AD2C2A386063}"/>
              </a:ext>
            </a:extLst>
          </p:cNvPr>
          <p:cNvSpPr/>
          <p:nvPr/>
        </p:nvSpPr>
        <p:spPr>
          <a:xfrm>
            <a:off x="877502" y="560433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求投影曲线进而得到投影区域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4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三、两类曲面积分之间的联系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5274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𝑷𝒅𝒚𝒅𝒛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𝑸𝒅𝒛𝒅𝒙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𝜸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𝜸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是有向曲面上法向量的方向余弦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5274201"/>
              </a:xfrm>
              <a:prstGeom prst="rect">
                <a:avLst/>
              </a:prstGeom>
              <a:blipFill>
                <a:blip r:embed="rId2"/>
                <a:stretch>
                  <a:fillRect l="-1545" r="-951" b="-2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48D89E0-5DD3-4F65-B2A8-3944A350C872}"/>
                  </a:ext>
                </a:extLst>
              </p14:cNvPr>
              <p14:cNvContentPartPr/>
              <p14:nvPr/>
            </p14:nvContentPartPr>
            <p14:xfrm>
              <a:off x="3233160" y="3798000"/>
              <a:ext cx="8712360" cy="2255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8D89E0-5DD3-4F65-B2A8-3944A350C8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3800" y="3788640"/>
                <a:ext cx="8731080" cy="22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9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0" y="959881"/>
                <a:ext cx="10570313" cy="1875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𝑷𝒅𝒚𝒅𝒛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𝑸𝒅𝒛𝒅𝒙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𝑹𝒅𝒙𝒅𝒚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𝜶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𝜷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b="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𝜸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𝑺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959881"/>
                <a:ext cx="10570313" cy="18750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7A78DF-DF27-452E-A89C-8AA66D91C721}"/>
                  </a:ext>
                </a:extLst>
              </p14:cNvPr>
              <p14:cNvContentPartPr/>
              <p14:nvPr/>
            </p14:nvContentPartPr>
            <p14:xfrm>
              <a:off x="1050840" y="2634480"/>
              <a:ext cx="10691640" cy="4133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7A78DF-DF27-452E-A89C-8AA66D91C7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480" y="2625120"/>
                <a:ext cx="10710360" cy="41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7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959881"/>
                <a:ext cx="11007703" cy="5274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：是否与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𝑷𝒅𝒚𝒅𝒛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𝑸𝒅𝒛𝒅𝒙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𝑷𝒅𝒚𝒅𝒛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𝑸𝒅𝒛𝒅𝒙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𝑹𝒅𝒙𝒅𝒚</m:t>
                          </m:r>
                        </m:e>
                      </m:nary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矛盾？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959881"/>
                <a:ext cx="11007703" cy="5274201"/>
              </a:xfrm>
              <a:prstGeom prst="rect">
                <a:avLst/>
              </a:prstGeom>
              <a:blipFill>
                <a:blip r:embed="rId2"/>
                <a:stretch>
                  <a:fillRect l="-1440" b="-2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746234"/>
                <a:ext cx="10260399" cy="548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合一投影法：设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)∈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，有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𝑷𝒅𝒚𝒅𝒛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𝑸𝒅𝒛𝒅𝒙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(−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取上侧时积分取正，取下侧时积分取负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46234"/>
                <a:ext cx="10260399" cy="5480539"/>
              </a:xfrm>
              <a:prstGeom prst="rect">
                <a:avLst/>
              </a:prstGeom>
              <a:blipFill>
                <a:blip r:embed="rId2"/>
                <a:stretch>
                  <a:fillRect l="-1545" b="-2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D5681C6-ED30-43E7-B01D-0DD3A97FB6B3}"/>
                  </a:ext>
                </a:extLst>
              </p14:cNvPr>
              <p14:cNvContentPartPr/>
              <p14:nvPr/>
            </p14:nvContentPartPr>
            <p14:xfrm>
              <a:off x="4000320" y="542160"/>
              <a:ext cx="3216240" cy="4698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D5681C6-ED30-43E7-B01D-0DD3A97FB6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960" y="532800"/>
                <a:ext cx="3234960" cy="47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0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746234"/>
                <a:ext cx="10260399" cy="208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𝑷𝒅𝒚𝒅𝒛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𝑸𝒅𝒛𝒅𝒙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𝑹𝒅𝒙𝒅𝒚</m:t>
                        </m:r>
                      </m:e>
                    </m:nary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𝒙𝒚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</m:t>
                        </m:r>
                      </m:e>
                    </m:nary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746234"/>
                <a:ext cx="10260399" cy="2084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E469547-64CD-4621-A097-7541A4681093}"/>
                  </a:ext>
                </a:extLst>
              </p14:cNvPr>
              <p14:cNvContentPartPr/>
              <p14:nvPr/>
            </p14:nvContentPartPr>
            <p14:xfrm>
              <a:off x="1157400" y="2505960"/>
              <a:ext cx="9821160" cy="3636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E469547-64CD-4621-A097-7541A46810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8040" y="2496600"/>
                <a:ext cx="9839880" cy="36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242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𝒙𝒅𝒚𝒅𝒛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𝒚𝒅𝒛𝒅𝒙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被平面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所截下部分的下侧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242089"/>
              </a:xfrm>
              <a:prstGeom prst="rect">
                <a:avLst/>
              </a:prstGeom>
              <a:blipFill>
                <a:blip r:embed="rId2"/>
                <a:stretch>
                  <a:fillRect l="-1543" t="-1087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5087E8-52A3-4EF5-B04C-5B7770C80CFE}"/>
                  </a:ext>
                </a:extLst>
              </p14:cNvPr>
              <p14:cNvContentPartPr/>
              <p14:nvPr/>
            </p14:nvContentPartPr>
            <p14:xfrm>
              <a:off x="453960" y="612720"/>
              <a:ext cx="11675520" cy="6057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5087E8-52A3-4EF5-B04C-5B7770C80C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600" y="603360"/>
                <a:ext cx="11694240" cy="60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3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273098" cy="2242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：计算曲面积分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𝚺</m:t>
                        </m:r>
                      </m:sub>
                      <m:sup/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𝒙𝒅𝒚𝒅𝒛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𝒚𝒅𝒛𝒅𝒙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𝒛𝒅𝒙𝒅𝒚</m:t>
                        </m:r>
                      </m:e>
                    </m:nary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为曲面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被平面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所截下部分的下侧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273098" cy="2242089"/>
              </a:xfrm>
              <a:prstGeom prst="rect">
                <a:avLst/>
              </a:prstGeom>
              <a:blipFill>
                <a:blip r:embed="rId2"/>
                <a:stretch>
                  <a:fillRect l="-1543" t="-1087" b="-8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/>
              <p:nvPr/>
            </p:nvSpPr>
            <p:spPr>
              <a:xfrm>
                <a:off x="877502" y="4890032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1B94D2-273D-430D-BA06-9B50751A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890032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25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74F294B-0079-4D16-A835-EA21ADC851AD}"/>
              </a:ext>
            </a:extLst>
          </p:cNvPr>
          <p:cNvSpPr/>
          <p:nvPr/>
        </p:nvSpPr>
        <p:spPr>
          <a:xfrm>
            <a:off x="877502" y="5707229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合一投影法只需考虑向一个坐标面投影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9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对坐标的曲面积分的概念与性质；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对坐标的曲面积分的计算；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两类曲面积分之间的联系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8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对面积的曲面积分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计算对面积的曲面积分的步骤：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2179694"/>
                <a:ext cx="10730306" cy="2734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将被积函数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替换为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求出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投影区域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确定面积元素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𝒅𝑺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</m:e>
                    </m:ra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𝒅𝒙𝒅𝒚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179694"/>
                <a:ext cx="10730306" cy="2734082"/>
              </a:xfrm>
              <a:prstGeom prst="rect">
                <a:avLst/>
              </a:prstGeom>
              <a:blipFill>
                <a:blip r:embed="rId2"/>
                <a:stretch>
                  <a:fillRect l="-1477" t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7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对坐标的曲面积分的计算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4837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将曲面积分化为二重积分：设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给出的，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面上的投影区域为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上具有一阶连续偏导数，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𝒙𝒚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  <m:d>
                            <m:d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]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𝒅𝒙𝒅𝒚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取上侧时积分取正，取下侧时积分取负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4837543"/>
              </a:xfrm>
              <a:prstGeom prst="rect">
                <a:avLst/>
              </a:prstGeom>
              <a:blipFill>
                <a:blip r:embed="rId2"/>
                <a:stretch>
                  <a:fillRect l="-1545" r="-297" b="-3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6BB2C0F-F574-474D-8CB0-2EF8AE33B077}"/>
                  </a:ext>
                </a:extLst>
              </p14:cNvPr>
              <p14:cNvContentPartPr/>
              <p14:nvPr/>
            </p14:nvContentPartPr>
            <p14:xfrm>
              <a:off x="5525640" y="5102640"/>
              <a:ext cx="3382200" cy="6613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6BB2C0F-F574-474D-8CB0-2EF8AE33B0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6280" y="5093280"/>
                <a:ext cx="340092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8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495" y="1127904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计算对坐标的曲面积分的步骤：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/>
              <p:nvPr/>
            </p:nvSpPr>
            <p:spPr>
              <a:xfrm>
                <a:off x="877494" y="2179694"/>
                <a:ext cx="10730306" cy="2003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将被积函数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中的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替换为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求出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投影区域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确定正负号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CA0318E-51D2-4CA7-8980-E4E8CDBF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4" y="2179694"/>
                <a:ext cx="10730306" cy="2003754"/>
              </a:xfrm>
              <a:prstGeom prst="rect">
                <a:avLst/>
              </a:prstGeom>
              <a:blipFill>
                <a:blip r:embed="rId2"/>
                <a:stretch>
                  <a:fillRect l="-1477" t="-1220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6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曲面积分的计算方法（化为二重积分）：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59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统一积分变量：代入曲面方程（方程不同时分片）；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确定积分区域：把积分曲面投影到相关坐标面；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积分元素投影：第一类曲面积分为面积投影，第二类曲面积分为有向投影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F2A23F-2F2F-4678-A9AC-07F6302171B9}"/>
              </a:ext>
            </a:extLst>
          </p:cNvPr>
          <p:cNvSpPr/>
          <p:nvPr/>
        </p:nvSpPr>
        <p:spPr>
          <a:xfrm>
            <a:off x="877503" y="4608613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二重积分是第二类曲面积分的特殊情况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1CCD2B-EB5F-441E-8B50-C6EEBF64FF10}"/>
                  </a:ext>
                </a:extLst>
              </p14:cNvPr>
              <p14:cNvContentPartPr/>
              <p14:nvPr/>
            </p14:nvContentPartPr>
            <p14:xfrm>
              <a:off x="2930040" y="5234040"/>
              <a:ext cx="8114760" cy="162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1CCD2B-EB5F-441E-8B50-C6EEBF64FF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0680" y="5224680"/>
                <a:ext cx="8133480" cy="16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6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两类曲面积分之间的联系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/>
              <p:nvPr/>
            </p:nvSpPr>
            <p:spPr>
              <a:xfrm>
                <a:off x="877501" y="1416354"/>
                <a:ext cx="10260399" cy="5274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我们有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𝑷𝒅𝒚𝒅𝒛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𝑸𝒅𝒛𝒅𝒙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𝑹𝒅𝒙𝒅𝒚</m:t>
                          </m:r>
                        </m:e>
                      </m:nary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sub>
                        <m:sup/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𝑸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𝑹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𝜸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</m:nary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𝜸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是有向曲面上法向量的方向余弦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6ADFD24-61BF-485D-A022-CBBE2DE3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1416354"/>
                <a:ext cx="10260399" cy="5274201"/>
              </a:xfrm>
              <a:prstGeom prst="rect">
                <a:avLst/>
              </a:prstGeom>
              <a:blipFill>
                <a:blip r:embed="rId2"/>
                <a:stretch>
                  <a:fillRect l="-1545" r="-951" b="-2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FCC8FC4-E640-4BD1-A46D-A8E8BBD69C5E}"/>
                  </a:ext>
                </a:extLst>
              </p14:cNvPr>
              <p14:cNvContentPartPr/>
              <p14:nvPr/>
            </p14:nvContentPartPr>
            <p14:xfrm>
              <a:off x="8444880" y="4441680"/>
              <a:ext cx="3724560" cy="17139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FCC8FC4-E640-4BD1-A46D-A8E8BBD69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5520" y="4432320"/>
                <a:ext cx="3743280" cy="17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8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P248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9-5(A) 1(2)(4), 2(2</a:t>
            </a:r>
            <a:r>
              <a:rPr lang="en-US" altLang="zh-CN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3.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  <a:hlinkClick r:id="rId4"/>
              </a:rPr>
              <a:t>https://www.bilibili.com/video/BV1D54y127XG</a:t>
            </a: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4474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对面积的曲面积分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127904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将对面积的曲面积分化为二重积分时，向哪一个坐标面投影，取决于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𝚺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的方程；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127904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440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F3E4E4D-64E0-4B5B-9540-9E89DCBBE64E}"/>
              </a:ext>
            </a:extLst>
          </p:cNvPr>
          <p:cNvSpPr/>
          <p:nvPr/>
        </p:nvSpPr>
        <p:spPr>
          <a:xfrm>
            <a:off x="877495" y="2888031"/>
            <a:ext cx="11007703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利用对称性简化计算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6CFAEB-1627-4C40-A82B-93E0F3D9ED29}"/>
                  </a:ext>
                </a:extLst>
              </p14:cNvPr>
              <p14:cNvContentPartPr/>
              <p14:nvPr/>
            </p14:nvContentPartPr>
            <p14:xfrm>
              <a:off x="4604040" y="927000"/>
              <a:ext cx="1132920" cy="270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6CFAEB-1627-4C40-A82B-93E0F3D9ED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4680" y="917640"/>
                <a:ext cx="1151640" cy="2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9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第五节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对坐标的</a:t>
            </a:r>
            <a:endParaRPr kumimoji="1" lang="en-US" altLang="zh-CN" dirty="0"/>
          </a:p>
          <a:p>
            <a:r>
              <a:rPr kumimoji="1" lang="zh-CN" altLang="en-US" dirty="0"/>
              <a:t>曲面积分</a:t>
            </a:r>
          </a:p>
        </p:txBody>
      </p:sp>
    </p:spTree>
    <p:extLst>
      <p:ext uri="{BB962C8B-B14F-4D97-AF65-F5344CB8AC3E}">
        <p14:creationId xmlns:p14="http://schemas.microsoft.com/office/powerpoint/2010/main" val="381492650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回顾对坐标的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曲线积分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798024"/>
                <a:ext cx="11007703" cy="2759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变力沿曲线所作的功：设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面内一个质点在变力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𝒋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的作用下，从点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沿光滑曲线弧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移动到点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上连续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试求变力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所作的功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798024"/>
                <a:ext cx="11007703" cy="2759923"/>
              </a:xfrm>
              <a:prstGeom prst="rect">
                <a:avLst/>
              </a:prstGeom>
              <a:blipFill>
                <a:blip r:embed="rId2"/>
                <a:stretch>
                  <a:fillRect l="-1440" r="-720" b="-5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B96A047-FD62-4B54-A038-D74EF24D6AB2}"/>
              </a:ext>
            </a:extLst>
          </p:cNvPr>
          <p:cNvSpPr/>
          <p:nvPr/>
        </p:nvSpPr>
        <p:spPr>
          <a:xfrm>
            <a:off x="877501" y="5046177"/>
            <a:ext cx="10730306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向量值函数曲线积分，实际上是对向量在曲线单位切向量方向上投影作第一类曲线积分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16A2CF6-7931-4FF3-B7E0-43D2C2E1264C}"/>
                  </a:ext>
                </a:extLst>
              </p14:cNvPr>
              <p14:cNvContentPartPr/>
              <p14:nvPr/>
            </p14:nvContentPartPr>
            <p14:xfrm>
              <a:off x="5216040" y="1337040"/>
              <a:ext cx="6174360" cy="4007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16A2CF6-7931-4FF3-B7E0-43D2C2E126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680" y="1327680"/>
                <a:ext cx="6193080" cy="40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3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BAD9BA-F6F2-4FCC-9F71-ADCC70B7DF46}"/>
              </a:ext>
            </a:extLst>
          </p:cNvPr>
          <p:cNvSpPr/>
          <p:nvPr/>
        </p:nvSpPr>
        <p:spPr>
          <a:xfrm>
            <a:off x="877501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一、对坐标的曲面积分的概念与性质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/>
              <p:nvPr/>
            </p:nvSpPr>
            <p:spPr>
              <a:xfrm>
                <a:off x="877495" y="1583795"/>
                <a:ext cx="7138349" cy="323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表示的曲面分为上侧与下侧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b="0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𝜸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为曲面上的单位法向量，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𝜸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的单位法向量指向为曲面的上侧，反之为下侧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928C639-2329-469E-99C5-609419ACC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5" y="1583795"/>
                <a:ext cx="7138349" cy="3230821"/>
              </a:xfrm>
              <a:prstGeom prst="rect">
                <a:avLst/>
              </a:prstGeom>
              <a:blipFill>
                <a:blip r:embed="rId2"/>
                <a:stretch>
                  <a:fillRect l="-2220" t="-755" r="-2135" b="-5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1">
            <a:extLst>
              <a:ext uri="{FF2B5EF4-FFF2-40B4-BE49-F238E27FC236}">
                <a16:creationId xmlns:a16="http://schemas.microsoft.com/office/drawing/2014/main" id="{792A5A6D-A453-4D66-9E2B-AFDFE7F9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39" y="1583795"/>
            <a:ext cx="3481033" cy="297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1B23F1B-3AF0-40AB-B5F9-22319DCF62DB}"/>
                  </a:ext>
                </a:extLst>
              </p14:cNvPr>
              <p14:cNvContentPartPr/>
              <p14:nvPr/>
            </p14:nvContentPartPr>
            <p14:xfrm>
              <a:off x="3208320" y="1612440"/>
              <a:ext cx="6980760" cy="3301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1B23F1B-3AF0-40AB-B5F9-22319DCF62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8960" y="1603080"/>
                <a:ext cx="6999480" cy="33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1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对坐标的曲面积分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925CE6C-461C-4523-A18D-C587C27B29B8}"/>
                  </a:ext>
                </a:extLst>
              </p:cNvPr>
              <p:cNvSpPr/>
              <p:nvPr/>
            </p:nvSpPr>
            <p:spPr>
              <a:xfrm>
                <a:off x="877503" y="1583795"/>
                <a:ext cx="6378320" cy="1950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类似地，可以考虑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的左侧与右侧以及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的前侧与后侧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925CE6C-461C-4523-A18D-C587C27B2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1583795"/>
                <a:ext cx="6378320" cy="1950470"/>
              </a:xfrm>
              <a:prstGeom prst="rect">
                <a:avLst/>
              </a:prstGeom>
              <a:blipFill>
                <a:blip r:embed="rId2"/>
                <a:stretch>
                  <a:fillRect l="-2486" t="-1250" r="-2199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>
            <a:extLst>
              <a:ext uri="{FF2B5EF4-FFF2-40B4-BE49-F238E27FC236}">
                <a16:creationId xmlns:a16="http://schemas.microsoft.com/office/drawing/2014/main" id="{DA5D30A6-8E10-4432-90AE-0D0C9220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136" y="1583795"/>
            <a:ext cx="3696687" cy="319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2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45027485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15217</TotalTime>
  <Words>2085</Words>
  <Application>Microsoft Office PowerPoint</Application>
  <PresentationFormat>宽屏</PresentationFormat>
  <Paragraphs>225</Paragraphs>
  <Slides>45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Microsoft Yahei</vt:lpstr>
      <vt:lpstr>Microsoft Yahei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1029</cp:revision>
  <dcterms:created xsi:type="dcterms:W3CDTF">2015-08-18T02:51:41Z</dcterms:created>
  <dcterms:modified xsi:type="dcterms:W3CDTF">2022-02-28T01:49:51Z</dcterms:modified>
</cp:coreProperties>
</file>